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23.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24.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128.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1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125.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31.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31.xml"/>
  <Override ContentType="application/vnd.openxmlformats-officedocument.presentationml.slide+xml" PartName="/ppt/slides/slide127.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30.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124.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132.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12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70" r:id="rId4"/>
    <p:sldMasterId id="214748367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 id="350" r:id="rId101"/>
    <p:sldId id="351" r:id="rId102"/>
    <p:sldId id="352" r:id="rId103"/>
    <p:sldId id="353" r:id="rId104"/>
    <p:sldId id="354" r:id="rId105"/>
    <p:sldId id="355" r:id="rId106"/>
    <p:sldId id="356" r:id="rId107"/>
    <p:sldId id="357" r:id="rId108"/>
    <p:sldId id="358" r:id="rId109"/>
    <p:sldId id="359" r:id="rId110"/>
    <p:sldId id="360" r:id="rId111"/>
    <p:sldId id="361" r:id="rId112"/>
    <p:sldId id="362" r:id="rId113"/>
    <p:sldId id="363" r:id="rId114"/>
    <p:sldId id="364" r:id="rId115"/>
    <p:sldId id="365" r:id="rId116"/>
    <p:sldId id="366" r:id="rId117"/>
    <p:sldId id="367" r:id="rId118"/>
    <p:sldId id="368" r:id="rId119"/>
    <p:sldId id="369" r:id="rId120"/>
    <p:sldId id="370" r:id="rId121"/>
    <p:sldId id="371" r:id="rId122"/>
    <p:sldId id="372" r:id="rId123"/>
    <p:sldId id="373" r:id="rId124"/>
    <p:sldId id="374" r:id="rId125"/>
    <p:sldId id="375" r:id="rId126"/>
    <p:sldId id="376" r:id="rId127"/>
    <p:sldId id="377" r:id="rId128"/>
    <p:sldId id="378" r:id="rId129"/>
    <p:sldId id="379" r:id="rId130"/>
    <p:sldId id="380" r:id="rId131"/>
    <p:sldId id="381" r:id="rId132"/>
    <p:sldId id="382" r:id="rId133"/>
    <p:sldId id="383" r:id="rId134"/>
    <p:sldId id="384" r:id="rId135"/>
    <p:sldId id="385" r:id="rId136"/>
    <p:sldId id="386" r:id="rId137"/>
    <p:sldId id="387" r:id="rId138"/>
  </p:sldIdLst>
  <p:sldSz cy="5143500" cx="9144000"/>
  <p:notesSz cx="6858000" cy="9144000"/>
  <p:embeddedFontLst>
    <p:embeddedFont>
      <p:font typeface="Proxima Nova"/>
      <p:regular r:id="rId139"/>
      <p:bold r:id="rId140"/>
      <p:italic r:id="rId141"/>
      <p:boldItalic r:id="rId142"/>
    </p:embeddedFont>
    <p:embeddedFont>
      <p:font typeface="Corbel"/>
      <p:regular r:id="rId143"/>
      <p:bold r:id="rId144"/>
      <p:italic r:id="rId145"/>
      <p:boldItalic r:id="rId146"/>
    </p:embeddedFont>
    <p:embeddedFont>
      <p:font typeface="Tahoma"/>
      <p:regular r:id="rId147"/>
      <p:bold r:id="rId14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930AE84F-5076-453B-8061-31B2A411B29C}">
  <a:tblStyle styleId="{930AE84F-5076-453B-8061-31B2A411B29C}" styleName="Table_0">
    <a:wholeTbl>
      <a:tcTxStyle b="off" i="off">
        <a:font>
          <a:latin typeface="Arial"/>
          <a:ea typeface="Arial"/>
          <a:cs typeface="Arial"/>
        </a:font>
        <a:srgbClr val="000000"/>
      </a:tcTx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8AFDBAF7-3599-4B11-9179-2869128F2469}" styleName="Table_1">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6BD9802B-0661-4D8F-9B7C-1BF18A38B5A8}" styleName="Table_2">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C67462E4-F5B8-45D6-8CC6-96AA9CB65E78}" styleName="Table_3">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07" Type="http://schemas.openxmlformats.org/officeDocument/2006/relationships/slide" Target="slides/slide101.xml"/><Relationship Id="rId106" Type="http://schemas.openxmlformats.org/officeDocument/2006/relationships/slide" Target="slides/slide100.xml"/><Relationship Id="rId105" Type="http://schemas.openxmlformats.org/officeDocument/2006/relationships/slide" Target="slides/slide99.xml"/><Relationship Id="rId104" Type="http://schemas.openxmlformats.org/officeDocument/2006/relationships/slide" Target="slides/slide98.xml"/><Relationship Id="rId109" Type="http://schemas.openxmlformats.org/officeDocument/2006/relationships/slide" Target="slides/slide103.xml"/><Relationship Id="rId108" Type="http://schemas.openxmlformats.org/officeDocument/2006/relationships/slide" Target="slides/slide102.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103" Type="http://schemas.openxmlformats.org/officeDocument/2006/relationships/slide" Target="slides/slide97.xml"/><Relationship Id="rId102" Type="http://schemas.openxmlformats.org/officeDocument/2006/relationships/slide" Target="slides/slide96.xml"/><Relationship Id="rId101" Type="http://schemas.openxmlformats.org/officeDocument/2006/relationships/slide" Target="slides/slide95.xml"/><Relationship Id="rId100" Type="http://schemas.openxmlformats.org/officeDocument/2006/relationships/slide" Target="slides/slide94.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29" Type="http://schemas.openxmlformats.org/officeDocument/2006/relationships/slide" Target="slides/slide123.xml"/><Relationship Id="rId128" Type="http://schemas.openxmlformats.org/officeDocument/2006/relationships/slide" Target="slides/slide122.xml"/><Relationship Id="rId127" Type="http://schemas.openxmlformats.org/officeDocument/2006/relationships/slide" Target="slides/slide121.xml"/><Relationship Id="rId126" Type="http://schemas.openxmlformats.org/officeDocument/2006/relationships/slide" Target="slides/slide120.xml"/><Relationship Id="rId26" Type="http://schemas.openxmlformats.org/officeDocument/2006/relationships/slide" Target="slides/slide20.xml"/><Relationship Id="rId121" Type="http://schemas.openxmlformats.org/officeDocument/2006/relationships/slide" Target="slides/slide115.xml"/><Relationship Id="rId25" Type="http://schemas.openxmlformats.org/officeDocument/2006/relationships/slide" Target="slides/slide19.xml"/><Relationship Id="rId120" Type="http://schemas.openxmlformats.org/officeDocument/2006/relationships/slide" Target="slides/slide114.xml"/><Relationship Id="rId28" Type="http://schemas.openxmlformats.org/officeDocument/2006/relationships/slide" Target="slides/slide22.xml"/><Relationship Id="rId27" Type="http://schemas.openxmlformats.org/officeDocument/2006/relationships/slide" Target="slides/slide21.xml"/><Relationship Id="rId125" Type="http://schemas.openxmlformats.org/officeDocument/2006/relationships/slide" Target="slides/slide119.xml"/><Relationship Id="rId29" Type="http://schemas.openxmlformats.org/officeDocument/2006/relationships/slide" Target="slides/slide23.xml"/><Relationship Id="rId124" Type="http://schemas.openxmlformats.org/officeDocument/2006/relationships/slide" Target="slides/slide118.xml"/><Relationship Id="rId123" Type="http://schemas.openxmlformats.org/officeDocument/2006/relationships/slide" Target="slides/slide117.xml"/><Relationship Id="rId122" Type="http://schemas.openxmlformats.org/officeDocument/2006/relationships/slide" Target="slides/slide116.xml"/><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slide" Target="slides/slide91.xml"/><Relationship Id="rId96" Type="http://schemas.openxmlformats.org/officeDocument/2006/relationships/slide" Target="slides/slide90.xml"/><Relationship Id="rId11" Type="http://schemas.openxmlformats.org/officeDocument/2006/relationships/slide" Target="slides/slide5.xml"/><Relationship Id="rId99" Type="http://schemas.openxmlformats.org/officeDocument/2006/relationships/slide" Target="slides/slide93.xml"/><Relationship Id="rId10" Type="http://schemas.openxmlformats.org/officeDocument/2006/relationships/slide" Target="slides/slide4.xml"/><Relationship Id="rId98" Type="http://schemas.openxmlformats.org/officeDocument/2006/relationships/slide" Target="slides/slide92.xml"/><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18" Type="http://schemas.openxmlformats.org/officeDocument/2006/relationships/slide" Target="slides/slide112.xml"/><Relationship Id="rId117" Type="http://schemas.openxmlformats.org/officeDocument/2006/relationships/slide" Target="slides/slide111.xml"/><Relationship Id="rId116" Type="http://schemas.openxmlformats.org/officeDocument/2006/relationships/slide" Target="slides/slide110.xml"/><Relationship Id="rId115" Type="http://schemas.openxmlformats.org/officeDocument/2006/relationships/slide" Target="slides/slide109.xml"/><Relationship Id="rId119" Type="http://schemas.openxmlformats.org/officeDocument/2006/relationships/slide" Target="slides/slide113.xml"/><Relationship Id="rId15" Type="http://schemas.openxmlformats.org/officeDocument/2006/relationships/slide" Target="slides/slide9.xml"/><Relationship Id="rId110" Type="http://schemas.openxmlformats.org/officeDocument/2006/relationships/slide" Target="slides/slide104.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14" Type="http://schemas.openxmlformats.org/officeDocument/2006/relationships/slide" Target="slides/slide108.xml"/><Relationship Id="rId18" Type="http://schemas.openxmlformats.org/officeDocument/2006/relationships/slide" Target="slides/slide12.xml"/><Relationship Id="rId113" Type="http://schemas.openxmlformats.org/officeDocument/2006/relationships/slide" Target="slides/slide107.xml"/><Relationship Id="rId112" Type="http://schemas.openxmlformats.org/officeDocument/2006/relationships/slide" Target="slides/slide106.xml"/><Relationship Id="rId111" Type="http://schemas.openxmlformats.org/officeDocument/2006/relationships/slide" Target="slides/slide105.xml"/><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148" Type="http://schemas.openxmlformats.org/officeDocument/2006/relationships/font" Target="fonts/Tahoma-bold.fntdata"/><Relationship Id="rId9" Type="http://schemas.openxmlformats.org/officeDocument/2006/relationships/slide" Target="slides/slide3.xml"/><Relationship Id="rId143" Type="http://schemas.openxmlformats.org/officeDocument/2006/relationships/font" Target="fonts/Corbel-regular.fntdata"/><Relationship Id="rId142" Type="http://schemas.openxmlformats.org/officeDocument/2006/relationships/font" Target="fonts/ProximaNova-boldItalic.fntdata"/><Relationship Id="rId141" Type="http://schemas.openxmlformats.org/officeDocument/2006/relationships/font" Target="fonts/ProximaNova-italic.fntdata"/><Relationship Id="rId140" Type="http://schemas.openxmlformats.org/officeDocument/2006/relationships/font" Target="fonts/ProximaNova-bold.fntdata"/><Relationship Id="rId5" Type="http://schemas.openxmlformats.org/officeDocument/2006/relationships/slideMaster" Target="slideMasters/slideMaster2.xml"/><Relationship Id="rId147" Type="http://schemas.openxmlformats.org/officeDocument/2006/relationships/font" Target="fonts/Tahoma-regular.fntdata"/><Relationship Id="rId6" Type="http://schemas.openxmlformats.org/officeDocument/2006/relationships/notesMaster" Target="notesMasters/notesMaster1.xml"/><Relationship Id="rId146" Type="http://schemas.openxmlformats.org/officeDocument/2006/relationships/font" Target="fonts/Corbel-boldItalic.fntdata"/><Relationship Id="rId7" Type="http://schemas.openxmlformats.org/officeDocument/2006/relationships/slide" Target="slides/slide1.xml"/><Relationship Id="rId145" Type="http://schemas.openxmlformats.org/officeDocument/2006/relationships/font" Target="fonts/Corbel-italic.fntdata"/><Relationship Id="rId8" Type="http://schemas.openxmlformats.org/officeDocument/2006/relationships/slide" Target="slides/slide2.xml"/><Relationship Id="rId144" Type="http://schemas.openxmlformats.org/officeDocument/2006/relationships/font" Target="fonts/Corbel-bold.fntdata"/><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139" Type="http://schemas.openxmlformats.org/officeDocument/2006/relationships/font" Target="fonts/ProximaNova-regular.fntdata"/><Relationship Id="rId138" Type="http://schemas.openxmlformats.org/officeDocument/2006/relationships/slide" Target="slides/slide132.xml"/><Relationship Id="rId137" Type="http://schemas.openxmlformats.org/officeDocument/2006/relationships/slide" Target="slides/slide131.xml"/><Relationship Id="rId132" Type="http://schemas.openxmlformats.org/officeDocument/2006/relationships/slide" Target="slides/slide126.xml"/><Relationship Id="rId131" Type="http://schemas.openxmlformats.org/officeDocument/2006/relationships/slide" Target="slides/slide125.xml"/><Relationship Id="rId130" Type="http://schemas.openxmlformats.org/officeDocument/2006/relationships/slide" Target="slides/slide124.xml"/><Relationship Id="rId136" Type="http://schemas.openxmlformats.org/officeDocument/2006/relationships/slide" Target="slides/slide130.xml"/><Relationship Id="rId135" Type="http://schemas.openxmlformats.org/officeDocument/2006/relationships/slide" Target="slides/slide129.xml"/><Relationship Id="rId134" Type="http://schemas.openxmlformats.org/officeDocument/2006/relationships/slide" Target="slides/slide128.xml"/><Relationship Id="rId133" Type="http://schemas.openxmlformats.org/officeDocument/2006/relationships/slide" Target="slides/slide127.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68" Type="http://schemas.openxmlformats.org/officeDocument/2006/relationships/slide" Target="slides/slide62.xml"/><Relationship Id="rId67" Type="http://schemas.openxmlformats.org/officeDocument/2006/relationships/slide" Target="slides/slide61.xml"/><Relationship Id="rId60" Type="http://schemas.openxmlformats.org/officeDocument/2006/relationships/slide" Target="slides/slide54.xml"/><Relationship Id="rId69" Type="http://schemas.openxmlformats.org/officeDocument/2006/relationships/slide" Target="slides/slide6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slide" Target="slides/slide51.xml"/><Relationship Id="rId56" Type="http://schemas.openxmlformats.org/officeDocument/2006/relationships/slide" Target="slides/slide50.xml"/><Relationship Id="rId59" Type="http://schemas.openxmlformats.org/officeDocument/2006/relationships/slide" Target="slides/slide53.xml"/><Relationship Id="rId58" Type="http://schemas.openxmlformats.org/officeDocument/2006/relationships/slide" Target="slides/slide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91425" lIns="91425" spcFirstLastPara="1" rIns="91425" wrap="square" tIns="91425"/>
          <a:lstStyle>
            <a:lvl1pPr lvl="0" marR="0" rtl="0" algn="r">
              <a:lnSpc>
                <a:spcPct val="100000"/>
              </a:lnSpc>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304800" lvl="0" marL="457200" marR="0" rtl="0" algn="l">
              <a:lnSpc>
                <a:spcPct val="100000"/>
              </a:lnSpc>
              <a:spcBef>
                <a:spcPts val="0"/>
              </a:spcBef>
              <a:spcAft>
                <a:spcPts val="0"/>
              </a:spcAft>
              <a:buClr>
                <a:schemeClr val="dk1"/>
              </a:buClr>
              <a:buSzPts val="1200"/>
              <a:buFont typeface="Calibri"/>
              <a:buChar char="●"/>
              <a:defRPr b="0" i="0" sz="1200" u="none" cap="none" strike="noStrike">
                <a:solidFill>
                  <a:schemeClr val="dk1"/>
                </a:solidFill>
                <a:latin typeface="Calibri"/>
                <a:ea typeface="Calibri"/>
                <a:cs typeface="Calibri"/>
                <a:sym typeface="Calibri"/>
              </a:defRPr>
            </a:lvl1pPr>
            <a:lvl2pPr indent="-304800" lvl="1" marL="914400" marR="0" rtl="0" algn="l">
              <a:lnSpc>
                <a:spcPct val="100000"/>
              </a:lnSpc>
              <a:spcBef>
                <a:spcPts val="0"/>
              </a:spcBef>
              <a:spcAft>
                <a:spcPts val="0"/>
              </a:spcAft>
              <a:buClr>
                <a:schemeClr val="dk1"/>
              </a:buClr>
              <a:buSzPts val="1200"/>
              <a:buFont typeface="Calibri"/>
              <a:buChar char="○"/>
              <a:defRPr b="0" i="0" sz="1200" u="none" cap="none" strike="noStrike">
                <a:solidFill>
                  <a:schemeClr val="dk1"/>
                </a:solidFill>
                <a:latin typeface="Calibri"/>
                <a:ea typeface="Calibri"/>
                <a:cs typeface="Calibri"/>
                <a:sym typeface="Calibri"/>
              </a:defRPr>
            </a:lvl2pPr>
            <a:lvl3pPr indent="-304800" lvl="2" marL="1371600" marR="0" rtl="0" algn="l">
              <a:lnSpc>
                <a:spcPct val="100000"/>
              </a:lnSpc>
              <a:spcBef>
                <a:spcPts val="0"/>
              </a:spcBef>
              <a:spcAft>
                <a:spcPts val="0"/>
              </a:spcAft>
              <a:buClr>
                <a:schemeClr val="dk1"/>
              </a:buClr>
              <a:buSzPts val="1200"/>
              <a:buFont typeface="Calibri"/>
              <a:buChar char="■"/>
              <a:defRPr b="0" i="0" sz="1200" u="none" cap="none" strike="noStrike">
                <a:solidFill>
                  <a:schemeClr val="dk1"/>
                </a:solidFill>
                <a:latin typeface="Calibri"/>
                <a:ea typeface="Calibri"/>
                <a:cs typeface="Calibri"/>
                <a:sym typeface="Calibri"/>
              </a:defRPr>
            </a:lvl3pPr>
            <a:lvl4pPr indent="-304800" lvl="3" marL="1828800" marR="0" rtl="0" algn="l">
              <a:lnSpc>
                <a:spcPct val="100000"/>
              </a:lnSpc>
              <a:spcBef>
                <a:spcPts val="0"/>
              </a:spcBef>
              <a:spcAft>
                <a:spcPts val="0"/>
              </a:spcAft>
              <a:buClr>
                <a:schemeClr val="dk1"/>
              </a:buClr>
              <a:buSzPts val="1200"/>
              <a:buFont typeface="Calibri"/>
              <a:buChar char="●"/>
              <a:defRPr b="0" i="0" sz="1200" u="none" cap="none" strike="noStrike">
                <a:solidFill>
                  <a:schemeClr val="dk1"/>
                </a:solidFill>
                <a:latin typeface="Calibri"/>
                <a:ea typeface="Calibri"/>
                <a:cs typeface="Calibri"/>
                <a:sym typeface="Calibri"/>
              </a:defRPr>
            </a:lvl4pPr>
            <a:lvl5pPr indent="-304800" lvl="4" marL="2286000" marR="0" rtl="0" algn="l">
              <a:lnSpc>
                <a:spcPct val="100000"/>
              </a:lnSpc>
              <a:spcBef>
                <a:spcPts val="0"/>
              </a:spcBef>
              <a:spcAft>
                <a:spcPts val="0"/>
              </a:spcAft>
              <a:buClr>
                <a:schemeClr val="dk1"/>
              </a:buClr>
              <a:buSzPts val="1200"/>
              <a:buFont typeface="Calibri"/>
              <a:buChar char="○"/>
              <a:defRPr b="0" i="0" sz="1200" u="none" cap="none" strike="noStrike">
                <a:solidFill>
                  <a:schemeClr val="dk1"/>
                </a:solidFill>
                <a:latin typeface="Calibri"/>
                <a:ea typeface="Calibri"/>
                <a:cs typeface="Calibri"/>
                <a:sym typeface="Calibri"/>
              </a:defRPr>
            </a:lvl5pPr>
            <a:lvl6pPr indent="-304800" lvl="5" marL="2743200" marR="0" rtl="0" algn="l">
              <a:lnSpc>
                <a:spcPct val="100000"/>
              </a:lnSpc>
              <a:spcBef>
                <a:spcPts val="0"/>
              </a:spcBef>
              <a:spcAft>
                <a:spcPts val="0"/>
              </a:spcAft>
              <a:buClr>
                <a:schemeClr val="dk1"/>
              </a:buClr>
              <a:buSzPts val="1200"/>
              <a:buFont typeface="Calibri"/>
              <a:buChar char="■"/>
              <a:defRPr b="0" i="0" sz="1200" u="none" cap="none" strike="noStrike">
                <a:solidFill>
                  <a:schemeClr val="dk1"/>
                </a:solidFill>
                <a:latin typeface="Calibri"/>
                <a:ea typeface="Calibri"/>
                <a:cs typeface="Calibri"/>
                <a:sym typeface="Calibri"/>
              </a:defRPr>
            </a:lvl6pPr>
            <a:lvl7pPr indent="-304800" lvl="6" marL="3200400" marR="0" rtl="0" algn="l">
              <a:lnSpc>
                <a:spcPct val="100000"/>
              </a:lnSpc>
              <a:spcBef>
                <a:spcPts val="0"/>
              </a:spcBef>
              <a:spcAft>
                <a:spcPts val="0"/>
              </a:spcAft>
              <a:buClr>
                <a:schemeClr val="dk1"/>
              </a:buClr>
              <a:buSzPts val="1200"/>
              <a:buFont typeface="Calibri"/>
              <a:buChar char="●"/>
              <a:defRPr b="0" i="0" sz="1200" u="none" cap="none" strike="noStrike">
                <a:solidFill>
                  <a:schemeClr val="dk1"/>
                </a:solidFill>
                <a:latin typeface="Calibri"/>
                <a:ea typeface="Calibri"/>
                <a:cs typeface="Calibri"/>
                <a:sym typeface="Calibri"/>
              </a:defRPr>
            </a:lvl7pPr>
            <a:lvl8pPr indent="-304800" lvl="7" marL="3657600" marR="0" rtl="0" algn="l">
              <a:lnSpc>
                <a:spcPct val="100000"/>
              </a:lnSpc>
              <a:spcBef>
                <a:spcPts val="0"/>
              </a:spcBef>
              <a:spcAft>
                <a:spcPts val="0"/>
              </a:spcAft>
              <a:buClr>
                <a:schemeClr val="dk1"/>
              </a:buClr>
              <a:buSzPts val="1200"/>
              <a:buFont typeface="Calibri"/>
              <a:buChar char="○"/>
              <a:defRPr b="0" i="0" sz="1200" u="none" cap="none" strike="noStrike">
                <a:solidFill>
                  <a:schemeClr val="dk1"/>
                </a:solidFill>
                <a:latin typeface="Calibri"/>
                <a:ea typeface="Calibri"/>
                <a:cs typeface="Calibri"/>
                <a:sym typeface="Calibri"/>
              </a:defRPr>
            </a:lvl8pPr>
            <a:lvl9pPr indent="-304800" lvl="8" marL="4114800" marR="0" rtl="0" algn="l">
              <a:lnSpc>
                <a:spcPct val="100000"/>
              </a:lnSpc>
              <a:spcBef>
                <a:spcPts val="0"/>
              </a:spcBef>
              <a:spcAft>
                <a:spcPts val="0"/>
              </a:spcAft>
              <a:buClr>
                <a:schemeClr val="dk1"/>
              </a:buClr>
              <a:buSzPts val="1200"/>
              <a:buFont typeface="Calibri"/>
              <a:buChar char="■"/>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91425" lIns="91425" spcFirstLastPara="1" rIns="91425" wrap="square" tIns="91425"/>
          <a:lstStyle>
            <a:lvl1pPr lvl="0" marR="0" rtl="0" algn="l">
              <a:lnSpc>
                <a:spcPct val="100000"/>
              </a:lnSpc>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300"/>
              <a:buFont typeface="Calibri"/>
              <a:buNone/>
            </a:pPr>
            <a:fld id="{00000000-1234-1234-1234-123412341234}" type="slidenum">
              <a:rPr b="0" i="0" lang="fr-FR"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9" name="Shape 209"/>
        <p:cNvGrpSpPr/>
        <p:nvPr/>
      </p:nvGrpSpPr>
      <p:grpSpPr>
        <a:xfrm>
          <a:off x="0" y="0"/>
          <a:ext cx="0" cy="0"/>
          <a:chOff x="0" y="0"/>
          <a:chExt cx="0" cy="0"/>
        </a:xfrm>
      </p:grpSpPr>
      <p:sp>
        <p:nvSpPr>
          <p:cNvPr id="210" name="Google Shape;210;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200"/>
              <a:buFont typeface="Calibri"/>
              <a:buNone/>
            </a:pPr>
            <a:r>
              <a:t/>
            </a:r>
            <a:endParaRPr b="0" i="0" sz="1200" u="none" cap="none" strike="noStrike">
              <a:solidFill>
                <a:schemeClr val="dk1"/>
              </a:solidFill>
              <a:latin typeface="Calibri"/>
              <a:ea typeface="Calibri"/>
              <a:cs typeface="Calibri"/>
              <a:sym typeface="Calibri"/>
            </a:endParaRPr>
          </a:p>
        </p:txBody>
      </p:sp>
      <p:sp>
        <p:nvSpPr>
          <p:cNvPr id="211" name="Google Shape;211;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5" name="Shape 285"/>
        <p:cNvGrpSpPr/>
        <p:nvPr/>
      </p:nvGrpSpPr>
      <p:grpSpPr>
        <a:xfrm>
          <a:off x="0" y="0"/>
          <a:ext cx="0" cy="0"/>
          <a:chOff x="0" y="0"/>
          <a:chExt cx="0" cy="0"/>
        </a:xfrm>
      </p:grpSpPr>
      <p:sp>
        <p:nvSpPr>
          <p:cNvPr id="286" name="Google Shape;286;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7" name="Google Shape;287;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200"/>
              <a:buNone/>
            </a:pPr>
            <a:r>
              <a:t/>
            </a:r>
            <a:endParaRPr/>
          </a:p>
        </p:txBody>
      </p:sp>
      <p:sp>
        <p:nvSpPr>
          <p:cNvPr id="288" name="Google Shape;288;p1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chemeClr val="dk1"/>
              </a:buClr>
              <a:buSzPts val="300"/>
              <a:buFont typeface="Calibri"/>
              <a:buNone/>
            </a:pPr>
            <a:fld id="{00000000-1234-1234-1234-123412341234}" type="slidenum">
              <a:rPr lang="fr-FR"/>
              <a:t>‹#›</a:t>
            </a:fld>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99" name="Shape 1399"/>
        <p:cNvGrpSpPr/>
        <p:nvPr/>
      </p:nvGrpSpPr>
      <p:grpSpPr>
        <a:xfrm>
          <a:off x="0" y="0"/>
          <a:ext cx="0" cy="0"/>
          <a:chOff x="0" y="0"/>
          <a:chExt cx="0" cy="0"/>
        </a:xfrm>
      </p:grpSpPr>
      <p:sp>
        <p:nvSpPr>
          <p:cNvPr id="1400" name="Google Shape;1400;p7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01" name="Google Shape;1401;p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200"/>
              <a:buNone/>
            </a:pPr>
            <a:r>
              <a:t/>
            </a:r>
            <a:endParaRPr/>
          </a:p>
        </p:txBody>
      </p:sp>
      <p:sp>
        <p:nvSpPr>
          <p:cNvPr id="1402" name="Google Shape;1402;p7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chemeClr val="dk1"/>
              </a:buClr>
              <a:buSzPts val="300"/>
              <a:buFont typeface="Calibri"/>
              <a:buNone/>
            </a:pPr>
            <a:fld id="{00000000-1234-1234-1234-123412341234}" type="slidenum">
              <a:rPr lang="fr-FR"/>
              <a:t>‹#›</a:t>
            </a:fld>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11" name="Shape 1411"/>
        <p:cNvGrpSpPr/>
        <p:nvPr/>
      </p:nvGrpSpPr>
      <p:grpSpPr>
        <a:xfrm>
          <a:off x="0" y="0"/>
          <a:ext cx="0" cy="0"/>
          <a:chOff x="0" y="0"/>
          <a:chExt cx="0" cy="0"/>
        </a:xfrm>
      </p:grpSpPr>
      <p:sp>
        <p:nvSpPr>
          <p:cNvPr id="1412" name="Google Shape;1412;g47ed698253_7_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13" name="Google Shape;1413;g47ed698253_7_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200"/>
              <a:buNone/>
            </a:pPr>
            <a:r>
              <a:t/>
            </a:r>
            <a:endParaRPr/>
          </a:p>
        </p:txBody>
      </p:sp>
      <p:sp>
        <p:nvSpPr>
          <p:cNvPr id="1414" name="Google Shape;1414;g47ed698253_7_1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chemeClr val="dk1"/>
              </a:buClr>
              <a:buSzPts val="300"/>
              <a:buFont typeface="Calibri"/>
              <a:buNone/>
            </a:pPr>
            <a:fld id="{00000000-1234-1234-1234-123412341234}" type="slidenum">
              <a:rPr lang="fr-FR"/>
              <a:t>‹#›</a:t>
            </a:fld>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5" name="Shape 1425"/>
        <p:cNvGrpSpPr/>
        <p:nvPr/>
      </p:nvGrpSpPr>
      <p:grpSpPr>
        <a:xfrm>
          <a:off x="0" y="0"/>
          <a:ext cx="0" cy="0"/>
          <a:chOff x="0" y="0"/>
          <a:chExt cx="0" cy="0"/>
        </a:xfrm>
      </p:grpSpPr>
      <p:sp>
        <p:nvSpPr>
          <p:cNvPr id="1426" name="Google Shape;1426;g47ed698253_7_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27" name="Google Shape;1427;g47ed698253_7_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200"/>
              <a:buNone/>
            </a:pPr>
            <a:r>
              <a:t/>
            </a:r>
            <a:endParaRPr/>
          </a:p>
        </p:txBody>
      </p:sp>
      <p:sp>
        <p:nvSpPr>
          <p:cNvPr id="1428" name="Google Shape;1428;g47ed698253_7_3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chemeClr val="dk1"/>
              </a:buClr>
              <a:buSzPts val="300"/>
              <a:buFont typeface="Calibri"/>
              <a:buNone/>
            </a:pPr>
            <a:fld id="{00000000-1234-1234-1234-123412341234}" type="slidenum">
              <a:rPr lang="fr-FR"/>
              <a:t>‹#›</a:t>
            </a:fld>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37" name="Shape 1437"/>
        <p:cNvGrpSpPr/>
        <p:nvPr/>
      </p:nvGrpSpPr>
      <p:grpSpPr>
        <a:xfrm>
          <a:off x="0" y="0"/>
          <a:ext cx="0" cy="0"/>
          <a:chOff x="0" y="0"/>
          <a:chExt cx="0" cy="0"/>
        </a:xfrm>
      </p:grpSpPr>
      <p:sp>
        <p:nvSpPr>
          <p:cNvPr id="1438" name="Google Shape;1438;p7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39" name="Google Shape;1439;p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200"/>
              <a:buNone/>
            </a:pPr>
            <a:r>
              <a:t/>
            </a:r>
            <a:endParaRPr/>
          </a:p>
        </p:txBody>
      </p:sp>
      <p:sp>
        <p:nvSpPr>
          <p:cNvPr id="1440" name="Google Shape;1440;p7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chemeClr val="dk1"/>
              </a:buClr>
              <a:buSzPts val="300"/>
              <a:buFont typeface="Calibri"/>
              <a:buNone/>
            </a:pPr>
            <a:fld id="{00000000-1234-1234-1234-123412341234}" type="slidenum">
              <a:rPr lang="fr-FR"/>
              <a:t>‹#›</a:t>
            </a:fld>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47" name="Shape 1447"/>
        <p:cNvGrpSpPr/>
        <p:nvPr/>
      </p:nvGrpSpPr>
      <p:grpSpPr>
        <a:xfrm>
          <a:off x="0" y="0"/>
          <a:ext cx="0" cy="0"/>
          <a:chOff x="0" y="0"/>
          <a:chExt cx="0" cy="0"/>
        </a:xfrm>
      </p:grpSpPr>
      <p:sp>
        <p:nvSpPr>
          <p:cNvPr id="1448" name="Google Shape;1448;p7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49" name="Google Shape;1449;p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200"/>
              <a:buNone/>
            </a:pPr>
            <a:r>
              <a:t/>
            </a:r>
            <a:endParaRPr/>
          </a:p>
        </p:txBody>
      </p:sp>
      <p:sp>
        <p:nvSpPr>
          <p:cNvPr id="1450" name="Google Shape;1450;p7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chemeClr val="dk1"/>
              </a:buClr>
              <a:buSzPts val="300"/>
              <a:buFont typeface="Calibri"/>
              <a:buNone/>
            </a:pPr>
            <a:fld id="{00000000-1234-1234-1234-123412341234}" type="slidenum">
              <a:rPr lang="fr-FR"/>
              <a:t>‹#›</a:t>
            </a:fld>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0" name="Shape 1460"/>
        <p:cNvGrpSpPr/>
        <p:nvPr/>
      </p:nvGrpSpPr>
      <p:grpSpPr>
        <a:xfrm>
          <a:off x="0" y="0"/>
          <a:ext cx="0" cy="0"/>
          <a:chOff x="0" y="0"/>
          <a:chExt cx="0" cy="0"/>
        </a:xfrm>
      </p:grpSpPr>
      <p:sp>
        <p:nvSpPr>
          <p:cNvPr id="1461" name="Google Shape;1461;p7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62" name="Google Shape;1462;p7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200"/>
              <a:buNone/>
            </a:pPr>
            <a:r>
              <a:t/>
            </a:r>
            <a:endParaRPr/>
          </a:p>
        </p:txBody>
      </p:sp>
      <p:sp>
        <p:nvSpPr>
          <p:cNvPr id="1463" name="Google Shape;1463;p7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chemeClr val="dk1"/>
              </a:buClr>
              <a:buSzPts val="300"/>
              <a:buFont typeface="Calibri"/>
              <a:buNone/>
            </a:pPr>
            <a:fld id="{00000000-1234-1234-1234-123412341234}" type="slidenum">
              <a:rPr lang="fr-FR"/>
              <a:t>‹#›</a:t>
            </a:fld>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75" name="Shape 1475"/>
        <p:cNvGrpSpPr/>
        <p:nvPr/>
      </p:nvGrpSpPr>
      <p:grpSpPr>
        <a:xfrm>
          <a:off x="0" y="0"/>
          <a:ext cx="0" cy="0"/>
          <a:chOff x="0" y="0"/>
          <a:chExt cx="0" cy="0"/>
        </a:xfrm>
      </p:grpSpPr>
      <p:sp>
        <p:nvSpPr>
          <p:cNvPr id="1476" name="Google Shape;1476;p7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77" name="Google Shape;1477;p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200"/>
              <a:buNone/>
            </a:pPr>
            <a:r>
              <a:t/>
            </a:r>
            <a:endParaRPr/>
          </a:p>
        </p:txBody>
      </p:sp>
      <p:sp>
        <p:nvSpPr>
          <p:cNvPr id="1478" name="Google Shape;1478;p7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chemeClr val="dk1"/>
              </a:buClr>
              <a:buSzPts val="300"/>
              <a:buFont typeface="Calibri"/>
              <a:buNone/>
            </a:pPr>
            <a:fld id="{00000000-1234-1234-1234-123412341234}" type="slidenum">
              <a:rPr lang="fr-FR"/>
              <a:t>‹#›</a:t>
            </a:fld>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91" name="Shape 1491"/>
        <p:cNvGrpSpPr/>
        <p:nvPr/>
      </p:nvGrpSpPr>
      <p:grpSpPr>
        <a:xfrm>
          <a:off x="0" y="0"/>
          <a:ext cx="0" cy="0"/>
          <a:chOff x="0" y="0"/>
          <a:chExt cx="0" cy="0"/>
        </a:xfrm>
      </p:grpSpPr>
      <p:sp>
        <p:nvSpPr>
          <p:cNvPr id="1492" name="Google Shape;1492;p7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93" name="Google Shape;1493;p78: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200"/>
              <a:buNone/>
            </a:pPr>
            <a:r>
              <a:t/>
            </a:r>
            <a:endParaRPr/>
          </a:p>
        </p:txBody>
      </p:sp>
      <p:sp>
        <p:nvSpPr>
          <p:cNvPr id="1494" name="Google Shape;1494;p7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chemeClr val="dk1"/>
              </a:buClr>
              <a:buSzPts val="300"/>
              <a:buFont typeface="Calibri"/>
              <a:buNone/>
            </a:pPr>
            <a:fld id="{00000000-1234-1234-1234-123412341234}" type="slidenum">
              <a:rPr lang="fr-FR"/>
              <a:t>‹#›</a:t>
            </a:fld>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05" name="Shape 1505"/>
        <p:cNvGrpSpPr/>
        <p:nvPr/>
      </p:nvGrpSpPr>
      <p:grpSpPr>
        <a:xfrm>
          <a:off x="0" y="0"/>
          <a:ext cx="0" cy="0"/>
          <a:chOff x="0" y="0"/>
          <a:chExt cx="0" cy="0"/>
        </a:xfrm>
      </p:grpSpPr>
      <p:sp>
        <p:nvSpPr>
          <p:cNvPr id="1506" name="Google Shape;1506;p7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07" name="Google Shape;1507;p79: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200"/>
              <a:buNone/>
            </a:pPr>
            <a:r>
              <a:t/>
            </a:r>
            <a:endParaRPr/>
          </a:p>
        </p:txBody>
      </p:sp>
      <p:sp>
        <p:nvSpPr>
          <p:cNvPr id="1508" name="Google Shape;1508;p7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chemeClr val="dk1"/>
              </a:buClr>
              <a:buSzPts val="300"/>
              <a:buFont typeface="Calibri"/>
              <a:buNone/>
            </a:pPr>
            <a:fld id="{00000000-1234-1234-1234-123412341234}" type="slidenum">
              <a:rPr lang="fr-FR"/>
              <a:t>‹#›</a:t>
            </a:fld>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19" name="Shape 1519"/>
        <p:cNvGrpSpPr/>
        <p:nvPr/>
      </p:nvGrpSpPr>
      <p:grpSpPr>
        <a:xfrm>
          <a:off x="0" y="0"/>
          <a:ext cx="0" cy="0"/>
          <a:chOff x="0" y="0"/>
          <a:chExt cx="0" cy="0"/>
        </a:xfrm>
      </p:grpSpPr>
      <p:sp>
        <p:nvSpPr>
          <p:cNvPr id="1520" name="Google Shape;1520;p8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21" name="Google Shape;1521;p8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200"/>
              <a:buNone/>
            </a:pPr>
            <a:r>
              <a:t/>
            </a:r>
            <a:endParaRPr/>
          </a:p>
        </p:txBody>
      </p:sp>
      <p:sp>
        <p:nvSpPr>
          <p:cNvPr id="1522" name="Google Shape;1522;p8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chemeClr val="dk1"/>
              </a:buClr>
              <a:buSzPts val="300"/>
              <a:buFont typeface="Calibri"/>
              <a:buNone/>
            </a:pPr>
            <a:fld id="{00000000-1234-1234-1234-123412341234}" type="slidenum">
              <a:rPr lang="fr-FR"/>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7" name="Shape 317"/>
        <p:cNvGrpSpPr/>
        <p:nvPr/>
      </p:nvGrpSpPr>
      <p:grpSpPr>
        <a:xfrm>
          <a:off x="0" y="0"/>
          <a:ext cx="0" cy="0"/>
          <a:chOff x="0" y="0"/>
          <a:chExt cx="0" cy="0"/>
        </a:xfrm>
      </p:grpSpPr>
      <p:sp>
        <p:nvSpPr>
          <p:cNvPr id="318" name="Google Shape;318;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9" name="Google Shape;319;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200"/>
              <a:buNone/>
            </a:pPr>
            <a:r>
              <a:t/>
            </a:r>
            <a:endParaRPr/>
          </a:p>
        </p:txBody>
      </p:sp>
      <p:sp>
        <p:nvSpPr>
          <p:cNvPr id="320" name="Google Shape;320;p1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chemeClr val="dk1"/>
              </a:buClr>
              <a:buSzPts val="300"/>
              <a:buFont typeface="Calibri"/>
              <a:buNone/>
            </a:pPr>
            <a:fld id="{00000000-1234-1234-1234-123412341234}" type="slidenum">
              <a:rPr lang="fr-FR"/>
              <a:t>‹#›</a:t>
            </a:fld>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31" name="Shape 1531"/>
        <p:cNvGrpSpPr/>
        <p:nvPr/>
      </p:nvGrpSpPr>
      <p:grpSpPr>
        <a:xfrm>
          <a:off x="0" y="0"/>
          <a:ext cx="0" cy="0"/>
          <a:chOff x="0" y="0"/>
          <a:chExt cx="0" cy="0"/>
        </a:xfrm>
      </p:grpSpPr>
      <p:sp>
        <p:nvSpPr>
          <p:cNvPr id="1532" name="Google Shape;1532;p8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33" name="Google Shape;1533;p8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200"/>
              <a:buNone/>
            </a:pPr>
            <a:r>
              <a:t/>
            </a:r>
            <a:endParaRPr/>
          </a:p>
        </p:txBody>
      </p:sp>
      <p:sp>
        <p:nvSpPr>
          <p:cNvPr id="1534" name="Google Shape;1534;p8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fr-FR"/>
              <a:t>‹#›</a:t>
            </a:fld>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39" name="Shape 1539"/>
        <p:cNvGrpSpPr/>
        <p:nvPr/>
      </p:nvGrpSpPr>
      <p:grpSpPr>
        <a:xfrm>
          <a:off x="0" y="0"/>
          <a:ext cx="0" cy="0"/>
          <a:chOff x="0" y="0"/>
          <a:chExt cx="0" cy="0"/>
        </a:xfrm>
      </p:grpSpPr>
      <p:sp>
        <p:nvSpPr>
          <p:cNvPr id="1540" name="Google Shape;1540;p10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41" name="Google Shape;1541;p10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200"/>
              <a:buNone/>
            </a:pPr>
            <a:r>
              <a:t/>
            </a:r>
            <a:endParaRPr/>
          </a:p>
        </p:txBody>
      </p:sp>
      <p:sp>
        <p:nvSpPr>
          <p:cNvPr id="1542" name="Google Shape;1542;p10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chemeClr val="dk1"/>
              </a:buClr>
              <a:buSzPts val="300"/>
              <a:buFont typeface="Calibri"/>
              <a:buNone/>
            </a:pPr>
            <a:fld id="{00000000-1234-1234-1234-123412341234}" type="slidenum">
              <a:rPr lang="fr-FR"/>
              <a:t>‹#›</a:t>
            </a:fld>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47" name="Shape 1547"/>
        <p:cNvGrpSpPr/>
        <p:nvPr/>
      </p:nvGrpSpPr>
      <p:grpSpPr>
        <a:xfrm>
          <a:off x="0" y="0"/>
          <a:ext cx="0" cy="0"/>
          <a:chOff x="0" y="0"/>
          <a:chExt cx="0" cy="0"/>
        </a:xfrm>
      </p:grpSpPr>
      <p:sp>
        <p:nvSpPr>
          <p:cNvPr id="1548" name="Google Shape;1548;p10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49" name="Google Shape;1549;p10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200"/>
              <a:buNone/>
            </a:pPr>
            <a:r>
              <a:t/>
            </a:r>
            <a:endParaRPr/>
          </a:p>
        </p:txBody>
      </p:sp>
      <p:sp>
        <p:nvSpPr>
          <p:cNvPr id="1550" name="Google Shape;1550;p10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chemeClr val="dk1"/>
              </a:buClr>
              <a:buSzPts val="300"/>
              <a:buFont typeface="Calibri"/>
              <a:buNone/>
            </a:pPr>
            <a:fld id="{00000000-1234-1234-1234-123412341234}" type="slidenum">
              <a:rPr lang="fr-FR"/>
              <a:t>‹#›</a:t>
            </a:fld>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56" name="Shape 1556"/>
        <p:cNvGrpSpPr/>
        <p:nvPr/>
      </p:nvGrpSpPr>
      <p:grpSpPr>
        <a:xfrm>
          <a:off x="0" y="0"/>
          <a:ext cx="0" cy="0"/>
          <a:chOff x="0" y="0"/>
          <a:chExt cx="0" cy="0"/>
        </a:xfrm>
      </p:grpSpPr>
      <p:sp>
        <p:nvSpPr>
          <p:cNvPr id="1557" name="Google Shape;1557;p10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58" name="Google Shape;1558;p10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200"/>
              <a:buNone/>
            </a:pPr>
            <a:r>
              <a:t/>
            </a:r>
            <a:endParaRPr/>
          </a:p>
        </p:txBody>
      </p:sp>
      <p:sp>
        <p:nvSpPr>
          <p:cNvPr id="1559" name="Google Shape;1559;p10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chemeClr val="dk1"/>
              </a:buClr>
              <a:buSzPts val="300"/>
              <a:buFont typeface="Calibri"/>
              <a:buNone/>
            </a:pPr>
            <a:fld id="{00000000-1234-1234-1234-123412341234}" type="slidenum">
              <a:rPr lang="fr-FR"/>
              <a:t>‹#›</a:t>
            </a:fld>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66" name="Shape 1566"/>
        <p:cNvGrpSpPr/>
        <p:nvPr/>
      </p:nvGrpSpPr>
      <p:grpSpPr>
        <a:xfrm>
          <a:off x="0" y="0"/>
          <a:ext cx="0" cy="0"/>
          <a:chOff x="0" y="0"/>
          <a:chExt cx="0" cy="0"/>
        </a:xfrm>
      </p:grpSpPr>
      <p:sp>
        <p:nvSpPr>
          <p:cNvPr id="1567" name="Google Shape;1567;p10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68" name="Google Shape;1568;p10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200"/>
              <a:buNone/>
            </a:pPr>
            <a:r>
              <a:t/>
            </a:r>
            <a:endParaRPr/>
          </a:p>
        </p:txBody>
      </p:sp>
      <p:sp>
        <p:nvSpPr>
          <p:cNvPr id="1569" name="Google Shape;1569;p10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chemeClr val="dk1"/>
              </a:buClr>
              <a:buSzPts val="300"/>
              <a:buFont typeface="Calibri"/>
              <a:buNone/>
            </a:pPr>
            <a:fld id="{00000000-1234-1234-1234-123412341234}" type="slidenum">
              <a:rPr lang="fr-FR"/>
              <a:t>‹#›</a:t>
            </a:fld>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76" name="Shape 1576"/>
        <p:cNvGrpSpPr/>
        <p:nvPr/>
      </p:nvGrpSpPr>
      <p:grpSpPr>
        <a:xfrm>
          <a:off x="0" y="0"/>
          <a:ext cx="0" cy="0"/>
          <a:chOff x="0" y="0"/>
          <a:chExt cx="0" cy="0"/>
        </a:xfrm>
      </p:grpSpPr>
      <p:sp>
        <p:nvSpPr>
          <p:cNvPr id="1577" name="Google Shape;1577;p10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78" name="Google Shape;1578;p10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200"/>
              <a:buNone/>
            </a:pPr>
            <a:r>
              <a:t/>
            </a:r>
            <a:endParaRPr/>
          </a:p>
        </p:txBody>
      </p:sp>
      <p:sp>
        <p:nvSpPr>
          <p:cNvPr id="1579" name="Google Shape;1579;p10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chemeClr val="dk1"/>
              </a:buClr>
              <a:buSzPts val="300"/>
              <a:buFont typeface="Calibri"/>
              <a:buNone/>
            </a:pPr>
            <a:fld id="{00000000-1234-1234-1234-123412341234}" type="slidenum">
              <a:rPr lang="fr-FR"/>
              <a:t>‹#›</a:t>
            </a:fld>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86" name="Shape 1586"/>
        <p:cNvGrpSpPr/>
        <p:nvPr/>
      </p:nvGrpSpPr>
      <p:grpSpPr>
        <a:xfrm>
          <a:off x="0" y="0"/>
          <a:ext cx="0" cy="0"/>
          <a:chOff x="0" y="0"/>
          <a:chExt cx="0" cy="0"/>
        </a:xfrm>
      </p:grpSpPr>
      <p:sp>
        <p:nvSpPr>
          <p:cNvPr id="1587" name="Google Shape;1587;p1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88" name="Google Shape;1588;p1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200"/>
              <a:buNone/>
            </a:pPr>
            <a:r>
              <a:t/>
            </a:r>
            <a:endParaRPr/>
          </a:p>
        </p:txBody>
      </p:sp>
      <p:sp>
        <p:nvSpPr>
          <p:cNvPr id="1589" name="Google Shape;1589;p11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chemeClr val="dk1"/>
              </a:buClr>
              <a:buSzPts val="300"/>
              <a:buFont typeface="Calibri"/>
              <a:buNone/>
            </a:pPr>
            <a:fld id="{00000000-1234-1234-1234-123412341234}" type="slidenum">
              <a:rPr lang="fr-FR"/>
              <a:t>‹#›</a:t>
            </a:fld>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96" name="Shape 1596"/>
        <p:cNvGrpSpPr/>
        <p:nvPr/>
      </p:nvGrpSpPr>
      <p:grpSpPr>
        <a:xfrm>
          <a:off x="0" y="0"/>
          <a:ext cx="0" cy="0"/>
          <a:chOff x="0" y="0"/>
          <a:chExt cx="0" cy="0"/>
        </a:xfrm>
      </p:grpSpPr>
      <p:sp>
        <p:nvSpPr>
          <p:cNvPr id="1597" name="Google Shape;1597;p1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98" name="Google Shape;1598;p1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200"/>
              <a:buNone/>
            </a:pPr>
            <a:r>
              <a:t/>
            </a:r>
            <a:endParaRPr/>
          </a:p>
        </p:txBody>
      </p:sp>
      <p:sp>
        <p:nvSpPr>
          <p:cNvPr id="1599" name="Google Shape;1599;p11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chemeClr val="dk1"/>
              </a:buClr>
              <a:buSzPts val="300"/>
              <a:buFont typeface="Calibri"/>
              <a:buNone/>
            </a:pPr>
            <a:fld id="{00000000-1234-1234-1234-123412341234}" type="slidenum">
              <a:rPr lang="fr-FR"/>
              <a:t>‹#›</a:t>
            </a:fld>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06" name="Shape 1606"/>
        <p:cNvGrpSpPr/>
        <p:nvPr/>
      </p:nvGrpSpPr>
      <p:grpSpPr>
        <a:xfrm>
          <a:off x="0" y="0"/>
          <a:ext cx="0" cy="0"/>
          <a:chOff x="0" y="0"/>
          <a:chExt cx="0" cy="0"/>
        </a:xfrm>
      </p:grpSpPr>
      <p:sp>
        <p:nvSpPr>
          <p:cNvPr id="1607" name="Google Shape;1607;g45e3d2eb9c_9_2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8" name="Google Shape;1608;g45e3d2eb9c_9_236: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g45e3d2eb9c_9_236: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fr-FR"/>
              <a:t>‹#›</a:t>
            </a:fld>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15" name="Shape 1615"/>
        <p:cNvGrpSpPr/>
        <p:nvPr/>
      </p:nvGrpSpPr>
      <p:grpSpPr>
        <a:xfrm>
          <a:off x="0" y="0"/>
          <a:ext cx="0" cy="0"/>
          <a:chOff x="0" y="0"/>
          <a:chExt cx="0" cy="0"/>
        </a:xfrm>
      </p:grpSpPr>
      <p:sp>
        <p:nvSpPr>
          <p:cNvPr id="1616" name="Google Shape;1616;g45e3d2eb9c_9_24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7" name="Google Shape;1617;g45e3d2eb9c_9_244: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g45e3d2eb9c_9_244: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7" name="Shape 327"/>
        <p:cNvGrpSpPr/>
        <p:nvPr/>
      </p:nvGrpSpPr>
      <p:grpSpPr>
        <a:xfrm>
          <a:off x="0" y="0"/>
          <a:ext cx="0" cy="0"/>
          <a:chOff x="0" y="0"/>
          <a:chExt cx="0" cy="0"/>
        </a:xfrm>
      </p:grpSpPr>
      <p:sp>
        <p:nvSpPr>
          <p:cNvPr id="328" name="Google Shape;328;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9" name="Google Shape;329;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200"/>
              <a:buNone/>
            </a:pPr>
            <a:r>
              <a:t/>
            </a:r>
            <a:endParaRPr/>
          </a:p>
        </p:txBody>
      </p:sp>
      <p:sp>
        <p:nvSpPr>
          <p:cNvPr id="330" name="Google Shape;330;p1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chemeClr val="dk1"/>
              </a:buClr>
              <a:buSzPts val="300"/>
              <a:buFont typeface="Calibri"/>
              <a:buNone/>
            </a:pPr>
            <a:fld id="{00000000-1234-1234-1234-123412341234}" type="slidenum">
              <a:rPr lang="fr-FR"/>
              <a:t>‹#›</a:t>
            </a:fld>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24" name="Shape 1624"/>
        <p:cNvGrpSpPr/>
        <p:nvPr/>
      </p:nvGrpSpPr>
      <p:grpSpPr>
        <a:xfrm>
          <a:off x="0" y="0"/>
          <a:ext cx="0" cy="0"/>
          <a:chOff x="0" y="0"/>
          <a:chExt cx="0" cy="0"/>
        </a:xfrm>
      </p:grpSpPr>
      <p:sp>
        <p:nvSpPr>
          <p:cNvPr id="1625" name="Google Shape;1625;g45e3d2eb9c_9_25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6" name="Google Shape;1626;g45e3d2eb9c_9_252: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g45e3d2eb9c_9_252: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fr-FR"/>
              <a:t>‹#›</a:t>
            </a:fld>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33" name="Shape 1633"/>
        <p:cNvGrpSpPr/>
        <p:nvPr/>
      </p:nvGrpSpPr>
      <p:grpSpPr>
        <a:xfrm>
          <a:off x="0" y="0"/>
          <a:ext cx="0" cy="0"/>
          <a:chOff x="0" y="0"/>
          <a:chExt cx="0" cy="0"/>
        </a:xfrm>
      </p:grpSpPr>
      <p:sp>
        <p:nvSpPr>
          <p:cNvPr id="1634" name="Google Shape;1634;p1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35" name="Google Shape;1635;p1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200"/>
              <a:buNone/>
            </a:pPr>
            <a:r>
              <a:t/>
            </a:r>
            <a:endParaRPr/>
          </a:p>
        </p:txBody>
      </p:sp>
      <p:sp>
        <p:nvSpPr>
          <p:cNvPr id="1636" name="Google Shape;1636;p11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chemeClr val="dk1"/>
              </a:buClr>
              <a:buSzPts val="300"/>
              <a:buFont typeface="Calibri"/>
              <a:buNone/>
            </a:pPr>
            <a:fld id="{00000000-1234-1234-1234-123412341234}" type="slidenum">
              <a:rPr lang="fr-FR"/>
              <a:t>‹#›</a:t>
            </a:fld>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43" name="Shape 1643"/>
        <p:cNvGrpSpPr/>
        <p:nvPr/>
      </p:nvGrpSpPr>
      <p:grpSpPr>
        <a:xfrm>
          <a:off x="0" y="0"/>
          <a:ext cx="0" cy="0"/>
          <a:chOff x="0" y="0"/>
          <a:chExt cx="0" cy="0"/>
        </a:xfrm>
      </p:grpSpPr>
      <p:sp>
        <p:nvSpPr>
          <p:cNvPr id="1644" name="Google Shape;1644;p1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45" name="Google Shape;1645;p1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200"/>
              <a:buNone/>
            </a:pPr>
            <a:r>
              <a:t/>
            </a:r>
            <a:endParaRPr/>
          </a:p>
        </p:txBody>
      </p:sp>
      <p:sp>
        <p:nvSpPr>
          <p:cNvPr id="1646" name="Google Shape;1646;p11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chemeClr val="dk1"/>
              </a:buClr>
              <a:buSzPts val="300"/>
              <a:buFont typeface="Calibri"/>
              <a:buNone/>
            </a:pPr>
            <a:fld id="{00000000-1234-1234-1234-123412341234}" type="slidenum">
              <a:rPr lang="fr-FR"/>
              <a:t>‹#›</a:t>
            </a:fld>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59" name="Shape 1659"/>
        <p:cNvGrpSpPr/>
        <p:nvPr/>
      </p:nvGrpSpPr>
      <p:grpSpPr>
        <a:xfrm>
          <a:off x="0" y="0"/>
          <a:ext cx="0" cy="0"/>
          <a:chOff x="0" y="0"/>
          <a:chExt cx="0" cy="0"/>
        </a:xfrm>
      </p:grpSpPr>
      <p:sp>
        <p:nvSpPr>
          <p:cNvPr id="1660" name="Google Shape;1660;p1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61" name="Google Shape;1661;p1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200"/>
              <a:buNone/>
            </a:pPr>
            <a:r>
              <a:t/>
            </a:r>
            <a:endParaRPr/>
          </a:p>
        </p:txBody>
      </p:sp>
      <p:sp>
        <p:nvSpPr>
          <p:cNvPr id="1662" name="Google Shape;1662;p11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chemeClr val="dk1"/>
              </a:buClr>
              <a:buSzPts val="300"/>
              <a:buFont typeface="Calibri"/>
              <a:buNone/>
            </a:pPr>
            <a:fld id="{00000000-1234-1234-1234-123412341234}" type="slidenum">
              <a:rPr lang="fr-FR"/>
              <a:t>‹#›</a:t>
            </a:fld>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69" name="Shape 1669"/>
        <p:cNvGrpSpPr/>
        <p:nvPr/>
      </p:nvGrpSpPr>
      <p:grpSpPr>
        <a:xfrm>
          <a:off x="0" y="0"/>
          <a:ext cx="0" cy="0"/>
          <a:chOff x="0" y="0"/>
          <a:chExt cx="0" cy="0"/>
        </a:xfrm>
      </p:grpSpPr>
      <p:sp>
        <p:nvSpPr>
          <p:cNvPr id="1670" name="Google Shape;1670;p1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71" name="Google Shape;1671;p1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200"/>
              <a:buNone/>
            </a:pPr>
            <a:r>
              <a:t/>
            </a:r>
            <a:endParaRPr/>
          </a:p>
        </p:txBody>
      </p:sp>
      <p:sp>
        <p:nvSpPr>
          <p:cNvPr id="1672" name="Google Shape;1672;p11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chemeClr val="dk1"/>
              </a:buClr>
              <a:buSzPts val="300"/>
              <a:buFont typeface="Calibri"/>
              <a:buNone/>
            </a:pPr>
            <a:fld id="{00000000-1234-1234-1234-123412341234}" type="slidenum">
              <a:rPr lang="fr-FR"/>
              <a:t>‹#›</a:t>
            </a:fld>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81" name="Shape 1681"/>
        <p:cNvGrpSpPr/>
        <p:nvPr/>
      </p:nvGrpSpPr>
      <p:grpSpPr>
        <a:xfrm>
          <a:off x="0" y="0"/>
          <a:ext cx="0" cy="0"/>
          <a:chOff x="0" y="0"/>
          <a:chExt cx="0" cy="0"/>
        </a:xfrm>
      </p:grpSpPr>
      <p:sp>
        <p:nvSpPr>
          <p:cNvPr id="1682" name="Google Shape;1682;p1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83" name="Google Shape;1683;p1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200"/>
              <a:buNone/>
            </a:pPr>
            <a:r>
              <a:t/>
            </a:r>
            <a:endParaRPr/>
          </a:p>
        </p:txBody>
      </p:sp>
      <p:sp>
        <p:nvSpPr>
          <p:cNvPr id="1684" name="Google Shape;1684;p11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chemeClr val="dk1"/>
              </a:buClr>
              <a:buSzPts val="300"/>
              <a:buFont typeface="Calibri"/>
              <a:buNone/>
            </a:pPr>
            <a:fld id="{00000000-1234-1234-1234-123412341234}" type="slidenum">
              <a:rPr lang="fr-FR"/>
              <a:t>‹#›</a:t>
            </a:fld>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91" name="Shape 1691"/>
        <p:cNvGrpSpPr/>
        <p:nvPr/>
      </p:nvGrpSpPr>
      <p:grpSpPr>
        <a:xfrm>
          <a:off x="0" y="0"/>
          <a:ext cx="0" cy="0"/>
          <a:chOff x="0" y="0"/>
          <a:chExt cx="0" cy="0"/>
        </a:xfrm>
      </p:grpSpPr>
      <p:sp>
        <p:nvSpPr>
          <p:cNvPr id="1692" name="Google Shape;1692;p1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93" name="Google Shape;1693;p1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200"/>
              <a:buNone/>
            </a:pPr>
            <a:r>
              <a:t/>
            </a:r>
            <a:endParaRPr/>
          </a:p>
        </p:txBody>
      </p:sp>
      <p:sp>
        <p:nvSpPr>
          <p:cNvPr id="1694" name="Google Shape;1694;p11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chemeClr val="dk1"/>
              </a:buClr>
              <a:buSzPts val="300"/>
              <a:buFont typeface="Calibri"/>
              <a:buNone/>
            </a:pPr>
            <a:fld id="{00000000-1234-1234-1234-123412341234}" type="slidenum">
              <a:rPr lang="fr-FR"/>
              <a:t>‹#›</a:t>
            </a:fld>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02" name="Shape 1702"/>
        <p:cNvGrpSpPr/>
        <p:nvPr/>
      </p:nvGrpSpPr>
      <p:grpSpPr>
        <a:xfrm>
          <a:off x="0" y="0"/>
          <a:ext cx="0" cy="0"/>
          <a:chOff x="0" y="0"/>
          <a:chExt cx="0" cy="0"/>
        </a:xfrm>
      </p:grpSpPr>
      <p:sp>
        <p:nvSpPr>
          <p:cNvPr id="1703" name="Google Shape;1703;p1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04" name="Google Shape;1704;p1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200"/>
              <a:buNone/>
            </a:pPr>
            <a:r>
              <a:t/>
            </a:r>
            <a:endParaRPr/>
          </a:p>
        </p:txBody>
      </p:sp>
      <p:sp>
        <p:nvSpPr>
          <p:cNvPr id="1705" name="Google Shape;1705;p11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chemeClr val="dk1"/>
              </a:buClr>
              <a:buSzPts val="300"/>
              <a:buFont typeface="Calibri"/>
              <a:buNone/>
            </a:pPr>
            <a:fld id="{00000000-1234-1234-1234-123412341234}" type="slidenum">
              <a:rPr lang="fr-FR"/>
              <a:t>‹#›</a:t>
            </a:fld>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12" name="Shape 1712"/>
        <p:cNvGrpSpPr/>
        <p:nvPr/>
      </p:nvGrpSpPr>
      <p:grpSpPr>
        <a:xfrm>
          <a:off x="0" y="0"/>
          <a:ext cx="0" cy="0"/>
          <a:chOff x="0" y="0"/>
          <a:chExt cx="0" cy="0"/>
        </a:xfrm>
      </p:grpSpPr>
      <p:sp>
        <p:nvSpPr>
          <p:cNvPr id="1713" name="Google Shape;1713;p1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14" name="Google Shape;1714;p1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200"/>
              <a:buNone/>
            </a:pPr>
            <a:r>
              <a:t/>
            </a:r>
            <a:endParaRPr/>
          </a:p>
        </p:txBody>
      </p:sp>
      <p:sp>
        <p:nvSpPr>
          <p:cNvPr id="1715" name="Google Shape;1715;p11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chemeClr val="dk1"/>
              </a:buClr>
              <a:buSzPts val="300"/>
              <a:buFont typeface="Calibri"/>
              <a:buNone/>
            </a:pPr>
            <a:fld id="{00000000-1234-1234-1234-123412341234}" type="slidenum">
              <a:rPr lang="fr-FR"/>
              <a:t>‹#›</a:t>
            </a:fld>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24" name="Shape 1724"/>
        <p:cNvGrpSpPr/>
        <p:nvPr/>
      </p:nvGrpSpPr>
      <p:grpSpPr>
        <a:xfrm>
          <a:off x="0" y="0"/>
          <a:ext cx="0" cy="0"/>
          <a:chOff x="0" y="0"/>
          <a:chExt cx="0" cy="0"/>
        </a:xfrm>
      </p:grpSpPr>
      <p:sp>
        <p:nvSpPr>
          <p:cNvPr id="1725" name="Google Shape;1725;p1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26" name="Google Shape;1726;p1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200"/>
              <a:buNone/>
            </a:pPr>
            <a:r>
              <a:t/>
            </a:r>
            <a:endParaRPr/>
          </a:p>
        </p:txBody>
      </p:sp>
      <p:sp>
        <p:nvSpPr>
          <p:cNvPr id="1727" name="Google Shape;1727;p12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chemeClr val="dk1"/>
              </a:buClr>
              <a:buSzPts val="300"/>
              <a:buFont typeface="Calibri"/>
              <a:buNone/>
            </a:pPr>
            <a:fld id="{00000000-1234-1234-1234-123412341234}" type="slidenum">
              <a:rPr lang="fr-FR"/>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1" name="Shape 351"/>
        <p:cNvGrpSpPr/>
        <p:nvPr/>
      </p:nvGrpSpPr>
      <p:grpSpPr>
        <a:xfrm>
          <a:off x="0" y="0"/>
          <a:ext cx="0" cy="0"/>
          <a:chOff x="0" y="0"/>
          <a:chExt cx="0" cy="0"/>
        </a:xfrm>
      </p:grpSpPr>
      <p:sp>
        <p:nvSpPr>
          <p:cNvPr id="352" name="Google Shape;352;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3" name="Google Shape;353;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200"/>
              <a:buNone/>
            </a:pPr>
            <a:r>
              <a:t/>
            </a:r>
            <a:endParaRPr/>
          </a:p>
        </p:txBody>
      </p:sp>
      <p:sp>
        <p:nvSpPr>
          <p:cNvPr id="354" name="Google Shape;354;p1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chemeClr val="dk1"/>
              </a:buClr>
              <a:buSzPts val="300"/>
              <a:buFont typeface="Calibri"/>
              <a:buNone/>
            </a:pPr>
            <a:fld id="{00000000-1234-1234-1234-123412341234}" type="slidenum">
              <a:rPr lang="fr-FR"/>
              <a:t>‹#›</a:t>
            </a:fld>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37" name="Shape 1737"/>
        <p:cNvGrpSpPr/>
        <p:nvPr/>
      </p:nvGrpSpPr>
      <p:grpSpPr>
        <a:xfrm>
          <a:off x="0" y="0"/>
          <a:ext cx="0" cy="0"/>
          <a:chOff x="0" y="0"/>
          <a:chExt cx="0" cy="0"/>
        </a:xfrm>
      </p:grpSpPr>
      <p:sp>
        <p:nvSpPr>
          <p:cNvPr id="1738" name="Google Shape;1738;g45e3d2eb9c_9_2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39" name="Google Shape;1739;g45e3d2eb9c_9_2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200"/>
              <a:buNone/>
            </a:pPr>
            <a:r>
              <a:t/>
            </a:r>
            <a:endParaRPr/>
          </a:p>
        </p:txBody>
      </p:sp>
      <p:sp>
        <p:nvSpPr>
          <p:cNvPr id="1740" name="Google Shape;1740;g45e3d2eb9c_9_22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chemeClr val="dk1"/>
              </a:buClr>
              <a:buSzPts val="300"/>
              <a:buFont typeface="Calibri"/>
              <a:buNone/>
            </a:pPr>
            <a:fld id="{00000000-1234-1234-1234-123412341234}" type="slidenum">
              <a:rPr lang="fr-FR"/>
              <a:t>‹#›</a:t>
            </a:fld>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47" name="Shape 1747"/>
        <p:cNvGrpSpPr/>
        <p:nvPr/>
      </p:nvGrpSpPr>
      <p:grpSpPr>
        <a:xfrm>
          <a:off x="0" y="0"/>
          <a:ext cx="0" cy="0"/>
          <a:chOff x="0" y="0"/>
          <a:chExt cx="0" cy="0"/>
        </a:xfrm>
      </p:grpSpPr>
      <p:sp>
        <p:nvSpPr>
          <p:cNvPr id="1748" name="Google Shape;1748;g45e3d2eb9c_9_1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9" name="Google Shape;1749;g45e3d2eb9c_9_118: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g45e3d2eb9c_9_118: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fr-FR"/>
              <a:t>‹#›</a:t>
            </a:fld>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57" name="Shape 1757"/>
        <p:cNvGrpSpPr/>
        <p:nvPr/>
      </p:nvGrpSpPr>
      <p:grpSpPr>
        <a:xfrm>
          <a:off x="0" y="0"/>
          <a:ext cx="0" cy="0"/>
          <a:chOff x="0" y="0"/>
          <a:chExt cx="0" cy="0"/>
        </a:xfrm>
      </p:grpSpPr>
      <p:sp>
        <p:nvSpPr>
          <p:cNvPr id="1758" name="Google Shape;1758;p1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59" name="Google Shape;1759;p1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200"/>
              <a:buNone/>
            </a:pPr>
            <a:r>
              <a:t/>
            </a:r>
            <a:endParaRPr/>
          </a:p>
        </p:txBody>
      </p:sp>
      <p:sp>
        <p:nvSpPr>
          <p:cNvPr id="1760" name="Google Shape;1760;p12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chemeClr val="dk1"/>
              </a:buClr>
              <a:buSzPts val="300"/>
              <a:buFont typeface="Calibri"/>
              <a:buNone/>
            </a:pPr>
            <a:fld id="{00000000-1234-1234-1234-123412341234}" type="slidenum">
              <a:rPr lang="fr-FR"/>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1" name="Shape 361"/>
        <p:cNvGrpSpPr/>
        <p:nvPr/>
      </p:nvGrpSpPr>
      <p:grpSpPr>
        <a:xfrm>
          <a:off x="0" y="0"/>
          <a:ext cx="0" cy="0"/>
          <a:chOff x="0" y="0"/>
          <a:chExt cx="0" cy="0"/>
        </a:xfrm>
      </p:grpSpPr>
      <p:sp>
        <p:nvSpPr>
          <p:cNvPr id="362" name="Google Shape;362;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200"/>
              <a:buNone/>
            </a:pPr>
            <a:r>
              <a:t/>
            </a:r>
            <a:endParaRPr/>
          </a:p>
        </p:txBody>
      </p:sp>
      <p:sp>
        <p:nvSpPr>
          <p:cNvPr id="363" name="Google Shape;363;p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2" name="Shape 372"/>
        <p:cNvGrpSpPr/>
        <p:nvPr/>
      </p:nvGrpSpPr>
      <p:grpSpPr>
        <a:xfrm>
          <a:off x="0" y="0"/>
          <a:ext cx="0" cy="0"/>
          <a:chOff x="0" y="0"/>
          <a:chExt cx="0" cy="0"/>
        </a:xfrm>
      </p:grpSpPr>
      <p:sp>
        <p:nvSpPr>
          <p:cNvPr id="373" name="Google Shape;373;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200"/>
              <a:buNone/>
            </a:pPr>
            <a:r>
              <a:t/>
            </a:r>
            <a:endParaRPr/>
          </a:p>
        </p:txBody>
      </p:sp>
      <p:sp>
        <p:nvSpPr>
          <p:cNvPr id="374" name="Google Shape;374;p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1" name="Shape 381"/>
        <p:cNvGrpSpPr/>
        <p:nvPr/>
      </p:nvGrpSpPr>
      <p:grpSpPr>
        <a:xfrm>
          <a:off x="0" y="0"/>
          <a:ext cx="0" cy="0"/>
          <a:chOff x="0" y="0"/>
          <a:chExt cx="0" cy="0"/>
        </a:xfrm>
      </p:grpSpPr>
      <p:sp>
        <p:nvSpPr>
          <p:cNvPr id="382" name="Google Shape;382;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200"/>
              <a:buNone/>
            </a:pPr>
            <a:r>
              <a:t/>
            </a:r>
            <a:endParaRPr/>
          </a:p>
        </p:txBody>
      </p:sp>
      <p:sp>
        <p:nvSpPr>
          <p:cNvPr id="383" name="Google Shape;383;p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0" name="Shape 390"/>
        <p:cNvGrpSpPr/>
        <p:nvPr/>
      </p:nvGrpSpPr>
      <p:grpSpPr>
        <a:xfrm>
          <a:off x="0" y="0"/>
          <a:ext cx="0" cy="0"/>
          <a:chOff x="0" y="0"/>
          <a:chExt cx="0" cy="0"/>
        </a:xfrm>
      </p:grpSpPr>
      <p:sp>
        <p:nvSpPr>
          <p:cNvPr id="391" name="Google Shape;391;p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2" name="Google Shape;392;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200"/>
              <a:buNone/>
            </a:pPr>
            <a:r>
              <a:t/>
            </a:r>
            <a:endParaRPr/>
          </a:p>
        </p:txBody>
      </p:sp>
      <p:sp>
        <p:nvSpPr>
          <p:cNvPr id="393" name="Google Shape;393;p1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chemeClr val="dk1"/>
              </a:buClr>
              <a:buSzPts val="300"/>
              <a:buFont typeface="Calibri"/>
              <a:buNone/>
            </a:pPr>
            <a:fld id="{00000000-1234-1234-1234-123412341234}" type="slidenum">
              <a:rPr lang="fr-FR"/>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0" name="Shape 400"/>
        <p:cNvGrpSpPr/>
        <p:nvPr/>
      </p:nvGrpSpPr>
      <p:grpSpPr>
        <a:xfrm>
          <a:off x="0" y="0"/>
          <a:ext cx="0" cy="0"/>
          <a:chOff x="0" y="0"/>
          <a:chExt cx="0" cy="0"/>
        </a:xfrm>
      </p:grpSpPr>
      <p:sp>
        <p:nvSpPr>
          <p:cNvPr id="401" name="Google Shape;401;p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2" name="Google Shape;402;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200"/>
              <a:buNone/>
            </a:pPr>
            <a:r>
              <a:t/>
            </a:r>
            <a:endParaRPr/>
          </a:p>
        </p:txBody>
      </p:sp>
      <p:sp>
        <p:nvSpPr>
          <p:cNvPr id="403" name="Google Shape;403;p1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chemeClr val="dk1"/>
              </a:buClr>
              <a:buSzPts val="300"/>
              <a:buFont typeface="Calibri"/>
              <a:buNone/>
            </a:pPr>
            <a:fld id="{00000000-1234-1234-1234-123412341234}" type="slidenum">
              <a:rPr lang="fr-FR"/>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2" name="Shape 412"/>
        <p:cNvGrpSpPr/>
        <p:nvPr/>
      </p:nvGrpSpPr>
      <p:grpSpPr>
        <a:xfrm>
          <a:off x="0" y="0"/>
          <a:ext cx="0" cy="0"/>
          <a:chOff x="0" y="0"/>
          <a:chExt cx="0" cy="0"/>
        </a:xfrm>
      </p:grpSpPr>
      <p:sp>
        <p:nvSpPr>
          <p:cNvPr id="413" name="Google Shape;413;p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4" name="Google Shape;414;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200"/>
              <a:buNone/>
            </a:pPr>
            <a:r>
              <a:t/>
            </a:r>
            <a:endParaRPr/>
          </a:p>
        </p:txBody>
      </p:sp>
      <p:sp>
        <p:nvSpPr>
          <p:cNvPr id="415" name="Google Shape;415;p2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chemeClr val="dk1"/>
              </a:buClr>
              <a:buSzPts val="300"/>
              <a:buFont typeface="Calibri"/>
              <a:buNone/>
            </a:pPr>
            <a:fld id="{00000000-1234-1234-1234-123412341234}" type="slidenum">
              <a:rPr lang="fr-FR"/>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8" name="Shape 218"/>
        <p:cNvGrpSpPr/>
        <p:nvPr/>
      </p:nvGrpSpPr>
      <p:grpSpPr>
        <a:xfrm>
          <a:off x="0" y="0"/>
          <a:ext cx="0" cy="0"/>
          <a:chOff x="0" y="0"/>
          <a:chExt cx="0" cy="0"/>
        </a:xfrm>
      </p:grpSpPr>
      <p:sp>
        <p:nvSpPr>
          <p:cNvPr id="219" name="Google Shape;219;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0" name="Google Shape;220;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200"/>
              <a:buNone/>
            </a:pPr>
            <a:r>
              <a:t/>
            </a:r>
            <a:endParaRPr/>
          </a:p>
        </p:txBody>
      </p:sp>
      <p:sp>
        <p:nvSpPr>
          <p:cNvPr id="221" name="Google Shape;221;p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chemeClr val="dk1"/>
              </a:buClr>
              <a:buSzPts val="300"/>
              <a:buFont typeface="Calibri"/>
              <a:buNone/>
            </a:pPr>
            <a:fld id="{00000000-1234-1234-1234-123412341234}" type="slidenum">
              <a:rPr lang="fr-FR"/>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2" name="Shape 422"/>
        <p:cNvGrpSpPr/>
        <p:nvPr/>
      </p:nvGrpSpPr>
      <p:grpSpPr>
        <a:xfrm>
          <a:off x="0" y="0"/>
          <a:ext cx="0" cy="0"/>
          <a:chOff x="0" y="0"/>
          <a:chExt cx="0" cy="0"/>
        </a:xfrm>
      </p:grpSpPr>
      <p:sp>
        <p:nvSpPr>
          <p:cNvPr id="423" name="Google Shape;423;g47ed698253_0_5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4" name="Google Shape;424;g47ed698253_0_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200"/>
              <a:buNone/>
            </a:pPr>
            <a:r>
              <a:t/>
            </a:r>
            <a:endParaRPr/>
          </a:p>
        </p:txBody>
      </p:sp>
      <p:sp>
        <p:nvSpPr>
          <p:cNvPr id="425" name="Google Shape;425;g47ed698253_0_5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chemeClr val="dk1"/>
              </a:buClr>
              <a:buSzPts val="300"/>
              <a:buFont typeface="Calibri"/>
              <a:buNone/>
            </a:pPr>
            <a:fld id="{00000000-1234-1234-1234-123412341234}" type="slidenum">
              <a:rPr lang="fr-FR"/>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3" name="Shape 433"/>
        <p:cNvGrpSpPr/>
        <p:nvPr/>
      </p:nvGrpSpPr>
      <p:grpSpPr>
        <a:xfrm>
          <a:off x="0" y="0"/>
          <a:ext cx="0" cy="0"/>
          <a:chOff x="0" y="0"/>
          <a:chExt cx="0" cy="0"/>
        </a:xfrm>
      </p:grpSpPr>
      <p:sp>
        <p:nvSpPr>
          <p:cNvPr id="434" name="Google Shape;434;p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5" name="Google Shape;435;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200"/>
              <a:buNone/>
            </a:pPr>
            <a:r>
              <a:t/>
            </a:r>
            <a:endParaRPr/>
          </a:p>
        </p:txBody>
      </p:sp>
      <p:sp>
        <p:nvSpPr>
          <p:cNvPr id="436" name="Google Shape;436;p2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chemeClr val="dk1"/>
              </a:buClr>
              <a:buSzPts val="300"/>
              <a:buFont typeface="Calibri"/>
              <a:buNone/>
            </a:pPr>
            <a:fld id="{00000000-1234-1234-1234-123412341234}" type="slidenum">
              <a:rPr lang="fr-FR"/>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4" name="Shape 444"/>
        <p:cNvGrpSpPr/>
        <p:nvPr/>
      </p:nvGrpSpPr>
      <p:grpSpPr>
        <a:xfrm>
          <a:off x="0" y="0"/>
          <a:ext cx="0" cy="0"/>
          <a:chOff x="0" y="0"/>
          <a:chExt cx="0" cy="0"/>
        </a:xfrm>
      </p:grpSpPr>
      <p:sp>
        <p:nvSpPr>
          <p:cNvPr id="445" name="Google Shape;445;p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6" name="Google Shape;446;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200"/>
              <a:buNone/>
            </a:pPr>
            <a:r>
              <a:t/>
            </a:r>
            <a:endParaRPr/>
          </a:p>
        </p:txBody>
      </p:sp>
      <p:sp>
        <p:nvSpPr>
          <p:cNvPr id="447" name="Google Shape;447;p2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chemeClr val="dk1"/>
              </a:buClr>
              <a:buSzPts val="300"/>
              <a:buFont typeface="Calibri"/>
              <a:buNone/>
            </a:pPr>
            <a:fld id="{00000000-1234-1234-1234-123412341234}" type="slidenum">
              <a:rPr lang="fr-FR"/>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4" name="Shape 454"/>
        <p:cNvGrpSpPr/>
        <p:nvPr/>
      </p:nvGrpSpPr>
      <p:grpSpPr>
        <a:xfrm>
          <a:off x="0" y="0"/>
          <a:ext cx="0" cy="0"/>
          <a:chOff x="0" y="0"/>
          <a:chExt cx="0" cy="0"/>
        </a:xfrm>
      </p:grpSpPr>
      <p:sp>
        <p:nvSpPr>
          <p:cNvPr id="455" name="Google Shape;455;g47ed698253_1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6" name="Google Shape;456;g47ed698253_1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200"/>
              <a:buNone/>
            </a:pPr>
            <a:r>
              <a:t/>
            </a:r>
            <a:endParaRPr/>
          </a:p>
        </p:txBody>
      </p:sp>
      <p:sp>
        <p:nvSpPr>
          <p:cNvPr id="457" name="Google Shape;457;g47ed698253_10_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chemeClr val="dk1"/>
              </a:buClr>
              <a:buSzPts val="300"/>
              <a:buFont typeface="Calibri"/>
              <a:buNone/>
            </a:pPr>
            <a:fld id="{00000000-1234-1234-1234-123412341234}" type="slidenum">
              <a:rPr lang="fr-FR"/>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5" name="Shape 465"/>
        <p:cNvGrpSpPr/>
        <p:nvPr/>
      </p:nvGrpSpPr>
      <p:grpSpPr>
        <a:xfrm>
          <a:off x="0" y="0"/>
          <a:ext cx="0" cy="0"/>
          <a:chOff x="0" y="0"/>
          <a:chExt cx="0" cy="0"/>
        </a:xfrm>
      </p:grpSpPr>
      <p:sp>
        <p:nvSpPr>
          <p:cNvPr id="466" name="Google Shape;466;p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67" name="Google Shape;467;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200"/>
              <a:buNone/>
            </a:pPr>
            <a:r>
              <a:t/>
            </a:r>
            <a:endParaRPr/>
          </a:p>
        </p:txBody>
      </p:sp>
      <p:sp>
        <p:nvSpPr>
          <p:cNvPr id="468" name="Google Shape;468;p2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chemeClr val="dk1"/>
              </a:buClr>
              <a:buSzPts val="300"/>
              <a:buFont typeface="Calibri"/>
              <a:buNone/>
            </a:pPr>
            <a:fld id="{00000000-1234-1234-1234-123412341234}" type="slidenum">
              <a:rPr lang="fr-FR"/>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1" name="Shape 481"/>
        <p:cNvGrpSpPr/>
        <p:nvPr/>
      </p:nvGrpSpPr>
      <p:grpSpPr>
        <a:xfrm>
          <a:off x="0" y="0"/>
          <a:ext cx="0" cy="0"/>
          <a:chOff x="0" y="0"/>
          <a:chExt cx="0" cy="0"/>
        </a:xfrm>
      </p:grpSpPr>
      <p:sp>
        <p:nvSpPr>
          <p:cNvPr id="482" name="Google Shape;482;p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83" name="Google Shape;483;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200"/>
              <a:buNone/>
            </a:pPr>
            <a:r>
              <a:t/>
            </a:r>
            <a:endParaRPr/>
          </a:p>
        </p:txBody>
      </p:sp>
      <p:sp>
        <p:nvSpPr>
          <p:cNvPr id="484" name="Google Shape;484;p2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chemeClr val="dk1"/>
              </a:buClr>
              <a:buSzPts val="300"/>
              <a:buFont typeface="Calibri"/>
              <a:buNone/>
            </a:pPr>
            <a:fld id="{00000000-1234-1234-1234-123412341234}" type="slidenum">
              <a:rPr lang="fr-FR"/>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5" name="Shape 495"/>
        <p:cNvGrpSpPr/>
        <p:nvPr/>
      </p:nvGrpSpPr>
      <p:grpSpPr>
        <a:xfrm>
          <a:off x="0" y="0"/>
          <a:ext cx="0" cy="0"/>
          <a:chOff x="0" y="0"/>
          <a:chExt cx="0" cy="0"/>
        </a:xfrm>
      </p:grpSpPr>
      <p:sp>
        <p:nvSpPr>
          <p:cNvPr id="496" name="Google Shape;496;p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97" name="Google Shape;497;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200"/>
              <a:buNone/>
            </a:pPr>
            <a:r>
              <a:t/>
            </a:r>
            <a:endParaRPr/>
          </a:p>
        </p:txBody>
      </p:sp>
      <p:sp>
        <p:nvSpPr>
          <p:cNvPr id="498" name="Google Shape;498;p2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chemeClr val="dk1"/>
              </a:buClr>
              <a:buSzPts val="300"/>
              <a:buFont typeface="Calibri"/>
              <a:buNone/>
            </a:pPr>
            <a:fld id="{00000000-1234-1234-1234-123412341234}" type="slidenum">
              <a:rPr lang="fr-FR"/>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4" name="Shape 514"/>
        <p:cNvGrpSpPr/>
        <p:nvPr/>
      </p:nvGrpSpPr>
      <p:grpSpPr>
        <a:xfrm>
          <a:off x="0" y="0"/>
          <a:ext cx="0" cy="0"/>
          <a:chOff x="0" y="0"/>
          <a:chExt cx="0" cy="0"/>
        </a:xfrm>
      </p:grpSpPr>
      <p:sp>
        <p:nvSpPr>
          <p:cNvPr id="515" name="Google Shape;515;p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16" name="Google Shape;516;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200"/>
              <a:buNone/>
            </a:pPr>
            <a:r>
              <a:t/>
            </a:r>
            <a:endParaRPr/>
          </a:p>
          <a:p>
            <a:pPr indent="0" lvl="0" marL="0" rtl="0" algn="l">
              <a:lnSpc>
                <a:spcPct val="100000"/>
              </a:lnSpc>
              <a:spcBef>
                <a:spcPts val="0"/>
              </a:spcBef>
              <a:spcAft>
                <a:spcPts val="0"/>
              </a:spcAft>
              <a:buSzPts val="1200"/>
              <a:buNone/>
            </a:pPr>
            <a:r>
              <a:t/>
            </a:r>
            <a:endParaRPr/>
          </a:p>
        </p:txBody>
      </p:sp>
      <p:sp>
        <p:nvSpPr>
          <p:cNvPr id="517" name="Google Shape;517;p2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chemeClr val="dk1"/>
              </a:buClr>
              <a:buSzPts val="300"/>
              <a:buFont typeface="Calibri"/>
              <a:buNone/>
            </a:pPr>
            <a:fld id="{00000000-1234-1234-1234-123412341234}" type="slidenum">
              <a:rPr lang="fr-FR"/>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2" name="Shape 532"/>
        <p:cNvGrpSpPr/>
        <p:nvPr/>
      </p:nvGrpSpPr>
      <p:grpSpPr>
        <a:xfrm>
          <a:off x="0" y="0"/>
          <a:ext cx="0" cy="0"/>
          <a:chOff x="0" y="0"/>
          <a:chExt cx="0" cy="0"/>
        </a:xfrm>
      </p:grpSpPr>
      <p:sp>
        <p:nvSpPr>
          <p:cNvPr id="533" name="Google Shape;533;p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34" name="Google Shape;534;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200"/>
              <a:buNone/>
            </a:pPr>
            <a:r>
              <a:t/>
            </a:r>
            <a:endParaRPr/>
          </a:p>
        </p:txBody>
      </p:sp>
      <p:sp>
        <p:nvSpPr>
          <p:cNvPr id="535" name="Google Shape;535;p2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chemeClr val="dk1"/>
              </a:buClr>
              <a:buSzPts val="300"/>
              <a:buFont typeface="Calibri"/>
              <a:buNone/>
            </a:pPr>
            <a:fld id="{00000000-1234-1234-1234-123412341234}" type="slidenum">
              <a:rPr lang="fr-FR"/>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2" name="Shape 552"/>
        <p:cNvGrpSpPr/>
        <p:nvPr/>
      </p:nvGrpSpPr>
      <p:grpSpPr>
        <a:xfrm>
          <a:off x="0" y="0"/>
          <a:ext cx="0" cy="0"/>
          <a:chOff x="0" y="0"/>
          <a:chExt cx="0" cy="0"/>
        </a:xfrm>
      </p:grpSpPr>
      <p:sp>
        <p:nvSpPr>
          <p:cNvPr id="553" name="Google Shape;553;p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54" name="Google Shape;554;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200"/>
              <a:buNone/>
            </a:pPr>
            <a:r>
              <a:t/>
            </a:r>
            <a:endParaRPr/>
          </a:p>
        </p:txBody>
      </p:sp>
      <p:sp>
        <p:nvSpPr>
          <p:cNvPr id="555" name="Google Shape;555;p3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chemeClr val="dk1"/>
              </a:buClr>
              <a:buSzPts val="300"/>
              <a:buFont typeface="Calibri"/>
              <a:buNone/>
            </a:pPr>
            <a:fld id="{00000000-1234-1234-1234-123412341234}" type="slidenum">
              <a:rPr lang="fr-FR"/>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6" name="Shape 226"/>
        <p:cNvGrpSpPr/>
        <p:nvPr/>
      </p:nvGrpSpPr>
      <p:grpSpPr>
        <a:xfrm>
          <a:off x="0" y="0"/>
          <a:ext cx="0" cy="0"/>
          <a:chOff x="0" y="0"/>
          <a:chExt cx="0" cy="0"/>
        </a:xfrm>
      </p:grpSpPr>
      <p:sp>
        <p:nvSpPr>
          <p:cNvPr id="227" name="Google Shape;227;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8" name="Google Shape;228;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200"/>
              <a:buNone/>
            </a:pPr>
            <a:r>
              <a:t/>
            </a:r>
            <a:endParaRPr/>
          </a:p>
        </p:txBody>
      </p:sp>
      <p:sp>
        <p:nvSpPr>
          <p:cNvPr id="229" name="Google Shape;229;p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chemeClr val="dk1"/>
              </a:buClr>
              <a:buSzPts val="300"/>
              <a:buFont typeface="Calibri"/>
              <a:buNone/>
            </a:pPr>
            <a:fld id="{00000000-1234-1234-1234-123412341234}" type="slidenum">
              <a:rPr lang="fr-FR"/>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9" name="Shape 569"/>
        <p:cNvGrpSpPr/>
        <p:nvPr/>
      </p:nvGrpSpPr>
      <p:grpSpPr>
        <a:xfrm>
          <a:off x="0" y="0"/>
          <a:ext cx="0" cy="0"/>
          <a:chOff x="0" y="0"/>
          <a:chExt cx="0" cy="0"/>
        </a:xfrm>
      </p:grpSpPr>
      <p:sp>
        <p:nvSpPr>
          <p:cNvPr id="570" name="Google Shape;570;p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71" name="Google Shape;571;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200"/>
              <a:buNone/>
            </a:pPr>
            <a:r>
              <a:t/>
            </a:r>
            <a:endParaRPr/>
          </a:p>
        </p:txBody>
      </p:sp>
      <p:sp>
        <p:nvSpPr>
          <p:cNvPr id="572" name="Google Shape;572;p3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chemeClr val="dk1"/>
              </a:buClr>
              <a:buSzPts val="300"/>
              <a:buFont typeface="Calibri"/>
              <a:buNone/>
            </a:pPr>
            <a:fld id="{00000000-1234-1234-1234-123412341234}" type="slidenum">
              <a:rPr lang="fr-FR"/>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8" name="Shape 588"/>
        <p:cNvGrpSpPr/>
        <p:nvPr/>
      </p:nvGrpSpPr>
      <p:grpSpPr>
        <a:xfrm>
          <a:off x="0" y="0"/>
          <a:ext cx="0" cy="0"/>
          <a:chOff x="0" y="0"/>
          <a:chExt cx="0" cy="0"/>
        </a:xfrm>
      </p:grpSpPr>
      <p:sp>
        <p:nvSpPr>
          <p:cNvPr id="589" name="Google Shape;589;p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90" name="Google Shape;590;p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200"/>
              <a:buNone/>
            </a:pPr>
            <a:r>
              <a:t/>
            </a:r>
            <a:endParaRPr/>
          </a:p>
        </p:txBody>
      </p:sp>
      <p:sp>
        <p:nvSpPr>
          <p:cNvPr id="591" name="Google Shape;591;p3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chemeClr val="dk1"/>
              </a:buClr>
              <a:buSzPts val="300"/>
              <a:buFont typeface="Calibri"/>
              <a:buNone/>
            </a:pPr>
            <a:fld id="{00000000-1234-1234-1234-123412341234}" type="slidenum">
              <a:rPr lang="fr-FR"/>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0" name="Shape 600"/>
        <p:cNvGrpSpPr/>
        <p:nvPr/>
      </p:nvGrpSpPr>
      <p:grpSpPr>
        <a:xfrm>
          <a:off x="0" y="0"/>
          <a:ext cx="0" cy="0"/>
          <a:chOff x="0" y="0"/>
          <a:chExt cx="0" cy="0"/>
        </a:xfrm>
      </p:grpSpPr>
      <p:sp>
        <p:nvSpPr>
          <p:cNvPr id="601" name="Google Shape;601;g45e3d2eb9c_23_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2" name="Google Shape;602;g45e3d2eb9c_23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g45e3d2eb9c_23_15: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fr-FR"/>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8" name="Shape 608"/>
        <p:cNvGrpSpPr/>
        <p:nvPr/>
      </p:nvGrpSpPr>
      <p:grpSpPr>
        <a:xfrm>
          <a:off x="0" y="0"/>
          <a:ext cx="0" cy="0"/>
          <a:chOff x="0" y="0"/>
          <a:chExt cx="0" cy="0"/>
        </a:xfrm>
      </p:grpSpPr>
      <p:sp>
        <p:nvSpPr>
          <p:cNvPr id="609" name="Google Shape;609;g45e3d2eb9c_23_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10" name="Google Shape;610;g45e3d2eb9c_23_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200"/>
              <a:buNone/>
            </a:pPr>
            <a:r>
              <a:t/>
            </a:r>
            <a:endParaRPr/>
          </a:p>
        </p:txBody>
      </p:sp>
      <p:sp>
        <p:nvSpPr>
          <p:cNvPr id="611" name="Google Shape;611;g45e3d2eb9c_23_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chemeClr val="dk1"/>
              </a:buClr>
              <a:buSzPts val="300"/>
              <a:buFont typeface="Calibri"/>
              <a:buNone/>
            </a:pPr>
            <a:fld id="{00000000-1234-1234-1234-123412341234}" type="slidenum">
              <a:rPr lang="fr-FR"/>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8" name="Shape 618"/>
        <p:cNvGrpSpPr/>
        <p:nvPr/>
      </p:nvGrpSpPr>
      <p:grpSpPr>
        <a:xfrm>
          <a:off x="0" y="0"/>
          <a:ext cx="0" cy="0"/>
          <a:chOff x="0" y="0"/>
          <a:chExt cx="0" cy="0"/>
        </a:xfrm>
      </p:grpSpPr>
      <p:sp>
        <p:nvSpPr>
          <p:cNvPr id="619" name="Google Shape;619;p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20" name="Google Shape;620;p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200"/>
              <a:buNone/>
            </a:pPr>
            <a:r>
              <a:t/>
            </a:r>
            <a:endParaRPr/>
          </a:p>
        </p:txBody>
      </p:sp>
      <p:sp>
        <p:nvSpPr>
          <p:cNvPr id="621" name="Google Shape;621;p3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chemeClr val="dk1"/>
              </a:buClr>
              <a:buSzPts val="300"/>
              <a:buFont typeface="Calibri"/>
              <a:buNone/>
            </a:pPr>
            <a:fld id="{00000000-1234-1234-1234-123412341234}" type="slidenum">
              <a:rPr lang="fr-FR"/>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2" name="Shape 632"/>
        <p:cNvGrpSpPr/>
        <p:nvPr/>
      </p:nvGrpSpPr>
      <p:grpSpPr>
        <a:xfrm>
          <a:off x="0" y="0"/>
          <a:ext cx="0" cy="0"/>
          <a:chOff x="0" y="0"/>
          <a:chExt cx="0" cy="0"/>
        </a:xfrm>
      </p:grpSpPr>
      <p:sp>
        <p:nvSpPr>
          <p:cNvPr id="633" name="Google Shape;633;p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34" name="Google Shape;634;p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200"/>
              <a:buNone/>
            </a:pPr>
            <a:r>
              <a:t/>
            </a:r>
            <a:endParaRPr/>
          </a:p>
        </p:txBody>
      </p:sp>
      <p:sp>
        <p:nvSpPr>
          <p:cNvPr id="635" name="Google Shape;635;p3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chemeClr val="dk1"/>
              </a:buClr>
              <a:buSzPts val="300"/>
              <a:buFont typeface="Calibri"/>
              <a:buNone/>
            </a:pPr>
            <a:fld id="{00000000-1234-1234-1234-123412341234}" type="slidenum">
              <a:rPr lang="fr-FR"/>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3" name="Shape 643"/>
        <p:cNvGrpSpPr/>
        <p:nvPr/>
      </p:nvGrpSpPr>
      <p:grpSpPr>
        <a:xfrm>
          <a:off x="0" y="0"/>
          <a:ext cx="0" cy="0"/>
          <a:chOff x="0" y="0"/>
          <a:chExt cx="0" cy="0"/>
        </a:xfrm>
      </p:grpSpPr>
      <p:sp>
        <p:nvSpPr>
          <p:cNvPr id="644" name="Google Shape;644;p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45" name="Google Shape;645;p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200"/>
              <a:buNone/>
            </a:pPr>
            <a:r>
              <a:t/>
            </a:r>
            <a:endParaRPr/>
          </a:p>
        </p:txBody>
      </p:sp>
      <p:sp>
        <p:nvSpPr>
          <p:cNvPr id="646" name="Google Shape;646;p3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chemeClr val="dk1"/>
              </a:buClr>
              <a:buSzPts val="300"/>
              <a:buFont typeface="Calibri"/>
              <a:buNone/>
            </a:pPr>
            <a:fld id="{00000000-1234-1234-1234-123412341234}" type="slidenum">
              <a:rPr lang="fr-FR"/>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4" name="Shape 654"/>
        <p:cNvGrpSpPr/>
        <p:nvPr/>
      </p:nvGrpSpPr>
      <p:grpSpPr>
        <a:xfrm>
          <a:off x="0" y="0"/>
          <a:ext cx="0" cy="0"/>
          <a:chOff x="0" y="0"/>
          <a:chExt cx="0" cy="0"/>
        </a:xfrm>
      </p:grpSpPr>
      <p:sp>
        <p:nvSpPr>
          <p:cNvPr id="655" name="Google Shape;655;p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56" name="Google Shape;656;p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200"/>
              <a:buNone/>
            </a:pPr>
            <a:r>
              <a:t/>
            </a:r>
            <a:endParaRPr/>
          </a:p>
        </p:txBody>
      </p:sp>
      <p:sp>
        <p:nvSpPr>
          <p:cNvPr id="657" name="Google Shape;657;p3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chemeClr val="dk1"/>
              </a:buClr>
              <a:buSzPts val="300"/>
              <a:buFont typeface="Calibri"/>
              <a:buNone/>
            </a:pPr>
            <a:fld id="{00000000-1234-1234-1234-123412341234}" type="slidenum">
              <a:rPr lang="fr-FR"/>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6" name="Shape 666"/>
        <p:cNvGrpSpPr/>
        <p:nvPr/>
      </p:nvGrpSpPr>
      <p:grpSpPr>
        <a:xfrm>
          <a:off x="0" y="0"/>
          <a:ext cx="0" cy="0"/>
          <a:chOff x="0" y="0"/>
          <a:chExt cx="0" cy="0"/>
        </a:xfrm>
      </p:grpSpPr>
      <p:sp>
        <p:nvSpPr>
          <p:cNvPr id="667" name="Google Shape;667;p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68" name="Google Shape;668;p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200"/>
              <a:buNone/>
            </a:pPr>
            <a:r>
              <a:t/>
            </a:r>
            <a:endParaRPr/>
          </a:p>
        </p:txBody>
      </p:sp>
      <p:sp>
        <p:nvSpPr>
          <p:cNvPr id="669" name="Google Shape;669;p3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chemeClr val="dk1"/>
              </a:buClr>
              <a:buSzPts val="300"/>
              <a:buFont typeface="Calibri"/>
              <a:buNone/>
            </a:pPr>
            <a:fld id="{00000000-1234-1234-1234-123412341234}" type="slidenum">
              <a:rPr lang="fr-FR"/>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8" name="Shape 678"/>
        <p:cNvGrpSpPr/>
        <p:nvPr/>
      </p:nvGrpSpPr>
      <p:grpSpPr>
        <a:xfrm>
          <a:off x="0" y="0"/>
          <a:ext cx="0" cy="0"/>
          <a:chOff x="0" y="0"/>
          <a:chExt cx="0" cy="0"/>
        </a:xfrm>
      </p:grpSpPr>
      <p:sp>
        <p:nvSpPr>
          <p:cNvPr id="679" name="Google Shape;679;p3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80" name="Google Shape;680;p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200"/>
              <a:buNone/>
            </a:pPr>
            <a:r>
              <a:t/>
            </a:r>
            <a:endParaRPr/>
          </a:p>
        </p:txBody>
      </p:sp>
      <p:sp>
        <p:nvSpPr>
          <p:cNvPr id="681" name="Google Shape;681;p3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chemeClr val="dk1"/>
              </a:buClr>
              <a:buSzPts val="300"/>
              <a:buFont typeface="Calibri"/>
              <a:buNone/>
            </a:pPr>
            <a:fld id="{00000000-1234-1234-1234-123412341234}" type="slidenum">
              <a:rPr lang="fr-FR"/>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4" name="Shape 234"/>
        <p:cNvGrpSpPr/>
        <p:nvPr/>
      </p:nvGrpSpPr>
      <p:grpSpPr>
        <a:xfrm>
          <a:off x="0" y="0"/>
          <a:ext cx="0" cy="0"/>
          <a:chOff x="0" y="0"/>
          <a:chExt cx="0" cy="0"/>
        </a:xfrm>
      </p:grpSpPr>
      <p:sp>
        <p:nvSpPr>
          <p:cNvPr id="235" name="Google Shape;235;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6" name="Google Shape;236;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200"/>
              <a:buNone/>
            </a:pPr>
            <a:r>
              <a:t/>
            </a:r>
            <a:endParaRPr/>
          </a:p>
        </p:txBody>
      </p:sp>
      <p:sp>
        <p:nvSpPr>
          <p:cNvPr id="237" name="Google Shape;237;p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fr-FR"/>
              <a:t>‹#›</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9" name="Shape 689"/>
        <p:cNvGrpSpPr/>
        <p:nvPr/>
      </p:nvGrpSpPr>
      <p:grpSpPr>
        <a:xfrm>
          <a:off x="0" y="0"/>
          <a:ext cx="0" cy="0"/>
          <a:chOff x="0" y="0"/>
          <a:chExt cx="0" cy="0"/>
        </a:xfrm>
      </p:grpSpPr>
      <p:sp>
        <p:nvSpPr>
          <p:cNvPr id="690" name="Google Shape;690;p4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91" name="Google Shape;691;p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200"/>
              <a:buNone/>
            </a:pPr>
            <a:r>
              <a:t/>
            </a:r>
            <a:endParaRPr/>
          </a:p>
        </p:txBody>
      </p:sp>
      <p:sp>
        <p:nvSpPr>
          <p:cNvPr id="692" name="Google Shape;692;p4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chemeClr val="dk1"/>
              </a:buClr>
              <a:buSzPts val="300"/>
              <a:buFont typeface="Calibri"/>
              <a:buNone/>
            </a:pPr>
            <a:fld id="{00000000-1234-1234-1234-123412341234}" type="slidenum">
              <a:rPr lang="fr-FR"/>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1" name="Shape 701"/>
        <p:cNvGrpSpPr/>
        <p:nvPr/>
      </p:nvGrpSpPr>
      <p:grpSpPr>
        <a:xfrm>
          <a:off x="0" y="0"/>
          <a:ext cx="0" cy="0"/>
          <a:chOff x="0" y="0"/>
          <a:chExt cx="0" cy="0"/>
        </a:xfrm>
      </p:grpSpPr>
      <p:sp>
        <p:nvSpPr>
          <p:cNvPr id="702" name="Google Shape;702;p4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03" name="Google Shape;703;p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200"/>
              <a:buNone/>
            </a:pPr>
            <a:r>
              <a:t/>
            </a:r>
            <a:endParaRPr/>
          </a:p>
        </p:txBody>
      </p:sp>
      <p:sp>
        <p:nvSpPr>
          <p:cNvPr id="704" name="Google Shape;704;p4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chemeClr val="dk1"/>
              </a:buClr>
              <a:buSzPts val="300"/>
              <a:buFont typeface="Calibri"/>
              <a:buNone/>
            </a:pPr>
            <a:fld id="{00000000-1234-1234-1234-123412341234}" type="slidenum">
              <a:rPr lang="fr-FR"/>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4" name="Shape 714"/>
        <p:cNvGrpSpPr/>
        <p:nvPr/>
      </p:nvGrpSpPr>
      <p:grpSpPr>
        <a:xfrm>
          <a:off x="0" y="0"/>
          <a:ext cx="0" cy="0"/>
          <a:chOff x="0" y="0"/>
          <a:chExt cx="0" cy="0"/>
        </a:xfrm>
      </p:grpSpPr>
      <p:sp>
        <p:nvSpPr>
          <p:cNvPr id="715" name="Google Shape;715;p4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16" name="Google Shape;716;p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200"/>
              <a:buNone/>
            </a:pPr>
            <a:r>
              <a:t/>
            </a:r>
            <a:endParaRPr/>
          </a:p>
        </p:txBody>
      </p:sp>
      <p:sp>
        <p:nvSpPr>
          <p:cNvPr id="717" name="Google Shape;717;p4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chemeClr val="dk1"/>
              </a:buClr>
              <a:buSzPts val="300"/>
              <a:buFont typeface="Calibri"/>
              <a:buNone/>
            </a:pPr>
            <a:fld id="{00000000-1234-1234-1234-123412341234}" type="slidenum">
              <a:rPr lang="fr-FR"/>
              <a:t>‹#›</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7" name="Shape 727"/>
        <p:cNvGrpSpPr/>
        <p:nvPr/>
      </p:nvGrpSpPr>
      <p:grpSpPr>
        <a:xfrm>
          <a:off x="0" y="0"/>
          <a:ext cx="0" cy="0"/>
          <a:chOff x="0" y="0"/>
          <a:chExt cx="0" cy="0"/>
        </a:xfrm>
      </p:grpSpPr>
      <p:sp>
        <p:nvSpPr>
          <p:cNvPr id="728" name="Google Shape;728;p4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29" name="Google Shape;729;p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200"/>
              <a:buNone/>
            </a:pPr>
            <a:r>
              <a:t/>
            </a:r>
            <a:endParaRPr/>
          </a:p>
        </p:txBody>
      </p:sp>
      <p:sp>
        <p:nvSpPr>
          <p:cNvPr id="730" name="Google Shape;730;p4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chemeClr val="dk1"/>
              </a:buClr>
              <a:buSzPts val="300"/>
              <a:buFont typeface="Calibri"/>
              <a:buNone/>
            </a:pPr>
            <a:fld id="{00000000-1234-1234-1234-123412341234}" type="slidenum">
              <a:rPr lang="fr-FR"/>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0" name="Shape 740"/>
        <p:cNvGrpSpPr/>
        <p:nvPr/>
      </p:nvGrpSpPr>
      <p:grpSpPr>
        <a:xfrm>
          <a:off x="0" y="0"/>
          <a:ext cx="0" cy="0"/>
          <a:chOff x="0" y="0"/>
          <a:chExt cx="0" cy="0"/>
        </a:xfrm>
      </p:grpSpPr>
      <p:sp>
        <p:nvSpPr>
          <p:cNvPr id="741" name="Google Shape;741;g45e3d2eb9c_23_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42" name="Google Shape;742;g45e3d2eb9c_23_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200"/>
              <a:buNone/>
            </a:pPr>
            <a:r>
              <a:t/>
            </a:r>
            <a:endParaRPr/>
          </a:p>
        </p:txBody>
      </p:sp>
      <p:sp>
        <p:nvSpPr>
          <p:cNvPr id="743" name="Google Shape;743;g45e3d2eb9c_23_3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chemeClr val="dk1"/>
              </a:buClr>
              <a:buSzPts val="300"/>
              <a:buFont typeface="Calibri"/>
              <a:buNone/>
            </a:pPr>
            <a:fld id="{00000000-1234-1234-1234-123412341234}" type="slidenum">
              <a:rPr lang="fr-FR"/>
              <a:t>‹#›</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3" name="Shape 753"/>
        <p:cNvGrpSpPr/>
        <p:nvPr/>
      </p:nvGrpSpPr>
      <p:grpSpPr>
        <a:xfrm>
          <a:off x="0" y="0"/>
          <a:ext cx="0" cy="0"/>
          <a:chOff x="0" y="0"/>
          <a:chExt cx="0" cy="0"/>
        </a:xfrm>
      </p:grpSpPr>
      <p:sp>
        <p:nvSpPr>
          <p:cNvPr id="754" name="Google Shape;754;p4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55" name="Google Shape;755;p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200"/>
              <a:buNone/>
            </a:pPr>
            <a:r>
              <a:t/>
            </a:r>
            <a:endParaRPr/>
          </a:p>
        </p:txBody>
      </p:sp>
      <p:sp>
        <p:nvSpPr>
          <p:cNvPr id="756" name="Google Shape;756;p4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chemeClr val="dk1"/>
              </a:buClr>
              <a:buSzPts val="300"/>
              <a:buFont typeface="Calibri"/>
              <a:buNone/>
            </a:pPr>
            <a:fld id="{00000000-1234-1234-1234-123412341234}" type="slidenum">
              <a:rPr lang="fr-FR"/>
              <a:t>‹#›</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7" name="Shape 767"/>
        <p:cNvGrpSpPr/>
        <p:nvPr/>
      </p:nvGrpSpPr>
      <p:grpSpPr>
        <a:xfrm>
          <a:off x="0" y="0"/>
          <a:ext cx="0" cy="0"/>
          <a:chOff x="0" y="0"/>
          <a:chExt cx="0" cy="0"/>
        </a:xfrm>
      </p:grpSpPr>
      <p:sp>
        <p:nvSpPr>
          <p:cNvPr id="768" name="Google Shape;768;g45e3d2eb9c_23_7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9" name="Google Shape;769;g45e3d2eb9c_23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g45e3d2eb9c_23_7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fr-FR"/>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9" name="Shape 779"/>
        <p:cNvGrpSpPr/>
        <p:nvPr/>
      </p:nvGrpSpPr>
      <p:grpSpPr>
        <a:xfrm>
          <a:off x="0" y="0"/>
          <a:ext cx="0" cy="0"/>
          <a:chOff x="0" y="0"/>
          <a:chExt cx="0" cy="0"/>
        </a:xfrm>
      </p:grpSpPr>
      <p:sp>
        <p:nvSpPr>
          <p:cNvPr id="780" name="Google Shape;780;g47ecaeb7f9_5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1" name="Google Shape;781;g47ecaeb7f9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g47ecaeb7f9_5_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fr-FR"/>
              <a:t>‹#›</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1" name="Shape 791"/>
        <p:cNvGrpSpPr/>
        <p:nvPr/>
      </p:nvGrpSpPr>
      <p:grpSpPr>
        <a:xfrm>
          <a:off x="0" y="0"/>
          <a:ext cx="0" cy="0"/>
          <a:chOff x="0" y="0"/>
          <a:chExt cx="0" cy="0"/>
        </a:xfrm>
      </p:grpSpPr>
      <p:sp>
        <p:nvSpPr>
          <p:cNvPr id="792" name="Google Shape;792;p4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93" name="Google Shape;793;p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200"/>
              <a:buNone/>
            </a:pPr>
            <a:r>
              <a:t/>
            </a:r>
            <a:endParaRPr/>
          </a:p>
        </p:txBody>
      </p:sp>
      <p:sp>
        <p:nvSpPr>
          <p:cNvPr id="794" name="Google Shape;794;p4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chemeClr val="dk1"/>
              </a:buClr>
              <a:buSzPts val="300"/>
              <a:buFont typeface="Calibri"/>
              <a:buNone/>
            </a:pPr>
            <a:fld id="{00000000-1234-1234-1234-123412341234}" type="slidenum">
              <a:rPr lang="fr-FR"/>
              <a:t>‹#›</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2" name="Shape 802"/>
        <p:cNvGrpSpPr/>
        <p:nvPr/>
      </p:nvGrpSpPr>
      <p:grpSpPr>
        <a:xfrm>
          <a:off x="0" y="0"/>
          <a:ext cx="0" cy="0"/>
          <a:chOff x="0" y="0"/>
          <a:chExt cx="0" cy="0"/>
        </a:xfrm>
      </p:grpSpPr>
      <p:sp>
        <p:nvSpPr>
          <p:cNvPr id="803" name="Google Shape;803;p4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04" name="Google Shape;804;p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200"/>
              <a:buNone/>
            </a:pPr>
            <a:r>
              <a:t/>
            </a:r>
            <a:endParaRPr/>
          </a:p>
        </p:txBody>
      </p:sp>
      <p:sp>
        <p:nvSpPr>
          <p:cNvPr id="805" name="Google Shape;805;p4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chemeClr val="dk1"/>
              </a:buClr>
              <a:buSzPts val="300"/>
              <a:buFont typeface="Calibri"/>
              <a:buNone/>
            </a:pPr>
            <a:fld id="{00000000-1234-1234-1234-123412341234}" type="slidenum">
              <a:rPr lang="fr-FR"/>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3" name="Shape 243"/>
        <p:cNvGrpSpPr/>
        <p:nvPr/>
      </p:nvGrpSpPr>
      <p:grpSpPr>
        <a:xfrm>
          <a:off x="0" y="0"/>
          <a:ext cx="0" cy="0"/>
          <a:chOff x="0" y="0"/>
          <a:chExt cx="0" cy="0"/>
        </a:xfrm>
      </p:grpSpPr>
      <p:sp>
        <p:nvSpPr>
          <p:cNvPr id="244" name="Google Shape;244;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5" name="Google Shape;245;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200"/>
              <a:buNone/>
            </a:pPr>
            <a:r>
              <a:t/>
            </a:r>
            <a:endParaRPr/>
          </a:p>
        </p:txBody>
      </p:sp>
      <p:sp>
        <p:nvSpPr>
          <p:cNvPr id="246" name="Google Shape;246;p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fr-FR"/>
              <a:t>‹#›</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4" name="Shape 814"/>
        <p:cNvGrpSpPr/>
        <p:nvPr/>
      </p:nvGrpSpPr>
      <p:grpSpPr>
        <a:xfrm>
          <a:off x="0" y="0"/>
          <a:ext cx="0" cy="0"/>
          <a:chOff x="0" y="0"/>
          <a:chExt cx="0" cy="0"/>
        </a:xfrm>
      </p:grpSpPr>
      <p:sp>
        <p:nvSpPr>
          <p:cNvPr id="815" name="Google Shape;815;g45e3d2eb9c_23_5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16" name="Google Shape;816;g45e3d2eb9c_23_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200"/>
              <a:buNone/>
            </a:pPr>
            <a:r>
              <a:t/>
            </a:r>
            <a:endParaRPr/>
          </a:p>
        </p:txBody>
      </p:sp>
      <p:sp>
        <p:nvSpPr>
          <p:cNvPr id="817" name="Google Shape;817;g45e3d2eb9c_23_5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chemeClr val="dk1"/>
              </a:buClr>
              <a:buSzPts val="300"/>
              <a:buFont typeface="Calibri"/>
              <a:buNone/>
            </a:pPr>
            <a:fld id="{00000000-1234-1234-1234-123412341234}" type="slidenum">
              <a:rPr lang="fr-FR"/>
              <a:t>‹#›</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0" name="Shape 830"/>
        <p:cNvGrpSpPr/>
        <p:nvPr/>
      </p:nvGrpSpPr>
      <p:grpSpPr>
        <a:xfrm>
          <a:off x="0" y="0"/>
          <a:ext cx="0" cy="0"/>
          <a:chOff x="0" y="0"/>
          <a:chExt cx="0" cy="0"/>
        </a:xfrm>
      </p:grpSpPr>
      <p:sp>
        <p:nvSpPr>
          <p:cNvPr id="831" name="Google Shape;831;p4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32" name="Google Shape;832;p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200"/>
              <a:buNone/>
            </a:pPr>
            <a:r>
              <a:t/>
            </a:r>
            <a:endParaRPr/>
          </a:p>
        </p:txBody>
      </p:sp>
      <p:sp>
        <p:nvSpPr>
          <p:cNvPr id="833" name="Google Shape;833;p4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chemeClr val="dk1"/>
              </a:buClr>
              <a:buSzPts val="300"/>
              <a:buFont typeface="Calibri"/>
              <a:buNone/>
            </a:pPr>
            <a:fld id="{00000000-1234-1234-1234-123412341234}" type="slidenum">
              <a:rPr lang="fr-FR"/>
              <a:t>‹#›</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1" name="Shape 841"/>
        <p:cNvGrpSpPr/>
        <p:nvPr/>
      </p:nvGrpSpPr>
      <p:grpSpPr>
        <a:xfrm>
          <a:off x="0" y="0"/>
          <a:ext cx="0" cy="0"/>
          <a:chOff x="0" y="0"/>
          <a:chExt cx="0" cy="0"/>
        </a:xfrm>
      </p:grpSpPr>
      <p:sp>
        <p:nvSpPr>
          <p:cNvPr id="842" name="Google Shape;842;p8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43" name="Google Shape;843;p8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200"/>
              <a:buNone/>
            </a:pPr>
            <a:r>
              <a:t/>
            </a:r>
            <a:endParaRPr/>
          </a:p>
        </p:txBody>
      </p:sp>
      <p:sp>
        <p:nvSpPr>
          <p:cNvPr id="844" name="Google Shape;844;p8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chemeClr val="dk1"/>
              </a:buClr>
              <a:buSzPts val="300"/>
              <a:buFont typeface="Calibri"/>
              <a:buNone/>
            </a:pPr>
            <a:fld id="{00000000-1234-1234-1234-123412341234}" type="slidenum">
              <a:rPr lang="fr-FR"/>
              <a:t>‹#›</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6" name="Shape 856"/>
        <p:cNvGrpSpPr/>
        <p:nvPr/>
      </p:nvGrpSpPr>
      <p:grpSpPr>
        <a:xfrm>
          <a:off x="0" y="0"/>
          <a:ext cx="0" cy="0"/>
          <a:chOff x="0" y="0"/>
          <a:chExt cx="0" cy="0"/>
        </a:xfrm>
      </p:grpSpPr>
      <p:sp>
        <p:nvSpPr>
          <p:cNvPr id="857" name="Google Shape;857;p9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58" name="Google Shape;858;p9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200"/>
              <a:buNone/>
            </a:pPr>
            <a:r>
              <a:t/>
            </a:r>
            <a:endParaRPr/>
          </a:p>
        </p:txBody>
      </p:sp>
      <p:sp>
        <p:nvSpPr>
          <p:cNvPr id="859" name="Google Shape;859;p9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chemeClr val="dk1"/>
              </a:buClr>
              <a:buSzPts val="300"/>
              <a:buFont typeface="Calibri"/>
              <a:buNone/>
            </a:pPr>
            <a:fld id="{00000000-1234-1234-1234-123412341234}" type="slidenum">
              <a:rPr lang="fr-FR"/>
              <a:t>‹#›</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6" name="Shape 866"/>
        <p:cNvGrpSpPr/>
        <p:nvPr/>
      </p:nvGrpSpPr>
      <p:grpSpPr>
        <a:xfrm>
          <a:off x="0" y="0"/>
          <a:ext cx="0" cy="0"/>
          <a:chOff x="0" y="0"/>
          <a:chExt cx="0" cy="0"/>
        </a:xfrm>
      </p:grpSpPr>
      <p:sp>
        <p:nvSpPr>
          <p:cNvPr id="867" name="Google Shape;867;p9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68" name="Google Shape;868;p9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200"/>
              <a:buNone/>
            </a:pPr>
            <a:r>
              <a:t/>
            </a:r>
            <a:endParaRPr/>
          </a:p>
        </p:txBody>
      </p:sp>
      <p:sp>
        <p:nvSpPr>
          <p:cNvPr id="869" name="Google Shape;869;p9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chemeClr val="dk1"/>
              </a:buClr>
              <a:buSzPts val="300"/>
              <a:buFont typeface="Calibri"/>
              <a:buNone/>
            </a:pPr>
            <a:fld id="{00000000-1234-1234-1234-123412341234}" type="slidenum">
              <a:rPr lang="fr-FR"/>
              <a:t>‹#›</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0" name="Shape 880"/>
        <p:cNvGrpSpPr/>
        <p:nvPr/>
      </p:nvGrpSpPr>
      <p:grpSpPr>
        <a:xfrm>
          <a:off x="0" y="0"/>
          <a:ext cx="0" cy="0"/>
          <a:chOff x="0" y="0"/>
          <a:chExt cx="0" cy="0"/>
        </a:xfrm>
      </p:grpSpPr>
      <p:sp>
        <p:nvSpPr>
          <p:cNvPr id="881" name="Google Shape;881;g47ed698253_23_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82" name="Google Shape;882;g47ed698253_23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200"/>
              <a:buNone/>
            </a:pPr>
            <a:r>
              <a:t/>
            </a:r>
            <a:endParaRPr/>
          </a:p>
        </p:txBody>
      </p:sp>
      <p:sp>
        <p:nvSpPr>
          <p:cNvPr id="883" name="Google Shape;883;g47ed698253_23_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chemeClr val="dk1"/>
              </a:buClr>
              <a:buSzPts val="300"/>
              <a:buFont typeface="Calibri"/>
              <a:buNone/>
            </a:pPr>
            <a:fld id="{00000000-1234-1234-1234-123412341234}" type="slidenum">
              <a:rPr lang="fr-FR"/>
              <a:t>‹#›</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0" name="Shape 890"/>
        <p:cNvGrpSpPr/>
        <p:nvPr/>
      </p:nvGrpSpPr>
      <p:grpSpPr>
        <a:xfrm>
          <a:off x="0" y="0"/>
          <a:ext cx="0" cy="0"/>
          <a:chOff x="0" y="0"/>
          <a:chExt cx="0" cy="0"/>
        </a:xfrm>
      </p:grpSpPr>
      <p:sp>
        <p:nvSpPr>
          <p:cNvPr id="891" name="Google Shape;891;p9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92" name="Google Shape;892;p9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200"/>
              <a:buNone/>
            </a:pPr>
            <a:r>
              <a:t/>
            </a:r>
            <a:endParaRPr/>
          </a:p>
        </p:txBody>
      </p:sp>
      <p:sp>
        <p:nvSpPr>
          <p:cNvPr id="893" name="Google Shape;893;p9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chemeClr val="dk1"/>
              </a:buClr>
              <a:buSzPts val="300"/>
              <a:buFont typeface="Calibri"/>
              <a:buNone/>
            </a:pPr>
            <a:fld id="{00000000-1234-1234-1234-123412341234}" type="slidenum">
              <a:rPr lang="fr-FR"/>
              <a:t>‹#›</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0" name="Shape 900"/>
        <p:cNvGrpSpPr/>
        <p:nvPr/>
      </p:nvGrpSpPr>
      <p:grpSpPr>
        <a:xfrm>
          <a:off x="0" y="0"/>
          <a:ext cx="0" cy="0"/>
          <a:chOff x="0" y="0"/>
          <a:chExt cx="0" cy="0"/>
        </a:xfrm>
      </p:grpSpPr>
      <p:sp>
        <p:nvSpPr>
          <p:cNvPr id="901" name="Google Shape;901;p9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02" name="Google Shape;902;p9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200"/>
              <a:buNone/>
            </a:pPr>
            <a:r>
              <a:t/>
            </a:r>
            <a:endParaRPr/>
          </a:p>
        </p:txBody>
      </p:sp>
      <p:sp>
        <p:nvSpPr>
          <p:cNvPr id="903" name="Google Shape;903;p9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chemeClr val="dk1"/>
              </a:buClr>
              <a:buSzPts val="300"/>
              <a:buFont typeface="Calibri"/>
              <a:buNone/>
            </a:pPr>
            <a:fld id="{00000000-1234-1234-1234-123412341234}" type="slidenum">
              <a:rPr lang="fr-FR"/>
              <a:t>‹#›</a:t>
            </a:fld>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1" name="Shape 911"/>
        <p:cNvGrpSpPr/>
        <p:nvPr/>
      </p:nvGrpSpPr>
      <p:grpSpPr>
        <a:xfrm>
          <a:off x="0" y="0"/>
          <a:ext cx="0" cy="0"/>
          <a:chOff x="0" y="0"/>
          <a:chExt cx="0" cy="0"/>
        </a:xfrm>
      </p:grpSpPr>
      <p:sp>
        <p:nvSpPr>
          <p:cNvPr id="912" name="Google Shape;912;p9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13" name="Google Shape;913;p9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200"/>
              <a:buNone/>
            </a:pPr>
            <a:r>
              <a:t/>
            </a:r>
            <a:endParaRPr/>
          </a:p>
        </p:txBody>
      </p:sp>
      <p:sp>
        <p:nvSpPr>
          <p:cNvPr id="914" name="Google Shape;914;p9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chemeClr val="dk1"/>
              </a:buClr>
              <a:buSzPts val="300"/>
              <a:buFont typeface="Calibri"/>
              <a:buNone/>
            </a:pPr>
            <a:fld id="{00000000-1234-1234-1234-123412341234}" type="slidenum">
              <a:rPr lang="fr-FR"/>
              <a:t>‹#›</a:t>
            </a:fld>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2" name="Shape 922"/>
        <p:cNvGrpSpPr/>
        <p:nvPr/>
      </p:nvGrpSpPr>
      <p:grpSpPr>
        <a:xfrm>
          <a:off x="0" y="0"/>
          <a:ext cx="0" cy="0"/>
          <a:chOff x="0" y="0"/>
          <a:chExt cx="0" cy="0"/>
        </a:xfrm>
      </p:grpSpPr>
      <p:sp>
        <p:nvSpPr>
          <p:cNvPr id="923" name="Google Shape;923;p9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24" name="Google Shape;924;p9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200"/>
              <a:buNone/>
            </a:pPr>
            <a:r>
              <a:t/>
            </a:r>
            <a:endParaRPr/>
          </a:p>
        </p:txBody>
      </p:sp>
      <p:sp>
        <p:nvSpPr>
          <p:cNvPr id="925" name="Google Shape;925;p9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chemeClr val="dk1"/>
              </a:buClr>
              <a:buSzPts val="300"/>
              <a:buFont typeface="Calibri"/>
              <a:buNone/>
            </a:pPr>
            <a:fld id="{00000000-1234-1234-1234-123412341234}" type="slidenum">
              <a:rPr lang="fr-FR"/>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2" name="Shape 252"/>
        <p:cNvGrpSpPr/>
        <p:nvPr/>
      </p:nvGrpSpPr>
      <p:grpSpPr>
        <a:xfrm>
          <a:off x="0" y="0"/>
          <a:ext cx="0" cy="0"/>
          <a:chOff x="0" y="0"/>
          <a:chExt cx="0" cy="0"/>
        </a:xfrm>
      </p:grpSpPr>
      <p:sp>
        <p:nvSpPr>
          <p:cNvPr id="253" name="Google Shape;253;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4" name="Google Shape;254;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200"/>
              <a:buNone/>
            </a:pPr>
            <a:r>
              <a:t/>
            </a:r>
            <a:endParaRPr/>
          </a:p>
        </p:txBody>
      </p:sp>
      <p:sp>
        <p:nvSpPr>
          <p:cNvPr id="255" name="Google Shape;255;p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chemeClr val="dk1"/>
              </a:buClr>
              <a:buSzPts val="300"/>
              <a:buFont typeface="Calibri"/>
              <a:buNone/>
            </a:pPr>
            <a:fld id="{00000000-1234-1234-1234-123412341234}" type="slidenum">
              <a:rPr lang="fr-FR"/>
              <a:t>‹#›</a:t>
            </a:fld>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1" name="Shape 931"/>
        <p:cNvGrpSpPr/>
        <p:nvPr/>
      </p:nvGrpSpPr>
      <p:grpSpPr>
        <a:xfrm>
          <a:off x="0" y="0"/>
          <a:ext cx="0" cy="0"/>
          <a:chOff x="0" y="0"/>
          <a:chExt cx="0" cy="0"/>
        </a:xfrm>
      </p:grpSpPr>
      <p:sp>
        <p:nvSpPr>
          <p:cNvPr id="932" name="Google Shape;932;p9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33" name="Google Shape;933;p9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200"/>
              <a:buNone/>
            </a:pPr>
            <a:r>
              <a:t/>
            </a:r>
            <a:endParaRPr/>
          </a:p>
        </p:txBody>
      </p:sp>
      <p:sp>
        <p:nvSpPr>
          <p:cNvPr id="934" name="Google Shape;934;p9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chemeClr val="dk1"/>
              </a:buClr>
              <a:buSzPts val="300"/>
              <a:buFont typeface="Calibri"/>
              <a:buNone/>
            </a:pPr>
            <a:fld id="{00000000-1234-1234-1234-123412341234}" type="slidenum">
              <a:rPr lang="fr-FR"/>
              <a:t>‹#›</a:t>
            </a:fld>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0" name="Shape 940"/>
        <p:cNvGrpSpPr/>
        <p:nvPr/>
      </p:nvGrpSpPr>
      <p:grpSpPr>
        <a:xfrm>
          <a:off x="0" y="0"/>
          <a:ext cx="0" cy="0"/>
          <a:chOff x="0" y="0"/>
          <a:chExt cx="0" cy="0"/>
        </a:xfrm>
      </p:grpSpPr>
      <p:sp>
        <p:nvSpPr>
          <p:cNvPr id="941" name="Google Shape;941;p9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42" name="Google Shape;942;p9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200"/>
              <a:buNone/>
            </a:pPr>
            <a:r>
              <a:t/>
            </a:r>
            <a:endParaRPr/>
          </a:p>
        </p:txBody>
      </p:sp>
      <p:sp>
        <p:nvSpPr>
          <p:cNvPr id="943" name="Google Shape;943;p9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chemeClr val="dk1"/>
              </a:buClr>
              <a:buSzPts val="300"/>
              <a:buFont typeface="Calibri"/>
              <a:buNone/>
            </a:pPr>
            <a:fld id="{00000000-1234-1234-1234-123412341234}" type="slidenum">
              <a:rPr lang="fr-FR"/>
              <a:t>‹#›</a:t>
            </a:fld>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9" name="Shape 949"/>
        <p:cNvGrpSpPr/>
        <p:nvPr/>
      </p:nvGrpSpPr>
      <p:grpSpPr>
        <a:xfrm>
          <a:off x="0" y="0"/>
          <a:ext cx="0" cy="0"/>
          <a:chOff x="0" y="0"/>
          <a:chExt cx="0" cy="0"/>
        </a:xfrm>
      </p:grpSpPr>
      <p:sp>
        <p:nvSpPr>
          <p:cNvPr id="950" name="Google Shape;950;p9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51" name="Google Shape;951;p9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200"/>
              <a:buNone/>
            </a:pPr>
            <a:r>
              <a:t/>
            </a:r>
            <a:endParaRPr/>
          </a:p>
        </p:txBody>
      </p:sp>
      <p:sp>
        <p:nvSpPr>
          <p:cNvPr id="952" name="Google Shape;952;p9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chemeClr val="dk1"/>
              </a:buClr>
              <a:buSzPts val="300"/>
              <a:buFont typeface="Calibri"/>
              <a:buNone/>
            </a:pPr>
            <a:fld id="{00000000-1234-1234-1234-123412341234}" type="slidenum">
              <a:rPr lang="fr-FR"/>
              <a:t>‹#›</a:t>
            </a:fld>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9" name="Shape 959"/>
        <p:cNvGrpSpPr/>
        <p:nvPr/>
      </p:nvGrpSpPr>
      <p:grpSpPr>
        <a:xfrm>
          <a:off x="0" y="0"/>
          <a:ext cx="0" cy="0"/>
          <a:chOff x="0" y="0"/>
          <a:chExt cx="0" cy="0"/>
        </a:xfrm>
      </p:grpSpPr>
      <p:sp>
        <p:nvSpPr>
          <p:cNvPr id="960" name="Google Shape;960;p10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61" name="Google Shape;961;p10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200"/>
              <a:buNone/>
            </a:pPr>
            <a:r>
              <a:t/>
            </a:r>
            <a:endParaRPr/>
          </a:p>
        </p:txBody>
      </p:sp>
      <p:sp>
        <p:nvSpPr>
          <p:cNvPr id="962" name="Google Shape;962;p10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chemeClr val="dk1"/>
              </a:buClr>
              <a:buSzPts val="300"/>
              <a:buFont typeface="Calibri"/>
              <a:buNone/>
            </a:pPr>
            <a:fld id="{00000000-1234-1234-1234-123412341234}" type="slidenum">
              <a:rPr lang="fr-FR"/>
              <a:t>‹#›</a:t>
            </a:fld>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9" name="Shape 969"/>
        <p:cNvGrpSpPr/>
        <p:nvPr/>
      </p:nvGrpSpPr>
      <p:grpSpPr>
        <a:xfrm>
          <a:off x="0" y="0"/>
          <a:ext cx="0" cy="0"/>
          <a:chOff x="0" y="0"/>
          <a:chExt cx="0" cy="0"/>
        </a:xfrm>
      </p:grpSpPr>
      <p:sp>
        <p:nvSpPr>
          <p:cNvPr id="970" name="Google Shape;970;p10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71" name="Google Shape;971;p10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200"/>
              <a:buNone/>
            </a:pPr>
            <a:r>
              <a:t/>
            </a:r>
            <a:endParaRPr/>
          </a:p>
        </p:txBody>
      </p:sp>
      <p:sp>
        <p:nvSpPr>
          <p:cNvPr id="972" name="Google Shape;972;p10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chemeClr val="dk1"/>
              </a:buClr>
              <a:buSzPts val="300"/>
              <a:buFont typeface="Calibri"/>
              <a:buNone/>
            </a:pPr>
            <a:fld id="{00000000-1234-1234-1234-123412341234}" type="slidenum">
              <a:rPr lang="fr-FR"/>
              <a:t>‹#›</a:t>
            </a:fld>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9" name="Shape 979"/>
        <p:cNvGrpSpPr/>
        <p:nvPr/>
      </p:nvGrpSpPr>
      <p:grpSpPr>
        <a:xfrm>
          <a:off x="0" y="0"/>
          <a:ext cx="0" cy="0"/>
          <a:chOff x="0" y="0"/>
          <a:chExt cx="0" cy="0"/>
        </a:xfrm>
      </p:grpSpPr>
      <p:sp>
        <p:nvSpPr>
          <p:cNvPr id="980" name="Google Shape;980;p10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81" name="Google Shape;981;p10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200"/>
              <a:buNone/>
            </a:pPr>
            <a:r>
              <a:t/>
            </a:r>
            <a:endParaRPr/>
          </a:p>
        </p:txBody>
      </p:sp>
      <p:sp>
        <p:nvSpPr>
          <p:cNvPr id="982" name="Google Shape;982;p10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chemeClr val="dk1"/>
              </a:buClr>
              <a:buSzPts val="300"/>
              <a:buFont typeface="Calibri"/>
              <a:buNone/>
            </a:pPr>
            <a:fld id="{00000000-1234-1234-1234-123412341234}" type="slidenum">
              <a:rPr lang="fr-FR"/>
              <a:t>‹#›</a:t>
            </a:fld>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2" name="Shape 992"/>
        <p:cNvGrpSpPr/>
        <p:nvPr/>
      </p:nvGrpSpPr>
      <p:grpSpPr>
        <a:xfrm>
          <a:off x="0" y="0"/>
          <a:ext cx="0" cy="0"/>
          <a:chOff x="0" y="0"/>
          <a:chExt cx="0" cy="0"/>
        </a:xfrm>
      </p:grpSpPr>
      <p:sp>
        <p:nvSpPr>
          <p:cNvPr id="993" name="Google Shape;993;p10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94" name="Google Shape;994;p10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200"/>
              <a:buNone/>
            </a:pPr>
            <a:r>
              <a:t/>
            </a:r>
            <a:endParaRPr/>
          </a:p>
        </p:txBody>
      </p:sp>
      <p:sp>
        <p:nvSpPr>
          <p:cNvPr id="995" name="Google Shape;995;p10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chemeClr val="dk1"/>
              </a:buClr>
              <a:buSzPts val="300"/>
              <a:buFont typeface="Calibri"/>
              <a:buNone/>
            </a:pPr>
            <a:fld id="{00000000-1234-1234-1234-123412341234}" type="slidenum">
              <a:rPr lang="fr-FR"/>
              <a:t>‹#›</a:t>
            </a:fld>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0" name="Shape 1000"/>
        <p:cNvGrpSpPr/>
        <p:nvPr/>
      </p:nvGrpSpPr>
      <p:grpSpPr>
        <a:xfrm>
          <a:off x="0" y="0"/>
          <a:ext cx="0" cy="0"/>
          <a:chOff x="0" y="0"/>
          <a:chExt cx="0" cy="0"/>
        </a:xfrm>
      </p:grpSpPr>
      <p:sp>
        <p:nvSpPr>
          <p:cNvPr id="1001" name="Google Shape;1001;p10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02" name="Google Shape;1002;p10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200"/>
              <a:buNone/>
            </a:pPr>
            <a:r>
              <a:t/>
            </a:r>
            <a:endParaRPr/>
          </a:p>
        </p:txBody>
      </p:sp>
      <p:sp>
        <p:nvSpPr>
          <p:cNvPr id="1003" name="Google Shape;1003;p10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fr-FR"/>
              <a:t>‹#›</a:t>
            </a:fld>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8" name="Shape 1008"/>
        <p:cNvGrpSpPr/>
        <p:nvPr/>
      </p:nvGrpSpPr>
      <p:grpSpPr>
        <a:xfrm>
          <a:off x="0" y="0"/>
          <a:ext cx="0" cy="0"/>
          <a:chOff x="0" y="0"/>
          <a:chExt cx="0" cy="0"/>
        </a:xfrm>
      </p:grpSpPr>
      <p:sp>
        <p:nvSpPr>
          <p:cNvPr id="1009" name="Google Shape;1009;p4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10" name="Google Shape;1010;p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200"/>
              <a:buNone/>
            </a:pPr>
            <a:r>
              <a:t/>
            </a:r>
            <a:endParaRPr/>
          </a:p>
        </p:txBody>
      </p:sp>
      <p:sp>
        <p:nvSpPr>
          <p:cNvPr id="1011" name="Google Shape;1011;p4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chemeClr val="dk1"/>
              </a:buClr>
              <a:buSzPts val="300"/>
              <a:buFont typeface="Calibri"/>
              <a:buNone/>
            </a:pPr>
            <a:fld id="{00000000-1234-1234-1234-123412341234}" type="slidenum">
              <a:rPr lang="fr-FR"/>
              <a:t>‹#›</a:t>
            </a:fld>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7" name="Shape 1027"/>
        <p:cNvGrpSpPr/>
        <p:nvPr/>
      </p:nvGrpSpPr>
      <p:grpSpPr>
        <a:xfrm>
          <a:off x="0" y="0"/>
          <a:ext cx="0" cy="0"/>
          <a:chOff x="0" y="0"/>
          <a:chExt cx="0" cy="0"/>
        </a:xfrm>
      </p:grpSpPr>
      <p:sp>
        <p:nvSpPr>
          <p:cNvPr id="1028" name="Google Shape;1028;p5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29" name="Google Shape;1029;p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200"/>
              <a:buNone/>
            </a:pPr>
            <a:r>
              <a:t/>
            </a:r>
            <a:endParaRPr/>
          </a:p>
        </p:txBody>
      </p:sp>
      <p:sp>
        <p:nvSpPr>
          <p:cNvPr id="1030" name="Google Shape;1030;p5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chemeClr val="dk1"/>
              </a:buClr>
              <a:buSzPts val="300"/>
              <a:buFont typeface="Calibri"/>
              <a:buNone/>
            </a:pPr>
            <a:fld id="{00000000-1234-1234-1234-123412341234}" type="slidenum">
              <a:rPr lang="fr-FR"/>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1" name="Shape 261"/>
        <p:cNvGrpSpPr/>
        <p:nvPr/>
      </p:nvGrpSpPr>
      <p:grpSpPr>
        <a:xfrm>
          <a:off x="0" y="0"/>
          <a:ext cx="0" cy="0"/>
          <a:chOff x="0" y="0"/>
          <a:chExt cx="0" cy="0"/>
        </a:xfrm>
      </p:grpSpPr>
      <p:sp>
        <p:nvSpPr>
          <p:cNvPr id="262" name="Google Shape;262;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3" name="Google Shape;263;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200"/>
              <a:buNone/>
            </a:pPr>
            <a:r>
              <a:t/>
            </a:r>
            <a:endParaRPr/>
          </a:p>
        </p:txBody>
      </p:sp>
      <p:sp>
        <p:nvSpPr>
          <p:cNvPr id="264" name="Google Shape;264;p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fr-FR"/>
              <a:t>‹#›</a:t>
            </a:fld>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7" name="Shape 1037"/>
        <p:cNvGrpSpPr/>
        <p:nvPr/>
      </p:nvGrpSpPr>
      <p:grpSpPr>
        <a:xfrm>
          <a:off x="0" y="0"/>
          <a:ext cx="0" cy="0"/>
          <a:chOff x="0" y="0"/>
          <a:chExt cx="0" cy="0"/>
        </a:xfrm>
      </p:grpSpPr>
      <p:sp>
        <p:nvSpPr>
          <p:cNvPr id="1038" name="Google Shape;1038;p5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39" name="Google Shape;1039;p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200"/>
              <a:buNone/>
            </a:pPr>
            <a:r>
              <a:t/>
            </a:r>
            <a:endParaRPr/>
          </a:p>
        </p:txBody>
      </p:sp>
      <p:sp>
        <p:nvSpPr>
          <p:cNvPr id="1040" name="Google Shape;1040;p5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chemeClr val="dk1"/>
              </a:buClr>
              <a:buSzPts val="300"/>
              <a:buFont typeface="Calibri"/>
              <a:buNone/>
            </a:pPr>
            <a:fld id="{00000000-1234-1234-1234-123412341234}" type="slidenum">
              <a:rPr lang="fr-FR"/>
              <a:t>‹#›</a:t>
            </a:fld>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7" name="Shape 1047"/>
        <p:cNvGrpSpPr/>
        <p:nvPr/>
      </p:nvGrpSpPr>
      <p:grpSpPr>
        <a:xfrm>
          <a:off x="0" y="0"/>
          <a:ext cx="0" cy="0"/>
          <a:chOff x="0" y="0"/>
          <a:chExt cx="0" cy="0"/>
        </a:xfrm>
      </p:grpSpPr>
      <p:sp>
        <p:nvSpPr>
          <p:cNvPr id="1048" name="Google Shape;1048;p5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49" name="Google Shape;1049;p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200"/>
              <a:buNone/>
            </a:pPr>
            <a:r>
              <a:t/>
            </a:r>
            <a:endParaRPr/>
          </a:p>
        </p:txBody>
      </p:sp>
      <p:sp>
        <p:nvSpPr>
          <p:cNvPr id="1050" name="Google Shape;1050;p5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chemeClr val="dk1"/>
              </a:buClr>
              <a:buSzPts val="300"/>
              <a:buFont typeface="Calibri"/>
              <a:buNone/>
            </a:pPr>
            <a:fld id="{00000000-1234-1234-1234-123412341234}" type="slidenum">
              <a:rPr lang="fr-FR"/>
              <a:t>‹#›</a:t>
            </a:fld>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9" name="Shape 1059"/>
        <p:cNvGrpSpPr/>
        <p:nvPr/>
      </p:nvGrpSpPr>
      <p:grpSpPr>
        <a:xfrm>
          <a:off x="0" y="0"/>
          <a:ext cx="0" cy="0"/>
          <a:chOff x="0" y="0"/>
          <a:chExt cx="0" cy="0"/>
        </a:xfrm>
      </p:grpSpPr>
      <p:sp>
        <p:nvSpPr>
          <p:cNvPr id="1060" name="Google Shape;1060;p5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61" name="Google Shape;1061;p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200"/>
              <a:buNone/>
            </a:pPr>
            <a:r>
              <a:t/>
            </a:r>
            <a:endParaRPr/>
          </a:p>
        </p:txBody>
      </p:sp>
      <p:sp>
        <p:nvSpPr>
          <p:cNvPr id="1062" name="Google Shape;1062;p5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chemeClr val="dk1"/>
              </a:buClr>
              <a:buSzPts val="300"/>
              <a:buFont typeface="Calibri"/>
              <a:buNone/>
            </a:pPr>
            <a:fld id="{00000000-1234-1234-1234-123412341234}" type="slidenum">
              <a:rPr lang="fr-FR"/>
              <a:t>‹#›</a:t>
            </a:fld>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1" name="Shape 1071"/>
        <p:cNvGrpSpPr/>
        <p:nvPr/>
      </p:nvGrpSpPr>
      <p:grpSpPr>
        <a:xfrm>
          <a:off x="0" y="0"/>
          <a:ext cx="0" cy="0"/>
          <a:chOff x="0" y="0"/>
          <a:chExt cx="0" cy="0"/>
        </a:xfrm>
      </p:grpSpPr>
      <p:sp>
        <p:nvSpPr>
          <p:cNvPr id="1072" name="Google Shape;1072;p5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73" name="Google Shape;1073;p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200"/>
              <a:buNone/>
            </a:pPr>
            <a:r>
              <a:t/>
            </a:r>
            <a:endParaRPr/>
          </a:p>
        </p:txBody>
      </p:sp>
      <p:sp>
        <p:nvSpPr>
          <p:cNvPr id="1074" name="Google Shape;1074;p5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chemeClr val="dk1"/>
              </a:buClr>
              <a:buSzPts val="300"/>
              <a:buFont typeface="Calibri"/>
              <a:buNone/>
            </a:pPr>
            <a:fld id="{00000000-1234-1234-1234-123412341234}" type="slidenum">
              <a:rPr lang="fr-FR"/>
              <a:t>‹#›</a:t>
            </a:fld>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3" name="Shape 1083"/>
        <p:cNvGrpSpPr/>
        <p:nvPr/>
      </p:nvGrpSpPr>
      <p:grpSpPr>
        <a:xfrm>
          <a:off x="0" y="0"/>
          <a:ext cx="0" cy="0"/>
          <a:chOff x="0" y="0"/>
          <a:chExt cx="0" cy="0"/>
        </a:xfrm>
      </p:grpSpPr>
      <p:sp>
        <p:nvSpPr>
          <p:cNvPr id="1084" name="Google Shape;1084;p5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85" name="Google Shape;1085;p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200"/>
              <a:buNone/>
            </a:pPr>
            <a:r>
              <a:t/>
            </a:r>
            <a:endParaRPr/>
          </a:p>
        </p:txBody>
      </p:sp>
      <p:sp>
        <p:nvSpPr>
          <p:cNvPr id="1086" name="Google Shape;1086;p5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chemeClr val="dk1"/>
              </a:buClr>
              <a:buSzPts val="300"/>
              <a:buFont typeface="Calibri"/>
              <a:buNone/>
            </a:pPr>
            <a:fld id="{00000000-1234-1234-1234-123412341234}" type="slidenum">
              <a:rPr lang="fr-FR"/>
              <a:t>‹#›</a:t>
            </a:fld>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5" name="Shape 1095"/>
        <p:cNvGrpSpPr/>
        <p:nvPr/>
      </p:nvGrpSpPr>
      <p:grpSpPr>
        <a:xfrm>
          <a:off x="0" y="0"/>
          <a:ext cx="0" cy="0"/>
          <a:chOff x="0" y="0"/>
          <a:chExt cx="0" cy="0"/>
        </a:xfrm>
      </p:grpSpPr>
      <p:sp>
        <p:nvSpPr>
          <p:cNvPr id="1096" name="Google Shape;1096;p5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97" name="Google Shape;1097;p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200"/>
              <a:buNone/>
            </a:pPr>
            <a:r>
              <a:t/>
            </a:r>
            <a:endParaRPr/>
          </a:p>
        </p:txBody>
      </p:sp>
      <p:sp>
        <p:nvSpPr>
          <p:cNvPr id="1098" name="Google Shape;1098;p5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chemeClr val="dk1"/>
              </a:buClr>
              <a:buSzPts val="300"/>
              <a:buFont typeface="Calibri"/>
              <a:buNone/>
            </a:pPr>
            <a:fld id="{00000000-1234-1234-1234-123412341234}" type="slidenum">
              <a:rPr lang="fr-FR"/>
              <a:t>‹#›</a:t>
            </a:fld>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7" name="Shape 1107"/>
        <p:cNvGrpSpPr/>
        <p:nvPr/>
      </p:nvGrpSpPr>
      <p:grpSpPr>
        <a:xfrm>
          <a:off x="0" y="0"/>
          <a:ext cx="0" cy="0"/>
          <a:chOff x="0" y="0"/>
          <a:chExt cx="0" cy="0"/>
        </a:xfrm>
      </p:grpSpPr>
      <p:sp>
        <p:nvSpPr>
          <p:cNvPr id="1108" name="Google Shape;1108;p5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09" name="Google Shape;1109;p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200"/>
              <a:buNone/>
            </a:pPr>
            <a:r>
              <a:t/>
            </a:r>
            <a:endParaRPr/>
          </a:p>
        </p:txBody>
      </p:sp>
      <p:sp>
        <p:nvSpPr>
          <p:cNvPr id="1110" name="Google Shape;1110;p5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chemeClr val="dk1"/>
              </a:buClr>
              <a:buSzPts val="300"/>
              <a:buFont typeface="Calibri"/>
              <a:buNone/>
            </a:pPr>
            <a:fld id="{00000000-1234-1234-1234-123412341234}" type="slidenum">
              <a:rPr lang="fr-FR"/>
              <a:t>‹#›</a:t>
            </a:fld>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0" name="Shape 1120"/>
        <p:cNvGrpSpPr/>
        <p:nvPr/>
      </p:nvGrpSpPr>
      <p:grpSpPr>
        <a:xfrm>
          <a:off x="0" y="0"/>
          <a:ext cx="0" cy="0"/>
          <a:chOff x="0" y="0"/>
          <a:chExt cx="0" cy="0"/>
        </a:xfrm>
      </p:grpSpPr>
      <p:sp>
        <p:nvSpPr>
          <p:cNvPr id="1121" name="Google Shape;1121;p5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22" name="Google Shape;1122;p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200"/>
              <a:buNone/>
            </a:pPr>
            <a:r>
              <a:t/>
            </a:r>
            <a:endParaRPr/>
          </a:p>
        </p:txBody>
      </p:sp>
      <p:sp>
        <p:nvSpPr>
          <p:cNvPr id="1123" name="Google Shape;1123;p5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chemeClr val="dk1"/>
              </a:buClr>
              <a:buSzPts val="300"/>
              <a:buFont typeface="Calibri"/>
              <a:buNone/>
            </a:pPr>
            <a:fld id="{00000000-1234-1234-1234-123412341234}" type="slidenum">
              <a:rPr lang="fr-FR"/>
              <a:t>‹#›</a:t>
            </a:fld>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3" name="Shape 1133"/>
        <p:cNvGrpSpPr/>
        <p:nvPr/>
      </p:nvGrpSpPr>
      <p:grpSpPr>
        <a:xfrm>
          <a:off x="0" y="0"/>
          <a:ext cx="0" cy="0"/>
          <a:chOff x="0" y="0"/>
          <a:chExt cx="0" cy="0"/>
        </a:xfrm>
      </p:grpSpPr>
      <p:sp>
        <p:nvSpPr>
          <p:cNvPr id="1134" name="Google Shape;1134;p6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35" name="Google Shape;1135;p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200"/>
              <a:buNone/>
            </a:pPr>
            <a:r>
              <a:t/>
            </a:r>
            <a:endParaRPr/>
          </a:p>
        </p:txBody>
      </p:sp>
      <p:sp>
        <p:nvSpPr>
          <p:cNvPr id="1136" name="Google Shape;1136;p6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chemeClr val="dk1"/>
              </a:buClr>
              <a:buSzPts val="300"/>
              <a:buFont typeface="Calibri"/>
              <a:buNone/>
            </a:pPr>
            <a:fld id="{00000000-1234-1234-1234-123412341234}" type="slidenum">
              <a:rPr lang="fr-FR"/>
              <a:t>‹#›</a:t>
            </a:fld>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4" name="Shape 1144"/>
        <p:cNvGrpSpPr/>
        <p:nvPr/>
      </p:nvGrpSpPr>
      <p:grpSpPr>
        <a:xfrm>
          <a:off x="0" y="0"/>
          <a:ext cx="0" cy="0"/>
          <a:chOff x="0" y="0"/>
          <a:chExt cx="0" cy="0"/>
        </a:xfrm>
      </p:grpSpPr>
      <p:sp>
        <p:nvSpPr>
          <p:cNvPr id="1145" name="Google Shape;1145;p6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46" name="Google Shape;1146;p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200"/>
              <a:buNone/>
            </a:pPr>
            <a:r>
              <a:t/>
            </a:r>
            <a:endParaRPr/>
          </a:p>
        </p:txBody>
      </p:sp>
      <p:sp>
        <p:nvSpPr>
          <p:cNvPr id="1147" name="Google Shape;1147;p6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chemeClr val="dk1"/>
              </a:buClr>
              <a:buSzPts val="300"/>
              <a:buFont typeface="Calibri"/>
              <a:buNone/>
            </a:pPr>
            <a:fld id="{00000000-1234-1234-1234-123412341234}" type="slidenum">
              <a:rPr lang="fr-FR"/>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9" name="Shape 269"/>
        <p:cNvGrpSpPr/>
        <p:nvPr/>
      </p:nvGrpSpPr>
      <p:grpSpPr>
        <a:xfrm>
          <a:off x="0" y="0"/>
          <a:ext cx="0" cy="0"/>
          <a:chOff x="0" y="0"/>
          <a:chExt cx="0" cy="0"/>
        </a:xfrm>
      </p:grpSpPr>
      <p:sp>
        <p:nvSpPr>
          <p:cNvPr id="270" name="Google Shape;270;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1" name="Google Shape;271;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200"/>
              <a:buNone/>
            </a:pPr>
            <a:r>
              <a:t/>
            </a:r>
            <a:endParaRPr/>
          </a:p>
        </p:txBody>
      </p:sp>
      <p:sp>
        <p:nvSpPr>
          <p:cNvPr id="272" name="Google Shape;272;p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chemeClr val="dk1"/>
              </a:buClr>
              <a:buSzPts val="300"/>
              <a:buFont typeface="Calibri"/>
              <a:buNone/>
            </a:pPr>
            <a:fld id="{00000000-1234-1234-1234-123412341234}" type="slidenum">
              <a:rPr lang="fr-FR"/>
              <a:t>‹#›</a:t>
            </a:fld>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58" name="Shape 1158"/>
        <p:cNvGrpSpPr/>
        <p:nvPr/>
      </p:nvGrpSpPr>
      <p:grpSpPr>
        <a:xfrm>
          <a:off x="0" y="0"/>
          <a:ext cx="0" cy="0"/>
          <a:chOff x="0" y="0"/>
          <a:chExt cx="0" cy="0"/>
        </a:xfrm>
      </p:grpSpPr>
      <p:sp>
        <p:nvSpPr>
          <p:cNvPr id="1159" name="Google Shape;1159;p6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60" name="Google Shape;1160;p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200"/>
              <a:buNone/>
            </a:pPr>
            <a:r>
              <a:t/>
            </a:r>
            <a:endParaRPr/>
          </a:p>
        </p:txBody>
      </p:sp>
      <p:sp>
        <p:nvSpPr>
          <p:cNvPr id="1161" name="Google Shape;1161;p6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chemeClr val="dk1"/>
              </a:buClr>
              <a:buSzPts val="300"/>
              <a:buFont typeface="Calibri"/>
              <a:buNone/>
            </a:pPr>
            <a:fld id="{00000000-1234-1234-1234-123412341234}" type="slidenum">
              <a:rPr lang="fr-FR"/>
              <a:t>‹#›</a:t>
            </a:fld>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0" name="Shape 1170"/>
        <p:cNvGrpSpPr/>
        <p:nvPr/>
      </p:nvGrpSpPr>
      <p:grpSpPr>
        <a:xfrm>
          <a:off x="0" y="0"/>
          <a:ext cx="0" cy="0"/>
          <a:chOff x="0" y="0"/>
          <a:chExt cx="0" cy="0"/>
        </a:xfrm>
      </p:grpSpPr>
      <p:sp>
        <p:nvSpPr>
          <p:cNvPr id="1171" name="Google Shape;1171;p6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72" name="Google Shape;1172;p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200"/>
              <a:buNone/>
            </a:pPr>
            <a:r>
              <a:t/>
            </a:r>
            <a:endParaRPr/>
          </a:p>
        </p:txBody>
      </p:sp>
      <p:sp>
        <p:nvSpPr>
          <p:cNvPr id="1173" name="Google Shape;1173;p6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chemeClr val="dk1"/>
              </a:buClr>
              <a:buSzPts val="300"/>
              <a:buFont typeface="Calibri"/>
              <a:buNone/>
            </a:pPr>
            <a:fld id="{00000000-1234-1234-1234-123412341234}" type="slidenum">
              <a:rPr lang="fr-FR"/>
              <a:t>‹#›</a:t>
            </a:fld>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2" name="Shape 1182"/>
        <p:cNvGrpSpPr/>
        <p:nvPr/>
      </p:nvGrpSpPr>
      <p:grpSpPr>
        <a:xfrm>
          <a:off x="0" y="0"/>
          <a:ext cx="0" cy="0"/>
          <a:chOff x="0" y="0"/>
          <a:chExt cx="0" cy="0"/>
        </a:xfrm>
      </p:grpSpPr>
      <p:sp>
        <p:nvSpPr>
          <p:cNvPr id="1183" name="Google Shape;1183;p6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84" name="Google Shape;1184;p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200"/>
              <a:buNone/>
            </a:pPr>
            <a:r>
              <a:t/>
            </a:r>
            <a:endParaRPr/>
          </a:p>
        </p:txBody>
      </p:sp>
      <p:sp>
        <p:nvSpPr>
          <p:cNvPr id="1185" name="Google Shape;1185;p6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chemeClr val="dk1"/>
              </a:buClr>
              <a:buSzPts val="300"/>
              <a:buFont typeface="Calibri"/>
              <a:buNone/>
            </a:pPr>
            <a:fld id="{00000000-1234-1234-1234-123412341234}" type="slidenum">
              <a:rPr lang="fr-FR"/>
              <a:t>‹#›</a:t>
            </a:fld>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0" name="Shape 1200"/>
        <p:cNvGrpSpPr/>
        <p:nvPr/>
      </p:nvGrpSpPr>
      <p:grpSpPr>
        <a:xfrm>
          <a:off x="0" y="0"/>
          <a:ext cx="0" cy="0"/>
          <a:chOff x="0" y="0"/>
          <a:chExt cx="0" cy="0"/>
        </a:xfrm>
      </p:grpSpPr>
      <p:sp>
        <p:nvSpPr>
          <p:cNvPr id="1201" name="Google Shape;1201;p6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02" name="Google Shape;1202;p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200"/>
              <a:buNone/>
            </a:pPr>
            <a:r>
              <a:t/>
            </a:r>
            <a:endParaRPr/>
          </a:p>
        </p:txBody>
      </p:sp>
      <p:sp>
        <p:nvSpPr>
          <p:cNvPr id="1203" name="Google Shape;1203;p6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chemeClr val="dk1"/>
              </a:buClr>
              <a:buSzPts val="300"/>
              <a:buFont typeface="Calibri"/>
              <a:buNone/>
            </a:pPr>
            <a:fld id="{00000000-1234-1234-1234-123412341234}" type="slidenum">
              <a:rPr lang="fr-FR"/>
              <a:t>‹#›</a:t>
            </a:fld>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1" name="Shape 1211"/>
        <p:cNvGrpSpPr/>
        <p:nvPr/>
      </p:nvGrpSpPr>
      <p:grpSpPr>
        <a:xfrm>
          <a:off x="0" y="0"/>
          <a:ext cx="0" cy="0"/>
          <a:chOff x="0" y="0"/>
          <a:chExt cx="0" cy="0"/>
        </a:xfrm>
      </p:grpSpPr>
      <p:sp>
        <p:nvSpPr>
          <p:cNvPr id="1212" name="Google Shape;1212;p6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13" name="Google Shape;1213;p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200"/>
              <a:buNone/>
            </a:pPr>
            <a:r>
              <a:t/>
            </a:r>
            <a:endParaRPr/>
          </a:p>
        </p:txBody>
      </p:sp>
      <p:sp>
        <p:nvSpPr>
          <p:cNvPr id="1214" name="Google Shape;1214;p6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chemeClr val="dk1"/>
              </a:buClr>
              <a:buSzPts val="300"/>
              <a:buFont typeface="Calibri"/>
              <a:buNone/>
            </a:pPr>
            <a:fld id="{00000000-1234-1234-1234-123412341234}" type="slidenum">
              <a:rPr lang="fr-FR"/>
              <a:t>‹#›</a:t>
            </a:fld>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23" name="Shape 1223"/>
        <p:cNvGrpSpPr/>
        <p:nvPr/>
      </p:nvGrpSpPr>
      <p:grpSpPr>
        <a:xfrm>
          <a:off x="0" y="0"/>
          <a:ext cx="0" cy="0"/>
          <a:chOff x="0" y="0"/>
          <a:chExt cx="0" cy="0"/>
        </a:xfrm>
      </p:grpSpPr>
      <p:sp>
        <p:nvSpPr>
          <p:cNvPr id="1224" name="Google Shape;1224;p6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25" name="Google Shape;1225;p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200"/>
              <a:buNone/>
            </a:pPr>
            <a:r>
              <a:t/>
            </a:r>
            <a:endParaRPr/>
          </a:p>
        </p:txBody>
      </p:sp>
      <p:sp>
        <p:nvSpPr>
          <p:cNvPr id="1226" name="Google Shape;1226;p6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chemeClr val="dk1"/>
              </a:buClr>
              <a:buSzPts val="300"/>
              <a:buFont typeface="Calibri"/>
              <a:buNone/>
            </a:pPr>
            <a:fld id="{00000000-1234-1234-1234-123412341234}" type="slidenum">
              <a:rPr lang="fr-FR"/>
              <a:t>‹#›</a:t>
            </a:fld>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33" name="Shape 1233"/>
        <p:cNvGrpSpPr/>
        <p:nvPr/>
      </p:nvGrpSpPr>
      <p:grpSpPr>
        <a:xfrm>
          <a:off x="0" y="0"/>
          <a:ext cx="0" cy="0"/>
          <a:chOff x="0" y="0"/>
          <a:chExt cx="0" cy="0"/>
        </a:xfrm>
      </p:grpSpPr>
      <p:sp>
        <p:nvSpPr>
          <p:cNvPr id="1234" name="Google Shape;1234;p6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35" name="Google Shape;1235;p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200"/>
              <a:buNone/>
            </a:pPr>
            <a:r>
              <a:t/>
            </a:r>
            <a:endParaRPr/>
          </a:p>
        </p:txBody>
      </p:sp>
      <p:sp>
        <p:nvSpPr>
          <p:cNvPr id="1236" name="Google Shape;1236;p6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chemeClr val="dk1"/>
              </a:buClr>
              <a:buSzPts val="300"/>
              <a:buFont typeface="Calibri"/>
              <a:buNone/>
            </a:pPr>
            <a:fld id="{00000000-1234-1234-1234-123412341234}" type="slidenum">
              <a:rPr lang="fr-FR"/>
              <a:t>‹#›</a:t>
            </a:fld>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4" name="Shape 1244"/>
        <p:cNvGrpSpPr/>
        <p:nvPr/>
      </p:nvGrpSpPr>
      <p:grpSpPr>
        <a:xfrm>
          <a:off x="0" y="0"/>
          <a:ext cx="0" cy="0"/>
          <a:chOff x="0" y="0"/>
          <a:chExt cx="0" cy="0"/>
        </a:xfrm>
      </p:grpSpPr>
      <p:sp>
        <p:nvSpPr>
          <p:cNvPr id="1245" name="Google Shape;1245;g47ecaeb7f9_6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6" name="Google Shape;1246;g47ecaeb7f9_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g47ecaeb7f9_6_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fr-FR"/>
              <a:t>‹#›</a:t>
            </a:fld>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2" name="Shape 1252"/>
        <p:cNvGrpSpPr/>
        <p:nvPr/>
      </p:nvGrpSpPr>
      <p:grpSpPr>
        <a:xfrm>
          <a:off x="0" y="0"/>
          <a:ext cx="0" cy="0"/>
          <a:chOff x="0" y="0"/>
          <a:chExt cx="0" cy="0"/>
        </a:xfrm>
      </p:grpSpPr>
      <p:sp>
        <p:nvSpPr>
          <p:cNvPr id="1253" name="Google Shape;1253;g45e3d2eb9c_8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4" name="Google Shape;1254;g45e3d2eb9c_8_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g45e3d2eb9c_8_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fr-FR"/>
              <a:t>‹#›</a:t>
            </a:fld>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63" name="Shape 1263"/>
        <p:cNvGrpSpPr/>
        <p:nvPr/>
      </p:nvGrpSpPr>
      <p:grpSpPr>
        <a:xfrm>
          <a:off x="0" y="0"/>
          <a:ext cx="0" cy="0"/>
          <a:chOff x="0" y="0"/>
          <a:chExt cx="0" cy="0"/>
        </a:xfrm>
      </p:grpSpPr>
      <p:sp>
        <p:nvSpPr>
          <p:cNvPr id="1264" name="Google Shape;1264;g45e3d2eb9c_8_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5" name="Google Shape;1265;g45e3d2eb9c_8_1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g45e3d2eb9c_8_1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fr-FR"/>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7" name="Shape 277"/>
        <p:cNvGrpSpPr/>
        <p:nvPr/>
      </p:nvGrpSpPr>
      <p:grpSpPr>
        <a:xfrm>
          <a:off x="0" y="0"/>
          <a:ext cx="0" cy="0"/>
          <a:chOff x="0" y="0"/>
          <a:chExt cx="0" cy="0"/>
        </a:xfrm>
      </p:grpSpPr>
      <p:sp>
        <p:nvSpPr>
          <p:cNvPr id="278" name="Google Shape;278;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9" name="Google Shape;279;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200"/>
              <a:buNone/>
            </a:pPr>
            <a:r>
              <a:t/>
            </a:r>
            <a:endParaRPr/>
          </a:p>
        </p:txBody>
      </p:sp>
      <p:sp>
        <p:nvSpPr>
          <p:cNvPr id="280" name="Google Shape;280;p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chemeClr val="dk1"/>
              </a:buClr>
              <a:buSzPts val="300"/>
              <a:buFont typeface="Calibri"/>
              <a:buNone/>
            </a:pPr>
            <a:fld id="{00000000-1234-1234-1234-123412341234}" type="slidenum">
              <a:rPr lang="fr-FR"/>
              <a:t>‹#›</a:t>
            </a:fld>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76" name="Shape 1276"/>
        <p:cNvGrpSpPr/>
        <p:nvPr/>
      </p:nvGrpSpPr>
      <p:grpSpPr>
        <a:xfrm>
          <a:off x="0" y="0"/>
          <a:ext cx="0" cy="0"/>
          <a:chOff x="0" y="0"/>
          <a:chExt cx="0" cy="0"/>
        </a:xfrm>
      </p:grpSpPr>
      <p:sp>
        <p:nvSpPr>
          <p:cNvPr id="1277" name="Google Shape;1277;p8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78" name="Google Shape;1278;p8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200"/>
              <a:buNone/>
            </a:pPr>
            <a:r>
              <a:t/>
            </a:r>
            <a:endParaRPr/>
          </a:p>
        </p:txBody>
      </p:sp>
      <p:sp>
        <p:nvSpPr>
          <p:cNvPr id="1279" name="Google Shape;1279;p8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fr-FR"/>
              <a:t>‹#›</a:t>
            </a:fld>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89" name="Shape 1289"/>
        <p:cNvGrpSpPr/>
        <p:nvPr/>
      </p:nvGrpSpPr>
      <p:grpSpPr>
        <a:xfrm>
          <a:off x="0" y="0"/>
          <a:ext cx="0" cy="0"/>
          <a:chOff x="0" y="0"/>
          <a:chExt cx="0" cy="0"/>
        </a:xfrm>
      </p:grpSpPr>
      <p:sp>
        <p:nvSpPr>
          <p:cNvPr id="1290" name="Google Shape;1290;p8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91" name="Google Shape;1291;p8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200"/>
              <a:buNone/>
            </a:pPr>
            <a:r>
              <a:t/>
            </a:r>
            <a:endParaRPr/>
          </a:p>
        </p:txBody>
      </p:sp>
      <p:sp>
        <p:nvSpPr>
          <p:cNvPr id="1292" name="Google Shape;1292;p8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fr-FR"/>
              <a:t>‹#›</a:t>
            </a:fld>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1" name="Shape 1301"/>
        <p:cNvGrpSpPr/>
        <p:nvPr/>
      </p:nvGrpSpPr>
      <p:grpSpPr>
        <a:xfrm>
          <a:off x="0" y="0"/>
          <a:ext cx="0" cy="0"/>
          <a:chOff x="0" y="0"/>
          <a:chExt cx="0" cy="0"/>
        </a:xfrm>
      </p:grpSpPr>
      <p:sp>
        <p:nvSpPr>
          <p:cNvPr id="1302" name="Google Shape;1302;p8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03" name="Google Shape;1303;p8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200"/>
              <a:buNone/>
            </a:pPr>
            <a:r>
              <a:t/>
            </a:r>
            <a:endParaRPr/>
          </a:p>
        </p:txBody>
      </p:sp>
      <p:sp>
        <p:nvSpPr>
          <p:cNvPr id="1304" name="Google Shape;1304;p8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fr-FR"/>
              <a:t>‹#›</a:t>
            </a:fld>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14" name="Shape 1314"/>
        <p:cNvGrpSpPr/>
        <p:nvPr/>
      </p:nvGrpSpPr>
      <p:grpSpPr>
        <a:xfrm>
          <a:off x="0" y="0"/>
          <a:ext cx="0" cy="0"/>
          <a:chOff x="0" y="0"/>
          <a:chExt cx="0" cy="0"/>
        </a:xfrm>
      </p:grpSpPr>
      <p:sp>
        <p:nvSpPr>
          <p:cNvPr id="1315" name="Google Shape;1315;p8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16" name="Google Shape;1316;p8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200"/>
              <a:buNone/>
            </a:pPr>
            <a:r>
              <a:t/>
            </a:r>
            <a:endParaRPr/>
          </a:p>
        </p:txBody>
      </p:sp>
      <p:sp>
        <p:nvSpPr>
          <p:cNvPr id="1317" name="Google Shape;1317;p8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fr-FR"/>
              <a:t>‹#›</a:t>
            </a:fld>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28" name="Shape 1328"/>
        <p:cNvGrpSpPr/>
        <p:nvPr/>
      </p:nvGrpSpPr>
      <p:grpSpPr>
        <a:xfrm>
          <a:off x="0" y="0"/>
          <a:ext cx="0" cy="0"/>
          <a:chOff x="0" y="0"/>
          <a:chExt cx="0" cy="0"/>
        </a:xfrm>
      </p:grpSpPr>
      <p:sp>
        <p:nvSpPr>
          <p:cNvPr id="1329" name="Google Shape;1329;p8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30" name="Google Shape;1330;p8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200"/>
              <a:buNone/>
            </a:pPr>
            <a:r>
              <a:t/>
            </a:r>
            <a:endParaRPr/>
          </a:p>
        </p:txBody>
      </p:sp>
      <p:sp>
        <p:nvSpPr>
          <p:cNvPr id="1331" name="Google Shape;1331;p8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fr-FR"/>
              <a:t>‹#›</a:t>
            </a:fld>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36" name="Shape 1336"/>
        <p:cNvGrpSpPr/>
        <p:nvPr/>
      </p:nvGrpSpPr>
      <p:grpSpPr>
        <a:xfrm>
          <a:off x="0" y="0"/>
          <a:ext cx="0" cy="0"/>
          <a:chOff x="0" y="0"/>
          <a:chExt cx="0" cy="0"/>
        </a:xfrm>
      </p:grpSpPr>
      <p:sp>
        <p:nvSpPr>
          <p:cNvPr id="1337" name="Google Shape;1337;g45e3d2eb9c_17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8" name="Google Shape;1338;g45e3d2eb9c_1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g45e3d2eb9c_17_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fr-FR"/>
              <a:t>‹#›</a:t>
            </a:fld>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47" name="Shape 1347"/>
        <p:cNvGrpSpPr/>
        <p:nvPr/>
      </p:nvGrpSpPr>
      <p:grpSpPr>
        <a:xfrm>
          <a:off x="0" y="0"/>
          <a:ext cx="0" cy="0"/>
          <a:chOff x="0" y="0"/>
          <a:chExt cx="0" cy="0"/>
        </a:xfrm>
      </p:grpSpPr>
      <p:sp>
        <p:nvSpPr>
          <p:cNvPr id="1348" name="Google Shape;1348;g45e3d2eb9c_21_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9" name="Google Shape;1349;g45e3d2eb9c_2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g45e3d2eb9c_21_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fr-FR"/>
              <a:t>‹#›</a:t>
            </a:fld>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1" name="Shape 1361"/>
        <p:cNvGrpSpPr/>
        <p:nvPr/>
      </p:nvGrpSpPr>
      <p:grpSpPr>
        <a:xfrm>
          <a:off x="0" y="0"/>
          <a:ext cx="0" cy="0"/>
          <a:chOff x="0" y="0"/>
          <a:chExt cx="0" cy="0"/>
        </a:xfrm>
      </p:grpSpPr>
      <p:sp>
        <p:nvSpPr>
          <p:cNvPr id="1362" name="Google Shape;1362;g45e3d2eb9c_21_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3" name="Google Shape;1363;g45e3d2eb9c_21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g45e3d2eb9c_21_17: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fr-FR"/>
              <a:t>‹#›</a:t>
            </a:fld>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73" name="Shape 1373"/>
        <p:cNvGrpSpPr/>
        <p:nvPr/>
      </p:nvGrpSpPr>
      <p:grpSpPr>
        <a:xfrm>
          <a:off x="0" y="0"/>
          <a:ext cx="0" cy="0"/>
          <a:chOff x="0" y="0"/>
          <a:chExt cx="0" cy="0"/>
        </a:xfrm>
      </p:grpSpPr>
      <p:sp>
        <p:nvSpPr>
          <p:cNvPr id="1374" name="Google Shape;1374;p7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75" name="Google Shape;1375;p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200"/>
              <a:buNone/>
            </a:pPr>
            <a:r>
              <a:t/>
            </a:r>
            <a:endParaRPr/>
          </a:p>
        </p:txBody>
      </p:sp>
      <p:sp>
        <p:nvSpPr>
          <p:cNvPr id="1376" name="Google Shape;1376;p7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chemeClr val="dk1"/>
              </a:buClr>
              <a:buSzPts val="300"/>
              <a:buFont typeface="Calibri"/>
              <a:buNone/>
            </a:pPr>
            <a:fld id="{00000000-1234-1234-1234-123412341234}" type="slidenum">
              <a:rPr lang="fr-FR"/>
              <a:t>‹#›</a:t>
            </a:fld>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88" name="Shape 1388"/>
        <p:cNvGrpSpPr/>
        <p:nvPr/>
      </p:nvGrpSpPr>
      <p:grpSpPr>
        <a:xfrm>
          <a:off x="0" y="0"/>
          <a:ext cx="0" cy="0"/>
          <a:chOff x="0" y="0"/>
          <a:chExt cx="0" cy="0"/>
        </a:xfrm>
      </p:grpSpPr>
      <p:sp>
        <p:nvSpPr>
          <p:cNvPr id="1389" name="Google Shape;1389;p7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90" name="Google Shape;1390;p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200"/>
              <a:buNone/>
            </a:pPr>
            <a:r>
              <a:t/>
            </a:r>
            <a:endParaRPr/>
          </a:p>
        </p:txBody>
      </p:sp>
      <p:sp>
        <p:nvSpPr>
          <p:cNvPr id="1391" name="Google Shape;1391;p7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chemeClr val="dk1"/>
              </a:buClr>
              <a:buSzPts val="300"/>
              <a:buFont typeface="Calibri"/>
              <a:buNone/>
            </a:pPr>
            <a:fld id="{00000000-1234-1234-1234-123412341234}" type="slidenum">
              <a:rPr lang="fr-FR"/>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apositive de titre" showMasterSp="0" type="title">
  <p:cSld name="TITLE">
    <p:bg>
      <p:bgPr>
        <a:solidFill>
          <a:srgbClr val="F1F1F1"/>
        </a:solidFill>
      </p:bgPr>
    </p:bg>
    <p:spTree>
      <p:nvGrpSpPr>
        <p:cNvPr id="20" name="Shape 20"/>
        <p:cNvGrpSpPr/>
        <p:nvPr/>
      </p:nvGrpSpPr>
      <p:grpSpPr>
        <a:xfrm>
          <a:off x="0" y="0"/>
          <a:ext cx="0" cy="0"/>
          <a:chOff x="0" y="0"/>
          <a:chExt cx="0" cy="0"/>
        </a:xfrm>
      </p:grpSpPr>
      <p:pic>
        <p:nvPicPr>
          <p:cNvPr id="21" name="Google Shape;21;p2"/>
          <p:cNvPicPr preferRelativeResize="0"/>
          <p:nvPr/>
        </p:nvPicPr>
        <p:blipFill rotWithShape="1">
          <a:blip r:embed="rId2">
            <a:alphaModFix/>
          </a:blip>
          <a:srcRect b="0" l="0" r="5882" t="0"/>
          <a:stretch/>
        </p:blipFill>
        <p:spPr>
          <a:xfrm>
            <a:off x="0" y="3579862"/>
            <a:ext cx="9144000" cy="1568613"/>
          </a:xfrm>
          <a:prstGeom prst="rect">
            <a:avLst/>
          </a:prstGeom>
          <a:noFill/>
          <a:ln>
            <a:noFill/>
          </a:ln>
        </p:spPr>
      </p:pic>
      <p:sp>
        <p:nvSpPr>
          <p:cNvPr id="22" name="Google Shape;22;p2"/>
          <p:cNvSpPr txBox="1"/>
          <p:nvPr>
            <p:ph type="ctrTitle"/>
          </p:nvPr>
        </p:nvSpPr>
        <p:spPr>
          <a:xfrm>
            <a:off x="683568" y="1527330"/>
            <a:ext cx="7772400" cy="1102519"/>
          </a:xfrm>
          <a:prstGeom prst="rect">
            <a:avLst/>
          </a:prstGeom>
          <a:noFill/>
          <a:ln>
            <a:noFill/>
          </a:ln>
        </p:spPr>
        <p:txBody>
          <a:bodyPr anchorCtr="0" anchor="ctr" bIns="91425" lIns="91425" spcFirstLastPara="1" rIns="91425" wrap="square" tIns="91425"/>
          <a:lstStyle>
            <a:lvl1pPr lvl="0" marR="0" algn="l">
              <a:lnSpc>
                <a:spcPct val="100000"/>
              </a:lnSpc>
              <a:spcBef>
                <a:spcPts val="0"/>
              </a:spcBef>
              <a:spcAft>
                <a:spcPts val="0"/>
              </a:spcAft>
              <a:buClr>
                <a:srgbClr val="B10404"/>
              </a:buClr>
              <a:buSzPts val="3600"/>
              <a:buFont typeface="Corbel"/>
              <a:buNone/>
              <a:defRPr b="1" i="0" sz="3600" u="none" cap="none" strike="noStrike">
                <a:solidFill>
                  <a:srgbClr val="B10404"/>
                </a:solidFill>
                <a:latin typeface="Corbel"/>
                <a:ea typeface="Corbel"/>
                <a:cs typeface="Corbel"/>
                <a:sym typeface="Corbel"/>
              </a:defRPr>
            </a:lvl1pPr>
            <a:lvl2pPr lvl="1" algn="l">
              <a:lnSpc>
                <a:spcPct val="100000"/>
              </a:lnSpc>
              <a:spcBef>
                <a:spcPts val="0"/>
              </a:spcBef>
              <a:spcAft>
                <a:spcPts val="0"/>
              </a:spcAft>
              <a:buSzPts val="1800"/>
              <a:buFont typeface="Arial"/>
              <a:buNone/>
              <a:defRPr sz="1800"/>
            </a:lvl2pPr>
            <a:lvl3pPr lvl="2" algn="l">
              <a:lnSpc>
                <a:spcPct val="100000"/>
              </a:lnSpc>
              <a:spcBef>
                <a:spcPts val="0"/>
              </a:spcBef>
              <a:spcAft>
                <a:spcPts val="0"/>
              </a:spcAft>
              <a:buSzPts val="1800"/>
              <a:buFont typeface="Arial"/>
              <a:buNone/>
              <a:defRPr sz="1800"/>
            </a:lvl3pPr>
            <a:lvl4pPr lvl="3" algn="l">
              <a:lnSpc>
                <a:spcPct val="100000"/>
              </a:lnSpc>
              <a:spcBef>
                <a:spcPts val="0"/>
              </a:spcBef>
              <a:spcAft>
                <a:spcPts val="0"/>
              </a:spcAft>
              <a:buSzPts val="1800"/>
              <a:buFont typeface="Arial"/>
              <a:buNone/>
              <a:defRPr sz="1800"/>
            </a:lvl4pPr>
            <a:lvl5pPr lvl="4" algn="l">
              <a:lnSpc>
                <a:spcPct val="100000"/>
              </a:lnSpc>
              <a:spcBef>
                <a:spcPts val="0"/>
              </a:spcBef>
              <a:spcAft>
                <a:spcPts val="0"/>
              </a:spcAft>
              <a:buSzPts val="1800"/>
              <a:buFont typeface="Arial"/>
              <a:buNone/>
              <a:defRPr sz="1800"/>
            </a:lvl5pPr>
            <a:lvl6pPr lvl="5" algn="l">
              <a:lnSpc>
                <a:spcPct val="100000"/>
              </a:lnSpc>
              <a:spcBef>
                <a:spcPts val="0"/>
              </a:spcBef>
              <a:spcAft>
                <a:spcPts val="0"/>
              </a:spcAft>
              <a:buSzPts val="1800"/>
              <a:buFont typeface="Arial"/>
              <a:buNone/>
              <a:defRPr sz="1800"/>
            </a:lvl6pPr>
            <a:lvl7pPr lvl="6" algn="l">
              <a:lnSpc>
                <a:spcPct val="100000"/>
              </a:lnSpc>
              <a:spcBef>
                <a:spcPts val="0"/>
              </a:spcBef>
              <a:spcAft>
                <a:spcPts val="0"/>
              </a:spcAft>
              <a:buSzPts val="1800"/>
              <a:buFont typeface="Arial"/>
              <a:buNone/>
              <a:defRPr sz="1800"/>
            </a:lvl7pPr>
            <a:lvl8pPr lvl="7" algn="l">
              <a:lnSpc>
                <a:spcPct val="100000"/>
              </a:lnSpc>
              <a:spcBef>
                <a:spcPts val="0"/>
              </a:spcBef>
              <a:spcAft>
                <a:spcPts val="0"/>
              </a:spcAft>
              <a:buSzPts val="1800"/>
              <a:buFont typeface="Arial"/>
              <a:buNone/>
              <a:defRPr sz="1800"/>
            </a:lvl8pPr>
            <a:lvl9pPr lvl="8" algn="l">
              <a:lnSpc>
                <a:spcPct val="100000"/>
              </a:lnSpc>
              <a:spcBef>
                <a:spcPts val="0"/>
              </a:spcBef>
              <a:spcAft>
                <a:spcPts val="0"/>
              </a:spcAft>
              <a:buSzPts val="1800"/>
              <a:buFont typeface="Arial"/>
              <a:buNone/>
              <a:defRPr sz="1800"/>
            </a:lvl9pPr>
          </a:lstStyle>
          <a:p/>
        </p:txBody>
      </p:sp>
      <p:sp>
        <p:nvSpPr>
          <p:cNvPr id="23" name="Google Shape;23;p2"/>
          <p:cNvSpPr txBox="1"/>
          <p:nvPr>
            <p:ph idx="1" type="subTitle"/>
          </p:nvPr>
        </p:nvSpPr>
        <p:spPr>
          <a:xfrm>
            <a:off x="1369368" y="2661456"/>
            <a:ext cx="6400800" cy="1314450"/>
          </a:xfrm>
          <a:prstGeom prst="rect">
            <a:avLst/>
          </a:prstGeom>
          <a:noFill/>
          <a:ln>
            <a:noFill/>
          </a:ln>
        </p:spPr>
        <p:txBody>
          <a:bodyPr anchorCtr="0" anchor="t" bIns="91425" lIns="91425" spcFirstLastPara="1" rIns="91425" wrap="square" tIns="91425"/>
          <a:lstStyle>
            <a:lvl1pPr lvl="0" marR="0" algn="ctr">
              <a:lnSpc>
                <a:spcPct val="100000"/>
              </a:lnSpc>
              <a:spcBef>
                <a:spcPts val="560"/>
              </a:spcBef>
              <a:spcAft>
                <a:spcPts val="0"/>
              </a:spcAft>
              <a:buClr>
                <a:srgbClr val="595959"/>
              </a:buClr>
              <a:buSzPts val="2800"/>
              <a:buFont typeface="Arial"/>
              <a:buNone/>
              <a:defRPr b="1" i="0" sz="2800" u="none" cap="none" strike="noStrike">
                <a:solidFill>
                  <a:srgbClr val="595959"/>
                </a:solidFill>
                <a:latin typeface="Corbel"/>
                <a:ea typeface="Corbel"/>
                <a:cs typeface="Corbel"/>
                <a:sym typeface="Corbel"/>
              </a:defRPr>
            </a:lvl1pPr>
            <a:lvl2pPr lvl="1" marR="0" algn="ctr">
              <a:lnSpc>
                <a:spcPct val="100000"/>
              </a:lnSpc>
              <a:spcBef>
                <a:spcPts val="480"/>
              </a:spcBef>
              <a:spcAft>
                <a:spcPts val="0"/>
              </a:spcAft>
              <a:buClr>
                <a:srgbClr val="888888"/>
              </a:buClr>
              <a:buSzPts val="2400"/>
              <a:buFont typeface="Arial"/>
              <a:buNone/>
              <a:defRPr b="0" i="0" sz="2400" u="none" cap="none" strike="noStrike">
                <a:solidFill>
                  <a:srgbClr val="888888"/>
                </a:solidFill>
                <a:latin typeface="Corbel"/>
                <a:ea typeface="Corbel"/>
                <a:cs typeface="Corbel"/>
                <a:sym typeface="Corbel"/>
              </a:defRPr>
            </a:lvl2pPr>
            <a:lvl3pPr lvl="2"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orbel"/>
                <a:ea typeface="Corbel"/>
                <a:cs typeface="Corbel"/>
                <a:sym typeface="Corbel"/>
              </a:defRPr>
            </a:lvl3pPr>
            <a:lvl4pPr lvl="3"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Corbel"/>
                <a:ea typeface="Corbel"/>
                <a:cs typeface="Corbel"/>
                <a:sym typeface="Corbel"/>
              </a:defRPr>
            </a:lvl4pPr>
            <a:lvl5pPr lvl="4"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Corbel"/>
                <a:ea typeface="Corbel"/>
                <a:cs typeface="Corbel"/>
                <a:sym typeface="Corbel"/>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orbel"/>
                <a:ea typeface="Corbel"/>
                <a:cs typeface="Corbel"/>
                <a:sym typeface="Corbel"/>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orbel"/>
                <a:ea typeface="Corbel"/>
                <a:cs typeface="Corbel"/>
                <a:sym typeface="Corbel"/>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orbel"/>
                <a:ea typeface="Corbel"/>
                <a:cs typeface="Corbel"/>
                <a:sym typeface="Corbel"/>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orbel"/>
                <a:ea typeface="Corbel"/>
                <a:cs typeface="Corbel"/>
                <a:sym typeface="Corbel"/>
              </a:defRPr>
            </a:lvl9pPr>
          </a:lstStyle>
          <a:p/>
        </p:txBody>
      </p:sp>
      <p:sp>
        <p:nvSpPr>
          <p:cNvPr id="24" name="Google Shape;24;p2"/>
          <p:cNvSpPr txBox="1"/>
          <p:nvPr>
            <p:ph idx="10" type="dt"/>
          </p:nvPr>
        </p:nvSpPr>
        <p:spPr>
          <a:xfrm>
            <a:off x="9456" y="4754324"/>
            <a:ext cx="847006" cy="273844"/>
          </a:xfrm>
          <a:prstGeom prst="rect">
            <a:avLst/>
          </a:prstGeom>
          <a:noFill/>
          <a:ln>
            <a:noFill/>
          </a:ln>
        </p:spPr>
        <p:txBody>
          <a:bodyPr anchorCtr="0" anchor="ctr" bIns="91425" lIns="91425" spcFirstLastPara="1" rIns="91425" wrap="square" tIns="91425"/>
          <a:lstStyle>
            <a:lvl1pPr lvl="0" marR="0" algn="l">
              <a:lnSpc>
                <a:spcPct val="100000"/>
              </a:lnSpc>
              <a:spcBef>
                <a:spcPts val="0"/>
              </a:spcBef>
              <a:spcAft>
                <a:spcPts val="0"/>
              </a:spcAft>
              <a:buClr>
                <a:srgbClr val="FF0000"/>
              </a:buClr>
              <a:buSzPts val="1000"/>
              <a:buFont typeface="Corbel"/>
              <a:buNone/>
              <a:defRPr b="0" i="0" sz="1000" u="none" cap="none" strike="noStrike">
                <a:solidFill>
                  <a:srgbClr val="FF0000"/>
                </a:solidFill>
                <a:latin typeface="Corbel"/>
                <a:ea typeface="Corbel"/>
                <a:cs typeface="Corbel"/>
                <a:sym typeface="Corbel"/>
              </a:defRPr>
            </a:lvl1pPr>
            <a:lvl2pPr lvl="1" marR="0" algn="l">
              <a:lnSpc>
                <a:spcPct val="100000"/>
              </a:lnSpc>
              <a:spcBef>
                <a:spcPts val="0"/>
              </a:spcBef>
              <a:spcAft>
                <a:spcPts val="0"/>
              </a:spcAft>
              <a:buClr>
                <a:schemeClr val="dk1"/>
              </a:buClr>
              <a:buSzPts val="1800"/>
              <a:buFont typeface="Corbel"/>
              <a:buNone/>
              <a:defRPr b="0" i="0" sz="1800" u="none" cap="none" strike="noStrike">
                <a:solidFill>
                  <a:schemeClr val="dk1"/>
                </a:solidFill>
                <a:latin typeface="Corbel"/>
                <a:ea typeface="Corbel"/>
                <a:cs typeface="Corbel"/>
                <a:sym typeface="Corbel"/>
              </a:defRPr>
            </a:lvl2pPr>
            <a:lvl3pPr lvl="2" marR="0" algn="l">
              <a:lnSpc>
                <a:spcPct val="100000"/>
              </a:lnSpc>
              <a:spcBef>
                <a:spcPts val="0"/>
              </a:spcBef>
              <a:spcAft>
                <a:spcPts val="0"/>
              </a:spcAft>
              <a:buClr>
                <a:schemeClr val="dk1"/>
              </a:buClr>
              <a:buSzPts val="1800"/>
              <a:buFont typeface="Corbel"/>
              <a:buNone/>
              <a:defRPr b="0" i="0" sz="1800" u="none" cap="none" strike="noStrike">
                <a:solidFill>
                  <a:schemeClr val="dk1"/>
                </a:solidFill>
                <a:latin typeface="Corbel"/>
                <a:ea typeface="Corbel"/>
                <a:cs typeface="Corbel"/>
                <a:sym typeface="Corbel"/>
              </a:defRPr>
            </a:lvl3pPr>
            <a:lvl4pPr lvl="3" marR="0" algn="l">
              <a:lnSpc>
                <a:spcPct val="100000"/>
              </a:lnSpc>
              <a:spcBef>
                <a:spcPts val="0"/>
              </a:spcBef>
              <a:spcAft>
                <a:spcPts val="0"/>
              </a:spcAft>
              <a:buClr>
                <a:schemeClr val="dk1"/>
              </a:buClr>
              <a:buSzPts val="1800"/>
              <a:buFont typeface="Corbel"/>
              <a:buNone/>
              <a:defRPr b="0" i="0" sz="1800" u="none" cap="none" strike="noStrike">
                <a:solidFill>
                  <a:schemeClr val="dk1"/>
                </a:solidFill>
                <a:latin typeface="Corbel"/>
                <a:ea typeface="Corbel"/>
                <a:cs typeface="Corbel"/>
                <a:sym typeface="Corbel"/>
              </a:defRPr>
            </a:lvl4pPr>
            <a:lvl5pPr lvl="4" marR="0" algn="l">
              <a:lnSpc>
                <a:spcPct val="100000"/>
              </a:lnSpc>
              <a:spcBef>
                <a:spcPts val="0"/>
              </a:spcBef>
              <a:spcAft>
                <a:spcPts val="0"/>
              </a:spcAft>
              <a:buClr>
                <a:schemeClr val="dk1"/>
              </a:buClr>
              <a:buSzPts val="1800"/>
              <a:buFont typeface="Corbel"/>
              <a:buNone/>
              <a:defRPr b="0" i="0" sz="1800" u="none" cap="none" strike="noStrike">
                <a:solidFill>
                  <a:schemeClr val="dk1"/>
                </a:solidFill>
                <a:latin typeface="Corbel"/>
                <a:ea typeface="Corbel"/>
                <a:cs typeface="Corbel"/>
                <a:sym typeface="Corbel"/>
              </a:defRPr>
            </a:lvl5pPr>
            <a:lvl6pPr lvl="5" marR="0" algn="l">
              <a:lnSpc>
                <a:spcPct val="100000"/>
              </a:lnSpc>
              <a:spcBef>
                <a:spcPts val="0"/>
              </a:spcBef>
              <a:spcAft>
                <a:spcPts val="0"/>
              </a:spcAft>
              <a:buClr>
                <a:schemeClr val="dk1"/>
              </a:buClr>
              <a:buSzPts val="1800"/>
              <a:buFont typeface="Corbel"/>
              <a:buNone/>
              <a:defRPr b="0" i="0" sz="1800" u="none" cap="none" strike="noStrike">
                <a:solidFill>
                  <a:schemeClr val="dk1"/>
                </a:solidFill>
                <a:latin typeface="Corbel"/>
                <a:ea typeface="Corbel"/>
                <a:cs typeface="Corbel"/>
                <a:sym typeface="Corbel"/>
              </a:defRPr>
            </a:lvl6pPr>
            <a:lvl7pPr lvl="6" marR="0" algn="l">
              <a:lnSpc>
                <a:spcPct val="100000"/>
              </a:lnSpc>
              <a:spcBef>
                <a:spcPts val="0"/>
              </a:spcBef>
              <a:spcAft>
                <a:spcPts val="0"/>
              </a:spcAft>
              <a:buClr>
                <a:schemeClr val="dk1"/>
              </a:buClr>
              <a:buSzPts val="1800"/>
              <a:buFont typeface="Corbel"/>
              <a:buNone/>
              <a:defRPr b="0" i="0" sz="1800" u="none" cap="none" strike="noStrike">
                <a:solidFill>
                  <a:schemeClr val="dk1"/>
                </a:solidFill>
                <a:latin typeface="Corbel"/>
                <a:ea typeface="Corbel"/>
                <a:cs typeface="Corbel"/>
                <a:sym typeface="Corbel"/>
              </a:defRPr>
            </a:lvl7pPr>
            <a:lvl8pPr lvl="7" marR="0" algn="l">
              <a:lnSpc>
                <a:spcPct val="100000"/>
              </a:lnSpc>
              <a:spcBef>
                <a:spcPts val="0"/>
              </a:spcBef>
              <a:spcAft>
                <a:spcPts val="0"/>
              </a:spcAft>
              <a:buClr>
                <a:schemeClr val="dk1"/>
              </a:buClr>
              <a:buSzPts val="1800"/>
              <a:buFont typeface="Corbel"/>
              <a:buNone/>
              <a:defRPr b="0" i="0" sz="1800" u="none" cap="none" strike="noStrike">
                <a:solidFill>
                  <a:schemeClr val="dk1"/>
                </a:solidFill>
                <a:latin typeface="Corbel"/>
                <a:ea typeface="Corbel"/>
                <a:cs typeface="Corbel"/>
                <a:sym typeface="Corbel"/>
              </a:defRPr>
            </a:lvl8pPr>
            <a:lvl9pPr lvl="8" marR="0" algn="l">
              <a:lnSpc>
                <a:spcPct val="100000"/>
              </a:lnSpc>
              <a:spcBef>
                <a:spcPts val="0"/>
              </a:spcBef>
              <a:spcAft>
                <a:spcPts val="0"/>
              </a:spcAft>
              <a:buClr>
                <a:schemeClr val="dk1"/>
              </a:buClr>
              <a:buSzPts val="1800"/>
              <a:buFont typeface="Corbel"/>
              <a:buNone/>
              <a:defRPr b="0" i="0" sz="1800" u="none" cap="none" strike="noStrike">
                <a:solidFill>
                  <a:schemeClr val="dk1"/>
                </a:solidFill>
                <a:latin typeface="Corbel"/>
                <a:ea typeface="Corbel"/>
                <a:cs typeface="Corbel"/>
                <a:sym typeface="Corbel"/>
              </a:defRPr>
            </a:lvl9pPr>
          </a:lstStyle>
          <a:p/>
        </p:txBody>
      </p:sp>
      <p:sp>
        <p:nvSpPr>
          <p:cNvPr id="25" name="Google Shape;25;p2"/>
          <p:cNvSpPr txBox="1"/>
          <p:nvPr>
            <p:ph idx="11" type="ftr"/>
          </p:nvPr>
        </p:nvSpPr>
        <p:spPr>
          <a:xfrm>
            <a:off x="1781636" y="4731990"/>
            <a:ext cx="5580731" cy="273844"/>
          </a:xfrm>
          <a:prstGeom prst="rect">
            <a:avLst/>
          </a:prstGeom>
          <a:noFill/>
          <a:ln>
            <a:noFill/>
          </a:ln>
        </p:spPr>
        <p:txBody>
          <a:bodyPr anchorCtr="0" anchor="ctr" bIns="91425" lIns="91425" spcFirstLastPara="1" rIns="91425" wrap="square" tIns="91425"/>
          <a:lstStyle>
            <a:lvl1pPr lvl="0" marR="0" algn="ctr">
              <a:lnSpc>
                <a:spcPct val="100000"/>
              </a:lnSpc>
              <a:spcBef>
                <a:spcPts val="0"/>
              </a:spcBef>
              <a:spcAft>
                <a:spcPts val="0"/>
              </a:spcAft>
              <a:buClr>
                <a:srgbClr val="FF0000"/>
              </a:buClr>
              <a:buSzPts val="1200"/>
              <a:buFont typeface="Calibri"/>
              <a:buNone/>
              <a:defRPr b="1" i="0" sz="1200" u="none" cap="none" strike="noStrike">
                <a:solidFill>
                  <a:srgbClr val="FF0000"/>
                </a:solidFill>
                <a:latin typeface="Calibri"/>
                <a:ea typeface="Calibri"/>
                <a:cs typeface="Calibri"/>
                <a:sym typeface="Calibri"/>
              </a:defRPr>
            </a:lvl1pPr>
            <a:lvl2pPr lvl="1" marR="0" algn="l">
              <a:lnSpc>
                <a:spcPct val="100000"/>
              </a:lnSpc>
              <a:spcBef>
                <a:spcPts val="0"/>
              </a:spcBef>
              <a:spcAft>
                <a:spcPts val="0"/>
              </a:spcAft>
              <a:buClr>
                <a:schemeClr val="dk1"/>
              </a:buClr>
              <a:buSzPts val="1800"/>
              <a:buFont typeface="Corbel"/>
              <a:buNone/>
              <a:defRPr b="0" i="0" sz="1800" u="none" cap="none" strike="noStrike">
                <a:solidFill>
                  <a:schemeClr val="dk1"/>
                </a:solidFill>
                <a:latin typeface="Corbel"/>
                <a:ea typeface="Corbel"/>
                <a:cs typeface="Corbel"/>
                <a:sym typeface="Corbel"/>
              </a:defRPr>
            </a:lvl2pPr>
            <a:lvl3pPr lvl="2" marR="0" algn="l">
              <a:lnSpc>
                <a:spcPct val="100000"/>
              </a:lnSpc>
              <a:spcBef>
                <a:spcPts val="0"/>
              </a:spcBef>
              <a:spcAft>
                <a:spcPts val="0"/>
              </a:spcAft>
              <a:buClr>
                <a:schemeClr val="dk1"/>
              </a:buClr>
              <a:buSzPts val="1800"/>
              <a:buFont typeface="Corbel"/>
              <a:buNone/>
              <a:defRPr b="0" i="0" sz="1800" u="none" cap="none" strike="noStrike">
                <a:solidFill>
                  <a:schemeClr val="dk1"/>
                </a:solidFill>
                <a:latin typeface="Corbel"/>
                <a:ea typeface="Corbel"/>
                <a:cs typeface="Corbel"/>
                <a:sym typeface="Corbel"/>
              </a:defRPr>
            </a:lvl3pPr>
            <a:lvl4pPr lvl="3" marR="0" algn="l">
              <a:lnSpc>
                <a:spcPct val="100000"/>
              </a:lnSpc>
              <a:spcBef>
                <a:spcPts val="0"/>
              </a:spcBef>
              <a:spcAft>
                <a:spcPts val="0"/>
              </a:spcAft>
              <a:buClr>
                <a:schemeClr val="dk1"/>
              </a:buClr>
              <a:buSzPts val="1800"/>
              <a:buFont typeface="Corbel"/>
              <a:buNone/>
              <a:defRPr b="0" i="0" sz="1800" u="none" cap="none" strike="noStrike">
                <a:solidFill>
                  <a:schemeClr val="dk1"/>
                </a:solidFill>
                <a:latin typeface="Corbel"/>
                <a:ea typeface="Corbel"/>
                <a:cs typeface="Corbel"/>
                <a:sym typeface="Corbel"/>
              </a:defRPr>
            </a:lvl4pPr>
            <a:lvl5pPr lvl="4" marR="0" algn="l">
              <a:lnSpc>
                <a:spcPct val="100000"/>
              </a:lnSpc>
              <a:spcBef>
                <a:spcPts val="0"/>
              </a:spcBef>
              <a:spcAft>
                <a:spcPts val="0"/>
              </a:spcAft>
              <a:buClr>
                <a:schemeClr val="dk1"/>
              </a:buClr>
              <a:buSzPts val="1800"/>
              <a:buFont typeface="Corbel"/>
              <a:buNone/>
              <a:defRPr b="0" i="0" sz="1800" u="none" cap="none" strike="noStrike">
                <a:solidFill>
                  <a:schemeClr val="dk1"/>
                </a:solidFill>
                <a:latin typeface="Corbel"/>
                <a:ea typeface="Corbel"/>
                <a:cs typeface="Corbel"/>
                <a:sym typeface="Corbel"/>
              </a:defRPr>
            </a:lvl5pPr>
            <a:lvl6pPr lvl="5" marR="0" algn="l">
              <a:lnSpc>
                <a:spcPct val="100000"/>
              </a:lnSpc>
              <a:spcBef>
                <a:spcPts val="0"/>
              </a:spcBef>
              <a:spcAft>
                <a:spcPts val="0"/>
              </a:spcAft>
              <a:buClr>
                <a:schemeClr val="dk1"/>
              </a:buClr>
              <a:buSzPts val="1800"/>
              <a:buFont typeface="Corbel"/>
              <a:buNone/>
              <a:defRPr b="0" i="0" sz="1800" u="none" cap="none" strike="noStrike">
                <a:solidFill>
                  <a:schemeClr val="dk1"/>
                </a:solidFill>
                <a:latin typeface="Corbel"/>
                <a:ea typeface="Corbel"/>
                <a:cs typeface="Corbel"/>
                <a:sym typeface="Corbel"/>
              </a:defRPr>
            </a:lvl6pPr>
            <a:lvl7pPr lvl="6" marR="0" algn="l">
              <a:lnSpc>
                <a:spcPct val="100000"/>
              </a:lnSpc>
              <a:spcBef>
                <a:spcPts val="0"/>
              </a:spcBef>
              <a:spcAft>
                <a:spcPts val="0"/>
              </a:spcAft>
              <a:buClr>
                <a:schemeClr val="dk1"/>
              </a:buClr>
              <a:buSzPts val="1800"/>
              <a:buFont typeface="Corbel"/>
              <a:buNone/>
              <a:defRPr b="0" i="0" sz="1800" u="none" cap="none" strike="noStrike">
                <a:solidFill>
                  <a:schemeClr val="dk1"/>
                </a:solidFill>
                <a:latin typeface="Corbel"/>
                <a:ea typeface="Corbel"/>
                <a:cs typeface="Corbel"/>
                <a:sym typeface="Corbel"/>
              </a:defRPr>
            </a:lvl7pPr>
            <a:lvl8pPr lvl="7" marR="0" algn="l">
              <a:lnSpc>
                <a:spcPct val="100000"/>
              </a:lnSpc>
              <a:spcBef>
                <a:spcPts val="0"/>
              </a:spcBef>
              <a:spcAft>
                <a:spcPts val="0"/>
              </a:spcAft>
              <a:buClr>
                <a:schemeClr val="dk1"/>
              </a:buClr>
              <a:buSzPts val="1800"/>
              <a:buFont typeface="Corbel"/>
              <a:buNone/>
              <a:defRPr b="0" i="0" sz="1800" u="none" cap="none" strike="noStrike">
                <a:solidFill>
                  <a:schemeClr val="dk1"/>
                </a:solidFill>
                <a:latin typeface="Corbel"/>
                <a:ea typeface="Corbel"/>
                <a:cs typeface="Corbel"/>
                <a:sym typeface="Corbel"/>
              </a:defRPr>
            </a:lvl8pPr>
            <a:lvl9pPr lvl="8" marR="0" algn="l">
              <a:lnSpc>
                <a:spcPct val="100000"/>
              </a:lnSpc>
              <a:spcBef>
                <a:spcPts val="0"/>
              </a:spcBef>
              <a:spcAft>
                <a:spcPts val="0"/>
              </a:spcAft>
              <a:buClr>
                <a:schemeClr val="dk1"/>
              </a:buClr>
              <a:buSzPts val="1800"/>
              <a:buFont typeface="Corbel"/>
              <a:buNone/>
              <a:defRPr b="0" i="0" sz="1800" u="none" cap="none" strike="noStrike">
                <a:solidFill>
                  <a:schemeClr val="dk1"/>
                </a:solidFill>
                <a:latin typeface="Corbel"/>
                <a:ea typeface="Corbel"/>
                <a:cs typeface="Corbel"/>
                <a:sym typeface="Corbel"/>
              </a:defRPr>
            </a:lvl9pPr>
          </a:lstStyle>
          <a:p/>
        </p:txBody>
      </p:sp>
      <p:sp>
        <p:nvSpPr>
          <p:cNvPr id="26" name="Google Shape;26;p2"/>
          <p:cNvSpPr txBox="1"/>
          <p:nvPr>
            <p:ph idx="12" type="sldNum"/>
          </p:nvPr>
        </p:nvSpPr>
        <p:spPr>
          <a:xfrm>
            <a:off x="8172400" y="4677984"/>
            <a:ext cx="936104" cy="32785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FF0000"/>
              </a:buClr>
              <a:buSzPts val="300"/>
              <a:buFont typeface="Calibri"/>
              <a:buNone/>
              <a:defRPr b="1" i="0" sz="1200" u="none" cap="none" strike="noStrike">
                <a:solidFill>
                  <a:srgbClr val="FF0000"/>
                </a:solidFill>
                <a:latin typeface="Calibri"/>
                <a:ea typeface="Calibri"/>
                <a:cs typeface="Calibri"/>
                <a:sym typeface="Calibri"/>
              </a:defRPr>
            </a:lvl1pPr>
            <a:lvl2pPr indent="0" lvl="1" marL="0" marR="0" algn="r">
              <a:lnSpc>
                <a:spcPct val="100000"/>
              </a:lnSpc>
              <a:spcBef>
                <a:spcPts val="0"/>
              </a:spcBef>
              <a:spcAft>
                <a:spcPts val="0"/>
              </a:spcAft>
              <a:buClr>
                <a:srgbClr val="FF0000"/>
              </a:buClr>
              <a:buSzPts val="300"/>
              <a:buFont typeface="Calibri"/>
              <a:buNone/>
              <a:defRPr b="1" i="0" sz="1200" u="none" cap="none" strike="noStrike">
                <a:solidFill>
                  <a:srgbClr val="FF0000"/>
                </a:solidFill>
                <a:latin typeface="Calibri"/>
                <a:ea typeface="Calibri"/>
                <a:cs typeface="Calibri"/>
                <a:sym typeface="Calibri"/>
              </a:defRPr>
            </a:lvl2pPr>
            <a:lvl3pPr indent="0" lvl="2" marL="0" marR="0" algn="r">
              <a:lnSpc>
                <a:spcPct val="100000"/>
              </a:lnSpc>
              <a:spcBef>
                <a:spcPts val="0"/>
              </a:spcBef>
              <a:spcAft>
                <a:spcPts val="0"/>
              </a:spcAft>
              <a:buClr>
                <a:srgbClr val="FF0000"/>
              </a:buClr>
              <a:buSzPts val="300"/>
              <a:buFont typeface="Calibri"/>
              <a:buNone/>
              <a:defRPr b="1" i="0" sz="1200" u="none" cap="none" strike="noStrike">
                <a:solidFill>
                  <a:srgbClr val="FF0000"/>
                </a:solidFill>
                <a:latin typeface="Calibri"/>
                <a:ea typeface="Calibri"/>
                <a:cs typeface="Calibri"/>
                <a:sym typeface="Calibri"/>
              </a:defRPr>
            </a:lvl3pPr>
            <a:lvl4pPr indent="0" lvl="3" marL="0" marR="0" algn="r">
              <a:lnSpc>
                <a:spcPct val="100000"/>
              </a:lnSpc>
              <a:spcBef>
                <a:spcPts val="0"/>
              </a:spcBef>
              <a:spcAft>
                <a:spcPts val="0"/>
              </a:spcAft>
              <a:buClr>
                <a:srgbClr val="FF0000"/>
              </a:buClr>
              <a:buSzPts val="300"/>
              <a:buFont typeface="Calibri"/>
              <a:buNone/>
              <a:defRPr b="1" i="0" sz="1200" u="none" cap="none" strike="noStrike">
                <a:solidFill>
                  <a:srgbClr val="FF0000"/>
                </a:solidFill>
                <a:latin typeface="Calibri"/>
                <a:ea typeface="Calibri"/>
                <a:cs typeface="Calibri"/>
                <a:sym typeface="Calibri"/>
              </a:defRPr>
            </a:lvl4pPr>
            <a:lvl5pPr indent="0" lvl="4" marL="0" marR="0" algn="r">
              <a:lnSpc>
                <a:spcPct val="100000"/>
              </a:lnSpc>
              <a:spcBef>
                <a:spcPts val="0"/>
              </a:spcBef>
              <a:spcAft>
                <a:spcPts val="0"/>
              </a:spcAft>
              <a:buClr>
                <a:srgbClr val="FF0000"/>
              </a:buClr>
              <a:buSzPts val="300"/>
              <a:buFont typeface="Calibri"/>
              <a:buNone/>
              <a:defRPr b="1" i="0" sz="1200" u="none" cap="none" strike="noStrike">
                <a:solidFill>
                  <a:srgbClr val="FF0000"/>
                </a:solidFill>
                <a:latin typeface="Calibri"/>
                <a:ea typeface="Calibri"/>
                <a:cs typeface="Calibri"/>
                <a:sym typeface="Calibri"/>
              </a:defRPr>
            </a:lvl5pPr>
            <a:lvl6pPr indent="0" lvl="5" marL="0" marR="0" algn="r">
              <a:lnSpc>
                <a:spcPct val="100000"/>
              </a:lnSpc>
              <a:spcBef>
                <a:spcPts val="0"/>
              </a:spcBef>
              <a:spcAft>
                <a:spcPts val="0"/>
              </a:spcAft>
              <a:buClr>
                <a:srgbClr val="FF0000"/>
              </a:buClr>
              <a:buSzPts val="300"/>
              <a:buFont typeface="Calibri"/>
              <a:buNone/>
              <a:defRPr b="1" i="0" sz="1200" u="none" cap="none" strike="noStrike">
                <a:solidFill>
                  <a:srgbClr val="FF0000"/>
                </a:solidFill>
                <a:latin typeface="Calibri"/>
                <a:ea typeface="Calibri"/>
                <a:cs typeface="Calibri"/>
                <a:sym typeface="Calibri"/>
              </a:defRPr>
            </a:lvl6pPr>
            <a:lvl7pPr indent="0" lvl="6" marL="0" marR="0" algn="r">
              <a:lnSpc>
                <a:spcPct val="100000"/>
              </a:lnSpc>
              <a:spcBef>
                <a:spcPts val="0"/>
              </a:spcBef>
              <a:spcAft>
                <a:spcPts val="0"/>
              </a:spcAft>
              <a:buClr>
                <a:srgbClr val="FF0000"/>
              </a:buClr>
              <a:buSzPts val="300"/>
              <a:buFont typeface="Calibri"/>
              <a:buNone/>
              <a:defRPr b="1" i="0" sz="1200" u="none" cap="none" strike="noStrike">
                <a:solidFill>
                  <a:srgbClr val="FF0000"/>
                </a:solidFill>
                <a:latin typeface="Calibri"/>
                <a:ea typeface="Calibri"/>
                <a:cs typeface="Calibri"/>
                <a:sym typeface="Calibri"/>
              </a:defRPr>
            </a:lvl7pPr>
            <a:lvl8pPr indent="0" lvl="7" marL="0" marR="0" algn="r">
              <a:lnSpc>
                <a:spcPct val="100000"/>
              </a:lnSpc>
              <a:spcBef>
                <a:spcPts val="0"/>
              </a:spcBef>
              <a:spcAft>
                <a:spcPts val="0"/>
              </a:spcAft>
              <a:buClr>
                <a:srgbClr val="FF0000"/>
              </a:buClr>
              <a:buSzPts val="300"/>
              <a:buFont typeface="Calibri"/>
              <a:buNone/>
              <a:defRPr b="1" i="0" sz="1200" u="none" cap="none" strike="noStrike">
                <a:solidFill>
                  <a:srgbClr val="FF0000"/>
                </a:solidFill>
                <a:latin typeface="Calibri"/>
                <a:ea typeface="Calibri"/>
                <a:cs typeface="Calibri"/>
                <a:sym typeface="Calibri"/>
              </a:defRPr>
            </a:lvl8pPr>
            <a:lvl9pPr indent="0" lvl="8" marL="0" marR="0" algn="r">
              <a:lnSpc>
                <a:spcPct val="100000"/>
              </a:lnSpc>
              <a:spcBef>
                <a:spcPts val="0"/>
              </a:spcBef>
              <a:spcAft>
                <a:spcPts val="0"/>
              </a:spcAft>
              <a:buClr>
                <a:srgbClr val="FF0000"/>
              </a:buClr>
              <a:buSzPts val="300"/>
              <a:buFont typeface="Calibri"/>
              <a:buNone/>
              <a:defRPr b="1" i="0" sz="1200" u="none" cap="none" strike="noStrike">
                <a:solidFill>
                  <a:srgbClr val="FF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fr-FR"/>
              <a:t>‹#›</a:t>
            </a:fld>
            <a:endParaRPr/>
          </a:p>
        </p:txBody>
      </p:sp>
      <p:sp>
        <p:nvSpPr>
          <p:cNvPr id="27" name="Google Shape;27;p2"/>
          <p:cNvSpPr/>
          <p:nvPr/>
        </p:nvSpPr>
        <p:spPr>
          <a:xfrm>
            <a:off x="7406886" y="25159"/>
            <a:ext cx="1691680" cy="270030"/>
          </a:xfrm>
          <a:prstGeom prst="rect">
            <a:avLst/>
          </a:prstGeom>
          <a:solidFill>
            <a:srgbClr val="F2F2F2"/>
          </a:solidFill>
          <a:ln cap="flat" cmpd="sng" w="25400">
            <a:solidFill>
              <a:srgbClr val="F2F2F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BFBFBF"/>
              </a:solidFill>
              <a:latin typeface="Corbel"/>
              <a:ea typeface="Corbel"/>
              <a:cs typeface="Corbel"/>
              <a:sym typeface="Corbe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re et texte vertical" type="vertTx">
  <p:cSld name="VERTICAL_TEXT">
    <p:spTree>
      <p:nvGrpSpPr>
        <p:cNvPr id="93" name="Shape 93"/>
        <p:cNvGrpSpPr/>
        <p:nvPr/>
      </p:nvGrpSpPr>
      <p:grpSpPr>
        <a:xfrm>
          <a:off x="0" y="0"/>
          <a:ext cx="0" cy="0"/>
          <a:chOff x="0" y="0"/>
          <a:chExt cx="0" cy="0"/>
        </a:xfrm>
      </p:grpSpPr>
      <p:sp>
        <p:nvSpPr>
          <p:cNvPr id="94" name="Google Shape;94;p11"/>
          <p:cNvSpPr/>
          <p:nvPr/>
        </p:nvSpPr>
        <p:spPr>
          <a:xfrm>
            <a:off x="0" y="735546"/>
            <a:ext cx="9144000" cy="216024"/>
          </a:xfrm>
          <a:prstGeom prst="rect">
            <a:avLst/>
          </a:prstGeom>
          <a:solidFill>
            <a:srgbClr val="F1F1F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orbel"/>
              <a:ea typeface="Corbel"/>
              <a:cs typeface="Corbel"/>
              <a:sym typeface="Corbel"/>
            </a:endParaRPr>
          </a:p>
        </p:txBody>
      </p:sp>
      <p:sp>
        <p:nvSpPr>
          <p:cNvPr id="95" name="Google Shape;95;p11"/>
          <p:cNvSpPr txBox="1"/>
          <p:nvPr>
            <p:ph type="title"/>
          </p:nvPr>
        </p:nvSpPr>
        <p:spPr>
          <a:xfrm>
            <a:off x="0" y="19717"/>
            <a:ext cx="9144000" cy="661823"/>
          </a:xfrm>
          <a:prstGeom prst="rect">
            <a:avLst/>
          </a:prstGeom>
          <a:noFill/>
          <a:ln>
            <a:noFill/>
          </a:ln>
        </p:spPr>
        <p:txBody>
          <a:bodyPr anchorCtr="0" anchor="ctr" bIns="91425" lIns="91425" spcFirstLastPara="1" rIns="91425" wrap="square" tIns="91425"/>
          <a:lstStyle>
            <a:lvl1pPr lvl="0" marR="0" algn="l">
              <a:lnSpc>
                <a:spcPct val="100000"/>
              </a:lnSpc>
              <a:spcBef>
                <a:spcPts val="0"/>
              </a:spcBef>
              <a:spcAft>
                <a:spcPts val="0"/>
              </a:spcAft>
              <a:buClr>
                <a:srgbClr val="B10404"/>
              </a:buClr>
              <a:buSzPts val="2800"/>
              <a:buFont typeface="Corbel"/>
              <a:buNone/>
              <a:defRPr b="1" i="0" sz="2800" u="none" cap="none" strike="noStrike">
                <a:solidFill>
                  <a:srgbClr val="B10404"/>
                </a:solidFill>
                <a:latin typeface="Corbel"/>
                <a:ea typeface="Corbel"/>
                <a:cs typeface="Corbel"/>
                <a:sym typeface="Corbel"/>
              </a:defRPr>
            </a:lvl1pPr>
            <a:lvl2pPr lvl="1" algn="l">
              <a:lnSpc>
                <a:spcPct val="100000"/>
              </a:lnSpc>
              <a:spcBef>
                <a:spcPts val="0"/>
              </a:spcBef>
              <a:spcAft>
                <a:spcPts val="0"/>
              </a:spcAft>
              <a:buSzPts val="1800"/>
              <a:buFont typeface="Arial"/>
              <a:buNone/>
              <a:defRPr sz="1800"/>
            </a:lvl2pPr>
            <a:lvl3pPr lvl="2" algn="l">
              <a:lnSpc>
                <a:spcPct val="100000"/>
              </a:lnSpc>
              <a:spcBef>
                <a:spcPts val="0"/>
              </a:spcBef>
              <a:spcAft>
                <a:spcPts val="0"/>
              </a:spcAft>
              <a:buSzPts val="1800"/>
              <a:buFont typeface="Arial"/>
              <a:buNone/>
              <a:defRPr sz="1800"/>
            </a:lvl3pPr>
            <a:lvl4pPr lvl="3" algn="l">
              <a:lnSpc>
                <a:spcPct val="100000"/>
              </a:lnSpc>
              <a:spcBef>
                <a:spcPts val="0"/>
              </a:spcBef>
              <a:spcAft>
                <a:spcPts val="0"/>
              </a:spcAft>
              <a:buSzPts val="1800"/>
              <a:buFont typeface="Arial"/>
              <a:buNone/>
              <a:defRPr sz="1800"/>
            </a:lvl4pPr>
            <a:lvl5pPr lvl="4" algn="l">
              <a:lnSpc>
                <a:spcPct val="100000"/>
              </a:lnSpc>
              <a:spcBef>
                <a:spcPts val="0"/>
              </a:spcBef>
              <a:spcAft>
                <a:spcPts val="0"/>
              </a:spcAft>
              <a:buSzPts val="1800"/>
              <a:buFont typeface="Arial"/>
              <a:buNone/>
              <a:defRPr sz="1800"/>
            </a:lvl5pPr>
            <a:lvl6pPr lvl="5" algn="l">
              <a:lnSpc>
                <a:spcPct val="100000"/>
              </a:lnSpc>
              <a:spcBef>
                <a:spcPts val="0"/>
              </a:spcBef>
              <a:spcAft>
                <a:spcPts val="0"/>
              </a:spcAft>
              <a:buSzPts val="1800"/>
              <a:buFont typeface="Arial"/>
              <a:buNone/>
              <a:defRPr sz="1800"/>
            </a:lvl6pPr>
            <a:lvl7pPr lvl="6" algn="l">
              <a:lnSpc>
                <a:spcPct val="100000"/>
              </a:lnSpc>
              <a:spcBef>
                <a:spcPts val="0"/>
              </a:spcBef>
              <a:spcAft>
                <a:spcPts val="0"/>
              </a:spcAft>
              <a:buSzPts val="1800"/>
              <a:buFont typeface="Arial"/>
              <a:buNone/>
              <a:defRPr sz="1800"/>
            </a:lvl7pPr>
            <a:lvl8pPr lvl="7" algn="l">
              <a:lnSpc>
                <a:spcPct val="100000"/>
              </a:lnSpc>
              <a:spcBef>
                <a:spcPts val="0"/>
              </a:spcBef>
              <a:spcAft>
                <a:spcPts val="0"/>
              </a:spcAft>
              <a:buSzPts val="1800"/>
              <a:buFont typeface="Arial"/>
              <a:buNone/>
              <a:defRPr sz="1800"/>
            </a:lvl8pPr>
            <a:lvl9pPr lvl="8" algn="l">
              <a:lnSpc>
                <a:spcPct val="100000"/>
              </a:lnSpc>
              <a:spcBef>
                <a:spcPts val="0"/>
              </a:spcBef>
              <a:spcAft>
                <a:spcPts val="0"/>
              </a:spcAft>
              <a:buSzPts val="1800"/>
              <a:buFont typeface="Arial"/>
              <a:buNone/>
              <a:defRPr sz="1800"/>
            </a:lvl9pPr>
          </a:lstStyle>
          <a:p/>
        </p:txBody>
      </p:sp>
      <p:sp>
        <p:nvSpPr>
          <p:cNvPr id="96" name="Google Shape;96;p11"/>
          <p:cNvSpPr txBox="1"/>
          <p:nvPr>
            <p:ph idx="1" type="body"/>
          </p:nvPr>
        </p:nvSpPr>
        <p:spPr>
          <a:xfrm rot="5400000">
            <a:off x="2843808" y="-1748730"/>
            <a:ext cx="3456384" cy="8640960"/>
          </a:xfrm>
          <a:prstGeom prst="rect">
            <a:avLst/>
          </a:prstGeom>
          <a:noFill/>
          <a:ln>
            <a:noFill/>
          </a:ln>
        </p:spPr>
        <p:txBody>
          <a:bodyPr anchorCtr="0" anchor="t" bIns="91425" lIns="91425" spcFirstLastPara="1" rIns="91425" wrap="square" tIns="91425"/>
          <a:lstStyle>
            <a:lvl1pPr indent="-406400" lvl="0" marL="457200" marR="0" algn="l">
              <a:lnSpc>
                <a:spcPct val="100000"/>
              </a:lnSpc>
              <a:spcBef>
                <a:spcPts val="560"/>
              </a:spcBef>
              <a:spcAft>
                <a:spcPts val="0"/>
              </a:spcAft>
              <a:buClr>
                <a:schemeClr val="dk1"/>
              </a:buClr>
              <a:buSzPts val="2800"/>
              <a:buFont typeface="Arial"/>
              <a:buChar char="•"/>
              <a:defRPr b="1" i="0" sz="2800" u="none" cap="none" strike="noStrike">
                <a:solidFill>
                  <a:schemeClr val="dk1"/>
                </a:solidFill>
                <a:latin typeface="Corbel"/>
                <a:ea typeface="Corbel"/>
                <a:cs typeface="Corbel"/>
                <a:sym typeface="Corbel"/>
              </a:defRPr>
            </a:lvl1pPr>
            <a:lvl2pPr indent="-381000" lvl="1" marL="914400" marR="0" algn="l">
              <a:lnSpc>
                <a:spcPct val="100000"/>
              </a:lnSpc>
              <a:spcBef>
                <a:spcPts val="480"/>
              </a:spcBef>
              <a:spcAft>
                <a:spcPts val="0"/>
              </a:spcAft>
              <a:buClr>
                <a:srgbClr val="424242"/>
              </a:buClr>
              <a:buSzPts val="2400"/>
              <a:buFont typeface="Arial"/>
              <a:buChar char="–"/>
              <a:defRPr b="0" i="0" sz="2400" u="none" cap="none" strike="noStrike">
                <a:solidFill>
                  <a:srgbClr val="424242"/>
                </a:solidFill>
                <a:latin typeface="Corbel"/>
                <a:ea typeface="Corbel"/>
                <a:cs typeface="Corbel"/>
                <a:sym typeface="Corbel"/>
              </a:defRPr>
            </a:lvl2pPr>
            <a:lvl3pPr indent="-355600" lvl="2" marL="1371600" marR="0" algn="l">
              <a:lnSpc>
                <a:spcPct val="100000"/>
              </a:lnSpc>
              <a:spcBef>
                <a:spcPts val="400"/>
              </a:spcBef>
              <a:spcAft>
                <a:spcPts val="0"/>
              </a:spcAft>
              <a:buClr>
                <a:srgbClr val="424242"/>
              </a:buClr>
              <a:buSzPts val="2000"/>
              <a:buFont typeface="Arial"/>
              <a:buChar char="•"/>
              <a:defRPr b="0" i="0" sz="2000" u="none" cap="none" strike="noStrike">
                <a:solidFill>
                  <a:srgbClr val="424242"/>
                </a:solidFill>
                <a:latin typeface="Corbel"/>
                <a:ea typeface="Corbel"/>
                <a:cs typeface="Corbel"/>
                <a:sym typeface="Corbel"/>
              </a:defRPr>
            </a:lvl3pPr>
            <a:lvl4pPr indent="-342900" lvl="3" marL="1828800" marR="0" algn="l">
              <a:lnSpc>
                <a:spcPct val="100000"/>
              </a:lnSpc>
              <a:spcBef>
                <a:spcPts val="360"/>
              </a:spcBef>
              <a:spcAft>
                <a:spcPts val="0"/>
              </a:spcAft>
              <a:buClr>
                <a:srgbClr val="424242"/>
              </a:buClr>
              <a:buSzPts val="1800"/>
              <a:buFont typeface="Arial"/>
              <a:buChar char="–"/>
              <a:defRPr b="0" i="0" sz="1800" u="none" cap="none" strike="noStrike">
                <a:solidFill>
                  <a:srgbClr val="424242"/>
                </a:solidFill>
                <a:latin typeface="Corbel"/>
                <a:ea typeface="Corbel"/>
                <a:cs typeface="Corbel"/>
                <a:sym typeface="Corbel"/>
              </a:defRPr>
            </a:lvl4pPr>
            <a:lvl5pPr indent="-342900" lvl="4" marL="2286000" marR="0" algn="l">
              <a:lnSpc>
                <a:spcPct val="100000"/>
              </a:lnSpc>
              <a:spcBef>
                <a:spcPts val="360"/>
              </a:spcBef>
              <a:spcAft>
                <a:spcPts val="0"/>
              </a:spcAft>
              <a:buClr>
                <a:srgbClr val="424242"/>
              </a:buClr>
              <a:buSzPts val="1800"/>
              <a:buFont typeface="Arial"/>
              <a:buChar char="»"/>
              <a:defRPr b="0" i="0" sz="1800" u="none" cap="none" strike="noStrike">
                <a:solidFill>
                  <a:srgbClr val="424242"/>
                </a:solidFill>
                <a:latin typeface="Corbel"/>
                <a:ea typeface="Corbel"/>
                <a:cs typeface="Corbel"/>
                <a:sym typeface="Corbel"/>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orbel"/>
                <a:ea typeface="Corbel"/>
                <a:cs typeface="Corbel"/>
                <a:sym typeface="Corbel"/>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orbel"/>
                <a:ea typeface="Corbel"/>
                <a:cs typeface="Corbel"/>
                <a:sym typeface="Corbel"/>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orbel"/>
                <a:ea typeface="Corbel"/>
                <a:cs typeface="Corbel"/>
                <a:sym typeface="Corbel"/>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orbel"/>
                <a:ea typeface="Corbel"/>
                <a:cs typeface="Corbel"/>
                <a:sym typeface="Corbel"/>
              </a:defRPr>
            </a:lvl9pPr>
          </a:lstStyle>
          <a:p/>
        </p:txBody>
      </p:sp>
      <p:sp>
        <p:nvSpPr>
          <p:cNvPr id="97" name="Google Shape;97;p11"/>
          <p:cNvSpPr txBox="1"/>
          <p:nvPr>
            <p:ph idx="10" type="dt"/>
          </p:nvPr>
        </p:nvSpPr>
        <p:spPr>
          <a:xfrm>
            <a:off x="9456" y="4754324"/>
            <a:ext cx="847006" cy="273844"/>
          </a:xfrm>
          <a:prstGeom prst="rect">
            <a:avLst/>
          </a:prstGeom>
          <a:noFill/>
          <a:ln>
            <a:noFill/>
          </a:ln>
        </p:spPr>
        <p:txBody>
          <a:bodyPr anchorCtr="0" anchor="ctr" bIns="91425" lIns="91425" spcFirstLastPara="1" rIns="91425" wrap="square" tIns="91425"/>
          <a:lstStyle>
            <a:lvl1pPr lvl="0" marR="0" algn="l">
              <a:lnSpc>
                <a:spcPct val="100000"/>
              </a:lnSpc>
              <a:spcBef>
                <a:spcPts val="0"/>
              </a:spcBef>
              <a:spcAft>
                <a:spcPts val="0"/>
              </a:spcAft>
              <a:buClr>
                <a:srgbClr val="FF0000"/>
              </a:buClr>
              <a:buSzPts val="1000"/>
              <a:buFont typeface="Corbel"/>
              <a:buNone/>
              <a:defRPr b="0" i="0" sz="1000" u="none" cap="none" strike="noStrike">
                <a:solidFill>
                  <a:srgbClr val="FF0000"/>
                </a:solidFill>
                <a:latin typeface="Corbel"/>
                <a:ea typeface="Corbel"/>
                <a:cs typeface="Corbel"/>
                <a:sym typeface="Corbel"/>
              </a:defRPr>
            </a:lvl1pPr>
            <a:lvl2pPr lvl="1" marR="0" algn="l">
              <a:lnSpc>
                <a:spcPct val="100000"/>
              </a:lnSpc>
              <a:spcBef>
                <a:spcPts val="0"/>
              </a:spcBef>
              <a:spcAft>
                <a:spcPts val="0"/>
              </a:spcAft>
              <a:buClr>
                <a:schemeClr val="dk1"/>
              </a:buClr>
              <a:buSzPts val="1800"/>
              <a:buFont typeface="Corbel"/>
              <a:buNone/>
              <a:defRPr b="0" i="0" sz="1800" u="none" cap="none" strike="noStrike">
                <a:solidFill>
                  <a:schemeClr val="dk1"/>
                </a:solidFill>
                <a:latin typeface="Corbel"/>
                <a:ea typeface="Corbel"/>
                <a:cs typeface="Corbel"/>
                <a:sym typeface="Corbel"/>
              </a:defRPr>
            </a:lvl2pPr>
            <a:lvl3pPr lvl="2" marR="0" algn="l">
              <a:lnSpc>
                <a:spcPct val="100000"/>
              </a:lnSpc>
              <a:spcBef>
                <a:spcPts val="0"/>
              </a:spcBef>
              <a:spcAft>
                <a:spcPts val="0"/>
              </a:spcAft>
              <a:buClr>
                <a:schemeClr val="dk1"/>
              </a:buClr>
              <a:buSzPts val="1800"/>
              <a:buFont typeface="Corbel"/>
              <a:buNone/>
              <a:defRPr b="0" i="0" sz="1800" u="none" cap="none" strike="noStrike">
                <a:solidFill>
                  <a:schemeClr val="dk1"/>
                </a:solidFill>
                <a:latin typeface="Corbel"/>
                <a:ea typeface="Corbel"/>
                <a:cs typeface="Corbel"/>
                <a:sym typeface="Corbel"/>
              </a:defRPr>
            </a:lvl3pPr>
            <a:lvl4pPr lvl="3" marR="0" algn="l">
              <a:lnSpc>
                <a:spcPct val="100000"/>
              </a:lnSpc>
              <a:spcBef>
                <a:spcPts val="0"/>
              </a:spcBef>
              <a:spcAft>
                <a:spcPts val="0"/>
              </a:spcAft>
              <a:buClr>
                <a:schemeClr val="dk1"/>
              </a:buClr>
              <a:buSzPts val="1800"/>
              <a:buFont typeface="Corbel"/>
              <a:buNone/>
              <a:defRPr b="0" i="0" sz="1800" u="none" cap="none" strike="noStrike">
                <a:solidFill>
                  <a:schemeClr val="dk1"/>
                </a:solidFill>
                <a:latin typeface="Corbel"/>
                <a:ea typeface="Corbel"/>
                <a:cs typeface="Corbel"/>
                <a:sym typeface="Corbel"/>
              </a:defRPr>
            </a:lvl4pPr>
            <a:lvl5pPr lvl="4" marR="0" algn="l">
              <a:lnSpc>
                <a:spcPct val="100000"/>
              </a:lnSpc>
              <a:spcBef>
                <a:spcPts val="0"/>
              </a:spcBef>
              <a:spcAft>
                <a:spcPts val="0"/>
              </a:spcAft>
              <a:buClr>
                <a:schemeClr val="dk1"/>
              </a:buClr>
              <a:buSzPts val="1800"/>
              <a:buFont typeface="Corbel"/>
              <a:buNone/>
              <a:defRPr b="0" i="0" sz="1800" u="none" cap="none" strike="noStrike">
                <a:solidFill>
                  <a:schemeClr val="dk1"/>
                </a:solidFill>
                <a:latin typeface="Corbel"/>
                <a:ea typeface="Corbel"/>
                <a:cs typeface="Corbel"/>
                <a:sym typeface="Corbel"/>
              </a:defRPr>
            </a:lvl5pPr>
            <a:lvl6pPr lvl="5" marR="0" algn="l">
              <a:lnSpc>
                <a:spcPct val="100000"/>
              </a:lnSpc>
              <a:spcBef>
                <a:spcPts val="0"/>
              </a:spcBef>
              <a:spcAft>
                <a:spcPts val="0"/>
              </a:spcAft>
              <a:buClr>
                <a:schemeClr val="dk1"/>
              </a:buClr>
              <a:buSzPts val="1800"/>
              <a:buFont typeface="Corbel"/>
              <a:buNone/>
              <a:defRPr b="0" i="0" sz="1800" u="none" cap="none" strike="noStrike">
                <a:solidFill>
                  <a:schemeClr val="dk1"/>
                </a:solidFill>
                <a:latin typeface="Corbel"/>
                <a:ea typeface="Corbel"/>
                <a:cs typeface="Corbel"/>
                <a:sym typeface="Corbel"/>
              </a:defRPr>
            </a:lvl6pPr>
            <a:lvl7pPr lvl="6" marR="0" algn="l">
              <a:lnSpc>
                <a:spcPct val="100000"/>
              </a:lnSpc>
              <a:spcBef>
                <a:spcPts val="0"/>
              </a:spcBef>
              <a:spcAft>
                <a:spcPts val="0"/>
              </a:spcAft>
              <a:buClr>
                <a:schemeClr val="dk1"/>
              </a:buClr>
              <a:buSzPts val="1800"/>
              <a:buFont typeface="Corbel"/>
              <a:buNone/>
              <a:defRPr b="0" i="0" sz="1800" u="none" cap="none" strike="noStrike">
                <a:solidFill>
                  <a:schemeClr val="dk1"/>
                </a:solidFill>
                <a:latin typeface="Corbel"/>
                <a:ea typeface="Corbel"/>
                <a:cs typeface="Corbel"/>
                <a:sym typeface="Corbel"/>
              </a:defRPr>
            </a:lvl7pPr>
            <a:lvl8pPr lvl="7" marR="0" algn="l">
              <a:lnSpc>
                <a:spcPct val="100000"/>
              </a:lnSpc>
              <a:spcBef>
                <a:spcPts val="0"/>
              </a:spcBef>
              <a:spcAft>
                <a:spcPts val="0"/>
              </a:spcAft>
              <a:buClr>
                <a:schemeClr val="dk1"/>
              </a:buClr>
              <a:buSzPts val="1800"/>
              <a:buFont typeface="Corbel"/>
              <a:buNone/>
              <a:defRPr b="0" i="0" sz="1800" u="none" cap="none" strike="noStrike">
                <a:solidFill>
                  <a:schemeClr val="dk1"/>
                </a:solidFill>
                <a:latin typeface="Corbel"/>
                <a:ea typeface="Corbel"/>
                <a:cs typeface="Corbel"/>
                <a:sym typeface="Corbel"/>
              </a:defRPr>
            </a:lvl8pPr>
            <a:lvl9pPr lvl="8" marR="0" algn="l">
              <a:lnSpc>
                <a:spcPct val="100000"/>
              </a:lnSpc>
              <a:spcBef>
                <a:spcPts val="0"/>
              </a:spcBef>
              <a:spcAft>
                <a:spcPts val="0"/>
              </a:spcAft>
              <a:buClr>
                <a:schemeClr val="dk1"/>
              </a:buClr>
              <a:buSzPts val="1800"/>
              <a:buFont typeface="Corbel"/>
              <a:buNone/>
              <a:defRPr b="0" i="0" sz="1800" u="none" cap="none" strike="noStrike">
                <a:solidFill>
                  <a:schemeClr val="dk1"/>
                </a:solidFill>
                <a:latin typeface="Corbel"/>
                <a:ea typeface="Corbel"/>
                <a:cs typeface="Corbel"/>
                <a:sym typeface="Corbel"/>
              </a:defRPr>
            </a:lvl9pPr>
          </a:lstStyle>
          <a:p/>
        </p:txBody>
      </p:sp>
      <p:sp>
        <p:nvSpPr>
          <p:cNvPr id="98" name="Google Shape;98;p11"/>
          <p:cNvSpPr txBox="1"/>
          <p:nvPr>
            <p:ph idx="11" type="ftr"/>
          </p:nvPr>
        </p:nvSpPr>
        <p:spPr>
          <a:xfrm>
            <a:off x="1781636" y="4731990"/>
            <a:ext cx="5580731" cy="273844"/>
          </a:xfrm>
          <a:prstGeom prst="rect">
            <a:avLst/>
          </a:prstGeom>
          <a:noFill/>
          <a:ln>
            <a:noFill/>
          </a:ln>
        </p:spPr>
        <p:txBody>
          <a:bodyPr anchorCtr="0" anchor="ctr" bIns="91425" lIns="91425" spcFirstLastPara="1" rIns="91425" wrap="square" tIns="91425"/>
          <a:lstStyle>
            <a:lvl1pPr lvl="0" marR="0" algn="ctr">
              <a:lnSpc>
                <a:spcPct val="100000"/>
              </a:lnSpc>
              <a:spcBef>
                <a:spcPts val="0"/>
              </a:spcBef>
              <a:spcAft>
                <a:spcPts val="0"/>
              </a:spcAft>
              <a:buClr>
                <a:srgbClr val="FF0000"/>
              </a:buClr>
              <a:buSzPts val="1200"/>
              <a:buFont typeface="Calibri"/>
              <a:buNone/>
              <a:defRPr b="1" i="0" sz="1200" u="none" cap="none" strike="noStrike">
                <a:solidFill>
                  <a:srgbClr val="FF0000"/>
                </a:solidFill>
                <a:latin typeface="Calibri"/>
                <a:ea typeface="Calibri"/>
                <a:cs typeface="Calibri"/>
                <a:sym typeface="Calibri"/>
              </a:defRPr>
            </a:lvl1pPr>
            <a:lvl2pPr lvl="1" marR="0" algn="l">
              <a:lnSpc>
                <a:spcPct val="100000"/>
              </a:lnSpc>
              <a:spcBef>
                <a:spcPts val="0"/>
              </a:spcBef>
              <a:spcAft>
                <a:spcPts val="0"/>
              </a:spcAft>
              <a:buClr>
                <a:schemeClr val="dk1"/>
              </a:buClr>
              <a:buSzPts val="1800"/>
              <a:buFont typeface="Corbel"/>
              <a:buNone/>
              <a:defRPr b="0" i="0" sz="1800" u="none" cap="none" strike="noStrike">
                <a:solidFill>
                  <a:schemeClr val="dk1"/>
                </a:solidFill>
                <a:latin typeface="Corbel"/>
                <a:ea typeface="Corbel"/>
                <a:cs typeface="Corbel"/>
                <a:sym typeface="Corbel"/>
              </a:defRPr>
            </a:lvl2pPr>
            <a:lvl3pPr lvl="2" marR="0" algn="l">
              <a:lnSpc>
                <a:spcPct val="100000"/>
              </a:lnSpc>
              <a:spcBef>
                <a:spcPts val="0"/>
              </a:spcBef>
              <a:spcAft>
                <a:spcPts val="0"/>
              </a:spcAft>
              <a:buClr>
                <a:schemeClr val="dk1"/>
              </a:buClr>
              <a:buSzPts val="1800"/>
              <a:buFont typeface="Corbel"/>
              <a:buNone/>
              <a:defRPr b="0" i="0" sz="1800" u="none" cap="none" strike="noStrike">
                <a:solidFill>
                  <a:schemeClr val="dk1"/>
                </a:solidFill>
                <a:latin typeface="Corbel"/>
                <a:ea typeface="Corbel"/>
                <a:cs typeface="Corbel"/>
                <a:sym typeface="Corbel"/>
              </a:defRPr>
            </a:lvl3pPr>
            <a:lvl4pPr lvl="3" marR="0" algn="l">
              <a:lnSpc>
                <a:spcPct val="100000"/>
              </a:lnSpc>
              <a:spcBef>
                <a:spcPts val="0"/>
              </a:spcBef>
              <a:spcAft>
                <a:spcPts val="0"/>
              </a:spcAft>
              <a:buClr>
                <a:schemeClr val="dk1"/>
              </a:buClr>
              <a:buSzPts val="1800"/>
              <a:buFont typeface="Corbel"/>
              <a:buNone/>
              <a:defRPr b="0" i="0" sz="1800" u="none" cap="none" strike="noStrike">
                <a:solidFill>
                  <a:schemeClr val="dk1"/>
                </a:solidFill>
                <a:latin typeface="Corbel"/>
                <a:ea typeface="Corbel"/>
                <a:cs typeface="Corbel"/>
                <a:sym typeface="Corbel"/>
              </a:defRPr>
            </a:lvl4pPr>
            <a:lvl5pPr lvl="4" marR="0" algn="l">
              <a:lnSpc>
                <a:spcPct val="100000"/>
              </a:lnSpc>
              <a:spcBef>
                <a:spcPts val="0"/>
              </a:spcBef>
              <a:spcAft>
                <a:spcPts val="0"/>
              </a:spcAft>
              <a:buClr>
                <a:schemeClr val="dk1"/>
              </a:buClr>
              <a:buSzPts val="1800"/>
              <a:buFont typeface="Corbel"/>
              <a:buNone/>
              <a:defRPr b="0" i="0" sz="1800" u="none" cap="none" strike="noStrike">
                <a:solidFill>
                  <a:schemeClr val="dk1"/>
                </a:solidFill>
                <a:latin typeface="Corbel"/>
                <a:ea typeface="Corbel"/>
                <a:cs typeface="Corbel"/>
                <a:sym typeface="Corbel"/>
              </a:defRPr>
            </a:lvl5pPr>
            <a:lvl6pPr lvl="5" marR="0" algn="l">
              <a:lnSpc>
                <a:spcPct val="100000"/>
              </a:lnSpc>
              <a:spcBef>
                <a:spcPts val="0"/>
              </a:spcBef>
              <a:spcAft>
                <a:spcPts val="0"/>
              </a:spcAft>
              <a:buClr>
                <a:schemeClr val="dk1"/>
              </a:buClr>
              <a:buSzPts val="1800"/>
              <a:buFont typeface="Corbel"/>
              <a:buNone/>
              <a:defRPr b="0" i="0" sz="1800" u="none" cap="none" strike="noStrike">
                <a:solidFill>
                  <a:schemeClr val="dk1"/>
                </a:solidFill>
                <a:latin typeface="Corbel"/>
                <a:ea typeface="Corbel"/>
                <a:cs typeface="Corbel"/>
                <a:sym typeface="Corbel"/>
              </a:defRPr>
            </a:lvl6pPr>
            <a:lvl7pPr lvl="6" marR="0" algn="l">
              <a:lnSpc>
                <a:spcPct val="100000"/>
              </a:lnSpc>
              <a:spcBef>
                <a:spcPts val="0"/>
              </a:spcBef>
              <a:spcAft>
                <a:spcPts val="0"/>
              </a:spcAft>
              <a:buClr>
                <a:schemeClr val="dk1"/>
              </a:buClr>
              <a:buSzPts val="1800"/>
              <a:buFont typeface="Corbel"/>
              <a:buNone/>
              <a:defRPr b="0" i="0" sz="1800" u="none" cap="none" strike="noStrike">
                <a:solidFill>
                  <a:schemeClr val="dk1"/>
                </a:solidFill>
                <a:latin typeface="Corbel"/>
                <a:ea typeface="Corbel"/>
                <a:cs typeface="Corbel"/>
                <a:sym typeface="Corbel"/>
              </a:defRPr>
            </a:lvl7pPr>
            <a:lvl8pPr lvl="7" marR="0" algn="l">
              <a:lnSpc>
                <a:spcPct val="100000"/>
              </a:lnSpc>
              <a:spcBef>
                <a:spcPts val="0"/>
              </a:spcBef>
              <a:spcAft>
                <a:spcPts val="0"/>
              </a:spcAft>
              <a:buClr>
                <a:schemeClr val="dk1"/>
              </a:buClr>
              <a:buSzPts val="1800"/>
              <a:buFont typeface="Corbel"/>
              <a:buNone/>
              <a:defRPr b="0" i="0" sz="1800" u="none" cap="none" strike="noStrike">
                <a:solidFill>
                  <a:schemeClr val="dk1"/>
                </a:solidFill>
                <a:latin typeface="Corbel"/>
                <a:ea typeface="Corbel"/>
                <a:cs typeface="Corbel"/>
                <a:sym typeface="Corbel"/>
              </a:defRPr>
            </a:lvl8pPr>
            <a:lvl9pPr lvl="8" marR="0" algn="l">
              <a:lnSpc>
                <a:spcPct val="100000"/>
              </a:lnSpc>
              <a:spcBef>
                <a:spcPts val="0"/>
              </a:spcBef>
              <a:spcAft>
                <a:spcPts val="0"/>
              </a:spcAft>
              <a:buClr>
                <a:schemeClr val="dk1"/>
              </a:buClr>
              <a:buSzPts val="1800"/>
              <a:buFont typeface="Corbel"/>
              <a:buNone/>
              <a:defRPr b="0" i="0" sz="1800" u="none" cap="none" strike="noStrike">
                <a:solidFill>
                  <a:schemeClr val="dk1"/>
                </a:solidFill>
                <a:latin typeface="Corbel"/>
                <a:ea typeface="Corbel"/>
                <a:cs typeface="Corbel"/>
                <a:sym typeface="Corbel"/>
              </a:defRPr>
            </a:lvl9pPr>
          </a:lstStyle>
          <a:p/>
        </p:txBody>
      </p:sp>
      <p:sp>
        <p:nvSpPr>
          <p:cNvPr id="99" name="Google Shape;99;p11"/>
          <p:cNvSpPr txBox="1"/>
          <p:nvPr>
            <p:ph idx="12" type="sldNum"/>
          </p:nvPr>
        </p:nvSpPr>
        <p:spPr>
          <a:xfrm>
            <a:off x="8172400" y="4677984"/>
            <a:ext cx="936104" cy="32785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FF0000"/>
              </a:buClr>
              <a:buSzPts val="300"/>
              <a:buFont typeface="Calibri"/>
              <a:buNone/>
              <a:defRPr b="1" i="0" sz="1200" u="none" cap="none" strike="noStrike">
                <a:solidFill>
                  <a:srgbClr val="FF0000"/>
                </a:solidFill>
                <a:latin typeface="Calibri"/>
                <a:ea typeface="Calibri"/>
                <a:cs typeface="Calibri"/>
                <a:sym typeface="Calibri"/>
              </a:defRPr>
            </a:lvl1pPr>
            <a:lvl2pPr indent="0" lvl="1" marL="0" marR="0" algn="r">
              <a:lnSpc>
                <a:spcPct val="100000"/>
              </a:lnSpc>
              <a:spcBef>
                <a:spcPts val="0"/>
              </a:spcBef>
              <a:spcAft>
                <a:spcPts val="0"/>
              </a:spcAft>
              <a:buClr>
                <a:srgbClr val="FF0000"/>
              </a:buClr>
              <a:buSzPts val="300"/>
              <a:buFont typeface="Calibri"/>
              <a:buNone/>
              <a:defRPr b="1" i="0" sz="1200" u="none" cap="none" strike="noStrike">
                <a:solidFill>
                  <a:srgbClr val="FF0000"/>
                </a:solidFill>
                <a:latin typeface="Calibri"/>
                <a:ea typeface="Calibri"/>
                <a:cs typeface="Calibri"/>
                <a:sym typeface="Calibri"/>
              </a:defRPr>
            </a:lvl2pPr>
            <a:lvl3pPr indent="0" lvl="2" marL="0" marR="0" algn="r">
              <a:lnSpc>
                <a:spcPct val="100000"/>
              </a:lnSpc>
              <a:spcBef>
                <a:spcPts val="0"/>
              </a:spcBef>
              <a:spcAft>
                <a:spcPts val="0"/>
              </a:spcAft>
              <a:buClr>
                <a:srgbClr val="FF0000"/>
              </a:buClr>
              <a:buSzPts val="300"/>
              <a:buFont typeface="Calibri"/>
              <a:buNone/>
              <a:defRPr b="1" i="0" sz="1200" u="none" cap="none" strike="noStrike">
                <a:solidFill>
                  <a:srgbClr val="FF0000"/>
                </a:solidFill>
                <a:latin typeface="Calibri"/>
                <a:ea typeface="Calibri"/>
                <a:cs typeface="Calibri"/>
                <a:sym typeface="Calibri"/>
              </a:defRPr>
            </a:lvl3pPr>
            <a:lvl4pPr indent="0" lvl="3" marL="0" marR="0" algn="r">
              <a:lnSpc>
                <a:spcPct val="100000"/>
              </a:lnSpc>
              <a:spcBef>
                <a:spcPts val="0"/>
              </a:spcBef>
              <a:spcAft>
                <a:spcPts val="0"/>
              </a:spcAft>
              <a:buClr>
                <a:srgbClr val="FF0000"/>
              </a:buClr>
              <a:buSzPts val="300"/>
              <a:buFont typeface="Calibri"/>
              <a:buNone/>
              <a:defRPr b="1" i="0" sz="1200" u="none" cap="none" strike="noStrike">
                <a:solidFill>
                  <a:srgbClr val="FF0000"/>
                </a:solidFill>
                <a:latin typeface="Calibri"/>
                <a:ea typeface="Calibri"/>
                <a:cs typeface="Calibri"/>
                <a:sym typeface="Calibri"/>
              </a:defRPr>
            </a:lvl4pPr>
            <a:lvl5pPr indent="0" lvl="4" marL="0" marR="0" algn="r">
              <a:lnSpc>
                <a:spcPct val="100000"/>
              </a:lnSpc>
              <a:spcBef>
                <a:spcPts val="0"/>
              </a:spcBef>
              <a:spcAft>
                <a:spcPts val="0"/>
              </a:spcAft>
              <a:buClr>
                <a:srgbClr val="FF0000"/>
              </a:buClr>
              <a:buSzPts val="300"/>
              <a:buFont typeface="Calibri"/>
              <a:buNone/>
              <a:defRPr b="1" i="0" sz="1200" u="none" cap="none" strike="noStrike">
                <a:solidFill>
                  <a:srgbClr val="FF0000"/>
                </a:solidFill>
                <a:latin typeface="Calibri"/>
                <a:ea typeface="Calibri"/>
                <a:cs typeface="Calibri"/>
                <a:sym typeface="Calibri"/>
              </a:defRPr>
            </a:lvl5pPr>
            <a:lvl6pPr indent="0" lvl="5" marL="0" marR="0" algn="r">
              <a:lnSpc>
                <a:spcPct val="100000"/>
              </a:lnSpc>
              <a:spcBef>
                <a:spcPts val="0"/>
              </a:spcBef>
              <a:spcAft>
                <a:spcPts val="0"/>
              </a:spcAft>
              <a:buClr>
                <a:srgbClr val="FF0000"/>
              </a:buClr>
              <a:buSzPts val="300"/>
              <a:buFont typeface="Calibri"/>
              <a:buNone/>
              <a:defRPr b="1" i="0" sz="1200" u="none" cap="none" strike="noStrike">
                <a:solidFill>
                  <a:srgbClr val="FF0000"/>
                </a:solidFill>
                <a:latin typeface="Calibri"/>
                <a:ea typeface="Calibri"/>
                <a:cs typeface="Calibri"/>
                <a:sym typeface="Calibri"/>
              </a:defRPr>
            </a:lvl6pPr>
            <a:lvl7pPr indent="0" lvl="6" marL="0" marR="0" algn="r">
              <a:lnSpc>
                <a:spcPct val="100000"/>
              </a:lnSpc>
              <a:spcBef>
                <a:spcPts val="0"/>
              </a:spcBef>
              <a:spcAft>
                <a:spcPts val="0"/>
              </a:spcAft>
              <a:buClr>
                <a:srgbClr val="FF0000"/>
              </a:buClr>
              <a:buSzPts val="300"/>
              <a:buFont typeface="Calibri"/>
              <a:buNone/>
              <a:defRPr b="1" i="0" sz="1200" u="none" cap="none" strike="noStrike">
                <a:solidFill>
                  <a:srgbClr val="FF0000"/>
                </a:solidFill>
                <a:latin typeface="Calibri"/>
                <a:ea typeface="Calibri"/>
                <a:cs typeface="Calibri"/>
                <a:sym typeface="Calibri"/>
              </a:defRPr>
            </a:lvl7pPr>
            <a:lvl8pPr indent="0" lvl="7" marL="0" marR="0" algn="r">
              <a:lnSpc>
                <a:spcPct val="100000"/>
              </a:lnSpc>
              <a:spcBef>
                <a:spcPts val="0"/>
              </a:spcBef>
              <a:spcAft>
                <a:spcPts val="0"/>
              </a:spcAft>
              <a:buClr>
                <a:srgbClr val="FF0000"/>
              </a:buClr>
              <a:buSzPts val="300"/>
              <a:buFont typeface="Calibri"/>
              <a:buNone/>
              <a:defRPr b="1" i="0" sz="1200" u="none" cap="none" strike="noStrike">
                <a:solidFill>
                  <a:srgbClr val="FF0000"/>
                </a:solidFill>
                <a:latin typeface="Calibri"/>
                <a:ea typeface="Calibri"/>
                <a:cs typeface="Calibri"/>
                <a:sym typeface="Calibri"/>
              </a:defRPr>
            </a:lvl8pPr>
            <a:lvl9pPr indent="0" lvl="8" marL="0" marR="0" algn="r">
              <a:lnSpc>
                <a:spcPct val="100000"/>
              </a:lnSpc>
              <a:spcBef>
                <a:spcPts val="0"/>
              </a:spcBef>
              <a:spcAft>
                <a:spcPts val="0"/>
              </a:spcAft>
              <a:buClr>
                <a:srgbClr val="FF0000"/>
              </a:buClr>
              <a:buSzPts val="300"/>
              <a:buFont typeface="Calibri"/>
              <a:buNone/>
              <a:defRPr b="1" i="0" sz="1200" u="none" cap="none" strike="noStrike">
                <a:solidFill>
                  <a:srgbClr val="FF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fr-FR"/>
              <a:t>‹#›</a:t>
            </a:fld>
            <a:endParaRPr/>
          </a:p>
        </p:txBody>
      </p:sp>
      <p:sp>
        <p:nvSpPr>
          <p:cNvPr id="100" name="Google Shape;100;p11"/>
          <p:cNvSpPr/>
          <p:nvPr/>
        </p:nvSpPr>
        <p:spPr>
          <a:xfrm>
            <a:off x="7406886" y="25159"/>
            <a:ext cx="1691680" cy="270030"/>
          </a:xfrm>
          <a:prstGeom prst="rect">
            <a:avLst/>
          </a:prstGeom>
          <a:solidFill>
            <a:srgbClr val="F2F2F2"/>
          </a:solidFill>
          <a:ln cap="flat" cmpd="sng" w="25400">
            <a:solidFill>
              <a:srgbClr val="F2F2F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BFBFBF"/>
              </a:solidFill>
              <a:latin typeface="Corbel"/>
              <a:ea typeface="Corbel"/>
              <a:cs typeface="Corbel"/>
              <a:sym typeface="Corbe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re vertical et texte" type="vertTitleAndTx">
  <p:cSld name="VERTICAL_TITLE_AND_VERTICAL_TEXT">
    <p:spTree>
      <p:nvGrpSpPr>
        <p:cNvPr id="101" name="Shape 101"/>
        <p:cNvGrpSpPr/>
        <p:nvPr/>
      </p:nvGrpSpPr>
      <p:grpSpPr>
        <a:xfrm>
          <a:off x="0" y="0"/>
          <a:ext cx="0" cy="0"/>
          <a:chOff x="0" y="0"/>
          <a:chExt cx="0" cy="0"/>
        </a:xfrm>
      </p:grpSpPr>
      <p:sp>
        <p:nvSpPr>
          <p:cNvPr id="102" name="Google Shape;102;p12"/>
          <p:cNvSpPr/>
          <p:nvPr/>
        </p:nvSpPr>
        <p:spPr>
          <a:xfrm>
            <a:off x="0" y="735546"/>
            <a:ext cx="9144000" cy="216024"/>
          </a:xfrm>
          <a:prstGeom prst="rect">
            <a:avLst/>
          </a:prstGeom>
          <a:solidFill>
            <a:srgbClr val="F1F1F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orbel"/>
              <a:ea typeface="Corbel"/>
              <a:cs typeface="Corbel"/>
              <a:sym typeface="Corbel"/>
            </a:endParaRPr>
          </a:p>
        </p:txBody>
      </p:sp>
      <p:sp>
        <p:nvSpPr>
          <p:cNvPr id="103" name="Google Shape;103;p12"/>
          <p:cNvSpPr txBox="1"/>
          <p:nvPr>
            <p:ph type="title"/>
          </p:nvPr>
        </p:nvSpPr>
        <p:spPr>
          <a:xfrm rot="5400000">
            <a:off x="5463778" y="1371601"/>
            <a:ext cx="4388644" cy="2057400"/>
          </a:xfrm>
          <a:prstGeom prst="rect">
            <a:avLst/>
          </a:prstGeom>
          <a:noFill/>
          <a:ln>
            <a:noFill/>
          </a:ln>
        </p:spPr>
        <p:txBody>
          <a:bodyPr anchorCtr="0" anchor="ctr" bIns="91425" lIns="91425" spcFirstLastPara="1" rIns="91425" wrap="square" tIns="91425"/>
          <a:lstStyle>
            <a:lvl1pPr lvl="0" marR="0" algn="l">
              <a:lnSpc>
                <a:spcPct val="100000"/>
              </a:lnSpc>
              <a:spcBef>
                <a:spcPts val="0"/>
              </a:spcBef>
              <a:spcAft>
                <a:spcPts val="0"/>
              </a:spcAft>
              <a:buClr>
                <a:srgbClr val="B10404"/>
              </a:buClr>
              <a:buSzPts val="2800"/>
              <a:buFont typeface="Corbel"/>
              <a:buNone/>
              <a:defRPr b="1" i="0" sz="2800" u="none" cap="none" strike="noStrike">
                <a:solidFill>
                  <a:srgbClr val="B10404"/>
                </a:solidFill>
                <a:latin typeface="Corbel"/>
                <a:ea typeface="Corbel"/>
                <a:cs typeface="Corbel"/>
                <a:sym typeface="Corbel"/>
              </a:defRPr>
            </a:lvl1pPr>
            <a:lvl2pPr lvl="1" algn="l">
              <a:lnSpc>
                <a:spcPct val="100000"/>
              </a:lnSpc>
              <a:spcBef>
                <a:spcPts val="0"/>
              </a:spcBef>
              <a:spcAft>
                <a:spcPts val="0"/>
              </a:spcAft>
              <a:buSzPts val="1800"/>
              <a:buFont typeface="Arial"/>
              <a:buNone/>
              <a:defRPr sz="1800"/>
            </a:lvl2pPr>
            <a:lvl3pPr lvl="2" algn="l">
              <a:lnSpc>
                <a:spcPct val="100000"/>
              </a:lnSpc>
              <a:spcBef>
                <a:spcPts val="0"/>
              </a:spcBef>
              <a:spcAft>
                <a:spcPts val="0"/>
              </a:spcAft>
              <a:buSzPts val="1800"/>
              <a:buFont typeface="Arial"/>
              <a:buNone/>
              <a:defRPr sz="1800"/>
            </a:lvl3pPr>
            <a:lvl4pPr lvl="3" algn="l">
              <a:lnSpc>
                <a:spcPct val="100000"/>
              </a:lnSpc>
              <a:spcBef>
                <a:spcPts val="0"/>
              </a:spcBef>
              <a:spcAft>
                <a:spcPts val="0"/>
              </a:spcAft>
              <a:buSzPts val="1800"/>
              <a:buFont typeface="Arial"/>
              <a:buNone/>
              <a:defRPr sz="1800"/>
            </a:lvl4pPr>
            <a:lvl5pPr lvl="4" algn="l">
              <a:lnSpc>
                <a:spcPct val="100000"/>
              </a:lnSpc>
              <a:spcBef>
                <a:spcPts val="0"/>
              </a:spcBef>
              <a:spcAft>
                <a:spcPts val="0"/>
              </a:spcAft>
              <a:buSzPts val="1800"/>
              <a:buFont typeface="Arial"/>
              <a:buNone/>
              <a:defRPr sz="1800"/>
            </a:lvl5pPr>
            <a:lvl6pPr lvl="5" algn="l">
              <a:lnSpc>
                <a:spcPct val="100000"/>
              </a:lnSpc>
              <a:spcBef>
                <a:spcPts val="0"/>
              </a:spcBef>
              <a:spcAft>
                <a:spcPts val="0"/>
              </a:spcAft>
              <a:buSzPts val="1800"/>
              <a:buFont typeface="Arial"/>
              <a:buNone/>
              <a:defRPr sz="1800"/>
            </a:lvl6pPr>
            <a:lvl7pPr lvl="6" algn="l">
              <a:lnSpc>
                <a:spcPct val="100000"/>
              </a:lnSpc>
              <a:spcBef>
                <a:spcPts val="0"/>
              </a:spcBef>
              <a:spcAft>
                <a:spcPts val="0"/>
              </a:spcAft>
              <a:buSzPts val="1800"/>
              <a:buFont typeface="Arial"/>
              <a:buNone/>
              <a:defRPr sz="1800"/>
            </a:lvl7pPr>
            <a:lvl8pPr lvl="7" algn="l">
              <a:lnSpc>
                <a:spcPct val="100000"/>
              </a:lnSpc>
              <a:spcBef>
                <a:spcPts val="0"/>
              </a:spcBef>
              <a:spcAft>
                <a:spcPts val="0"/>
              </a:spcAft>
              <a:buSzPts val="1800"/>
              <a:buFont typeface="Arial"/>
              <a:buNone/>
              <a:defRPr sz="1800"/>
            </a:lvl8pPr>
            <a:lvl9pPr lvl="8" algn="l">
              <a:lnSpc>
                <a:spcPct val="100000"/>
              </a:lnSpc>
              <a:spcBef>
                <a:spcPts val="0"/>
              </a:spcBef>
              <a:spcAft>
                <a:spcPts val="0"/>
              </a:spcAft>
              <a:buSzPts val="1800"/>
              <a:buFont typeface="Arial"/>
              <a:buNone/>
              <a:defRPr sz="1800"/>
            </a:lvl9pPr>
          </a:lstStyle>
          <a:p/>
        </p:txBody>
      </p:sp>
      <p:sp>
        <p:nvSpPr>
          <p:cNvPr id="104" name="Google Shape;104;p12"/>
          <p:cNvSpPr txBox="1"/>
          <p:nvPr>
            <p:ph idx="1" type="body"/>
          </p:nvPr>
        </p:nvSpPr>
        <p:spPr>
          <a:xfrm rot="5400000">
            <a:off x="1272778" y="-609599"/>
            <a:ext cx="4388644" cy="6019800"/>
          </a:xfrm>
          <a:prstGeom prst="rect">
            <a:avLst/>
          </a:prstGeom>
          <a:noFill/>
          <a:ln>
            <a:noFill/>
          </a:ln>
        </p:spPr>
        <p:txBody>
          <a:bodyPr anchorCtr="0" anchor="t" bIns="91425" lIns="91425" spcFirstLastPara="1" rIns="91425" wrap="square" tIns="91425"/>
          <a:lstStyle>
            <a:lvl1pPr indent="-406400" lvl="0" marL="457200" marR="0" algn="l">
              <a:lnSpc>
                <a:spcPct val="100000"/>
              </a:lnSpc>
              <a:spcBef>
                <a:spcPts val="560"/>
              </a:spcBef>
              <a:spcAft>
                <a:spcPts val="0"/>
              </a:spcAft>
              <a:buClr>
                <a:schemeClr val="dk1"/>
              </a:buClr>
              <a:buSzPts val="2800"/>
              <a:buFont typeface="Arial"/>
              <a:buChar char="•"/>
              <a:defRPr b="1" i="0" sz="2800" u="none" cap="none" strike="noStrike">
                <a:solidFill>
                  <a:schemeClr val="dk1"/>
                </a:solidFill>
                <a:latin typeface="Corbel"/>
                <a:ea typeface="Corbel"/>
                <a:cs typeface="Corbel"/>
                <a:sym typeface="Corbel"/>
              </a:defRPr>
            </a:lvl1pPr>
            <a:lvl2pPr indent="-381000" lvl="1" marL="914400" marR="0" algn="l">
              <a:lnSpc>
                <a:spcPct val="100000"/>
              </a:lnSpc>
              <a:spcBef>
                <a:spcPts val="480"/>
              </a:spcBef>
              <a:spcAft>
                <a:spcPts val="0"/>
              </a:spcAft>
              <a:buClr>
                <a:srgbClr val="424242"/>
              </a:buClr>
              <a:buSzPts val="2400"/>
              <a:buFont typeface="Arial"/>
              <a:buChar char="–"/>
              <a:defRPr b="0" i="0" sz="2400" u="none" cap="none" strike="noStrike">
                <a:solidFill>
                  <a:srgbClr val="424242"/>
                </a:solidFill>
                <a:latin typeface="Corbel"/>
                <a:ea typeface="Corbel"/>
                <a:cs typeface="Corbel"/>
                <a:sym typeface="Corbel"/>
              </a:defRPr>
            </a:lvl2pPr>
            <a:lvl3pPr indent="-355600" lvl="2" marL="1371600" marR="0" algn="l">
              <a:lnSpc>
                <a:spcPct val="100000"/>
              </a:lnSpc>
              <a:spcBef>
                <a:spcPts val="400"/>
              </a:spcBef>
              <a:spcAft>
                <a:spcPts val="0"/>
              </a:spcAft>
              <a:buClr>
                <a:srgbClr val="424242"/>
              </a:buClr>
              <a:buSzPts val="2000"/>
              <a:buFont typeface="Arial"/>
              <a:buChar char="•"/>
              <a:defRPr b="0" i="0" sz="2000" u="none" cap="none" strike="noStrike">
                <a:solidFill>
                  <a:srgbClr val="424242"/>
                </a:solidFill>
                <a:latin typeface="Corbel"/>
                <a:ea typeface="Corbel"/>
                <a:cs typeface="Corbel"/>
                <a:sym typeface="Corbel"/>
              </a:defRPr>
            </a:lvl3pPr>
            <a:lvl4pPr indent="-342900" lvl="3" marL="1828800" marR="0" algn="l">
              <a:lnSpc>
                <a:spcPct val="100000"/>
              </a:lnSpc>
              <a:spcBef>
                <a:spcPts val="360"/>
              </a:spcBef>
              <a:spcAft>
                <a:spcPts val="0"/>
              </a:spcAft>
              <a:buClr>
                <a:srgbClr val="424242"/>
              </a:buClr>
              <a:buSzPts val="1800"/>
              <a:buFont typeface="Arial"/>
              <a:buChar char="–"/>
              <a:defRPr b="0" i="0" sz="1800" u="none" cap="none" strike="noStrike">
                <a:solidFill>
                  <a:srgbClr val="424242"/>
                </a:solidFill>
                <a:latin typeface="Corbel"/>
                <a:ea typeface="Corbel"/>
                <a:cs typeface="Corbel"/>
                <a:sym typeface="Corbel"/>
              </a:defRPr>
            </a:lvl4pPr>
            <a:lvl5pPr indent="-342900" lvl="4" marL="2286000" marR="0" algn="l">
              <a:lnSpc>
                <a:spcPct val="100000"/>
              </a:lnSpc>
              <a:spcBef>
                <a:spcPts val="360"/>
              </a:spcBef>
              <a:spcAft>
                <a:spcPts val="0"/>
              </a:spcAft>
              <a:buClr>
                <a:srgbClr val="424242"/>
              </a:buClr>
              <a:buSzPts val="1800"/>
              <a:buFont typeface="Arial"/>
              <a:buChar char="»"/>
              <a:defRPr b="0" i="0" sz="1800" u="none" cap="none" strike="noStrike">
                <a:solidFill>
                  <a:srgbClr val="424242"/>
                </a:solidFill>
                <a:latin typeface="Corbel"/>
                <a:ea typeface="Corbel"/>
                <a:cs typeface="Corbel"/>
                <a:sym typeface="Corbel"/>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orbel"/>
                <a:ea typeface="Corbel"/>
                <a:cs typeface="Corbel"/>
                <a:sym typeface="Corbel"/>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orbel"/>
                <a:ea typeface="Corbel"/>
                <a:cs typeface="Corbel"/>
                <a:sym typeface="Corbel"/>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orbel"/>
                <a:ea typeface="Corbel"/>
                <a:cs typeface="Corbel"/>
                <a:sym typeface="Corbel"/>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orbel"/>
                <a:ea typeface="Corbel"/>
                <a:cs typeface="Corbel"/>
                <a:sym typeface="Corbel"/>
              </a:defRPr>
            </a:lvl9pPr>
          </a:lstStyle>
          <a:p/>
        </p:txBody>
      </p:sp>
      <p:sp>
        <p:nvSpPr>
          <p:cNvPr id="105" name="Google Shape;105;p12"/>
          <p:cNvSpPr txBox="1"/>
          <p:nvPr>
            <p:ph idx="10" type="dt"/>
          </p:nvPr>
        </p:nvSpPr>
        <p:spPr>
          <a:xfrm>
            <a:off x="9456" y="4754324"/>
            <a:ext cx="847006" cy="273844"/>
          </a:xfrm>
          <a:prstGeom prst="rect">
            <a:avLst/>
          </a:prstGeom>
          <a:noFill/>
          <a:ln>
            <a:noFill/>
          </a:ln>
        </p:spPr>
        <p:txBody>
          <a:bodyPr anchorCtr="0" anchor="ctr" bIns="91425" lIns="91425" spcFirstLastPara="1" rIns="91425" wrap="square" tIns="91425"/>
          <a:lstStyle>
            <a:lvl1pPr lvl="0" marR="0" algn="l">
              <a:lnSpc>
                <a:spcPct val="100000"/>
              </a:lnSpc>
              <a:spcBef>
                <a:spcPts val="0"/>
              </a:spcBef>
              <a:spcAft>
                <a:spcPts val="0"/>
              </a:spcAft>
              <a:buClr>
                <a:srgbClr val="FF0000"/>
              </a:buClr>
              <a:buSzPts val="1000"/>
              <a:buFont typeface="Corbel"/>
              <a:buNone/>
              <a:defRPr b="0" i="0" sz="1000" u="none" cap="none" strike="noStrike">
                <a:solidFill>
                  <a:srgbClr val="FF0000"/>
                </a:solidFill>
                <a:latin typeface="Corbel"/>
                <a:ea typeface="Corbel"/>
                <a:cs typeface="Corbel"/>
                <a:sym typeface="Corbel"/>
              </a:defRPr>
            </a:lvl1pPr>
            <a:lvl2pPr lvl="1" marR="0" algn="l">
              <a:lnSpc>
                <a:spcPct val="100000"/>
              </a:lnSpc>
              <a:spcBef>
                <a:spcPts val="0"/>
              </a:spcBef>
              <a:spcAft>
                <a:spcPts val="0"/>
              </a:spcAft>
              <a:buClr>
                <a:schemeClr val="dk1"/>
              </a:buClr>
              <a:buSzPts val="1800"/>
              <a:buFont typeface="Corbel"/>
              <a:buNone/>
              <a:defRPr b="0" i="0" sz="1800" u="none" cap="none" strike="noStrike">
                <a:solidFill>
                  <a:schemeClr val="dk1"/>
                </a:solidFill>
                <a:latin typeface="Corbel"/>
                <a:ea typeface="Corbel"/>
                <a:cs typeface="Corbel"/>
                <a:sym typeface="Corbel"/>
              </a:defRPr>
            </a:lvl2pPr>
            <a:lvl3pPr lvl="2" marR="0" algn="l">
              <a:lnSpc>
                <a:spcPct val="100000"/>
              </a:lnSpc>
              <a:spcBef>
                <a:spcPts val="0"/>
              </a:spcBef>
              <a:spcAft>
                <a:spcPts val="0"/>
              </a:spcAft>
              <a:buClr>
                <a:schemeClr val="dk1"/>
              </a:buClr>
              <a:buSzPts val="1800"/>
              <a:buFont typeface="Corbel"/>
              <a:buNone/>
              <a:defRPr b="0" i="0" sz="1800" u="none" cap="none" strike="noStrike">
                <a:solidFill>
                  <a:schemeClr val="dk1"/>
                </a:solidFill>
                <a:latin typeface="Corbel"/>
                <a:ea typeface="Corbel"/>
                <a:cs typeface="Corbel"/>
                <a:sym typeface="Corbel"/>
              </a:defRPr>
            </a:lvl3pPr>
            <a:lvl4pPr lvl="3" marR="0" algn="l">
              <a:lnSpc>
                <a:spcPct val="100000"/>
              </a:lnSpc>
              <a:spcBef>
                <a:spcPts val="0"/>
              </a:spcBef>
              <a:spcAft>
                <a:spcPts val="0"/>
              </a:spcAft>
              <a:buClr>
                <a:schemeClr val="dk1"/>
              </a:buClr>
              <a:buSzPts val="1800"/>
              <a:buFont typeface="Corbel"/>
              <a:buNone/>
              <a:defRPr b="0" i="0" sz="1800" u="none" cap="none" strike="noStrike">
                <a:solidFill>
                  <a:schemeClr val="dk1"/>
                </a:solidFill>
                <a:latin typeface="Corbel"/>
                <a:ea typeface="Corbel"/>
                <a:cs typeface="Corbel"/>
                <a:sym typeface="Corbel"/>
              </a:defRPr>
            </a:lvl4pPr>
            <a:lvl5pPr lvl="4" marR="0" algn="l">
              <a:lnSpc>
                <a:spcPct val="100000"/>
              </a:lnSpc>
              <a:spcBef>
                <a:spcPts val="0"/>
              </a:spcBef>
              <a:spcAft>
                <a:spcPts val="0"/>
              </a:spcAft>
              <a:buClr>
                <a:schemeClr val="dk1"/>
              </a:buClr>
              <a:buSzPts val="1800"/>
              <a:buFont typeface="Corbel"/>
              <a:buNone/>
              <a:defRPr b="0" i="0" sz="1800" u="none" cap="none" strike="noStrike">
                <a:solidFill>
                  <a:schemeClr val="dk1"/>
                </a:solidFill>
                <a:latin typeface="Corbel"/>
                <a:ea typeface="Corbel"/>
                <a:cs typeface="Corbel"/>
                <a:sym typeface="Corbel"/>
              </a:defRPr>
            </a:lvl5pPr>
            <a:lvl6pPr lvl="5" marR="0" algn="l">
              <a:lnSpc>
                <a:spcPct val="100000"/>
              </a:lnSpc>
              <a:spcBef>
                <a:spcPts val="0"/>
              </a:spcBef>
              <a:spcAft>
                <a:spcPts val="0"/>
              </a:spcAft>
              <a:buClr>
                <a:schemeClr val="dk1"/>
              </a:buClr>
              <a:buSzPts val="1800"/>
              <a:buFont typeface="Corbel"/>
              <a:buNone/>
              <a:defRPr b="0" i="0" sz="1800" u="none" cap="none" strike="noStrike">
                <a:solidFill>
                  <a:schemeClr val="dk1"/>
                </a:solidFill>
                <a:latin typeface="Corbel"/>
                <a:ea typeface="Corbel"/>
                <a:cs typeface="Corbel"/>
                <a:sym typeface="Corbel"/>
              </a:defRPr>
            </a:lvl6pPr>
            <a:lvl7pPr lvl="6" marR="0" algn="l">
              <a:lnSpc>
                <a:spcPct val="100000"/>
              </a:lnSpc>
              <a:spcBef>
                <a:spcPts val="0"/>
              </a:spcBef>
              <a:spcAft>
                <a:spcPts val="0"/>
              </a:spcAft>
              <a:buClr>
                <a:schemeClr val="dk1"/>
              </a:buClr>
              <a:buSzPts val="1800"/>
              <a:buFont typeface="Corbel"/>
              <a:buNone/>
              <a:defRPr b="0" i="0" sz="1800" u="none" cap="none" strike="noStrike">
                <a:solidFill>
                  <a:schemeClr val="dk1"/>
                </a:solidFill>
                <a:latin typeface="Corbel"/>
                <a:ea typeface="Corbel"/>
                <a:cs typeface="Corbel"/>
                <a:sym typeface="Corbel"/>
              </a:defRPr>
            </a:lvl7pPr>
            <a:lvl8pPr lvl="7" marR="0" algn="l">
              <a:lnSpc>
                <a:spcPct val="100000"/>
              </a:lnSpc>
              <a:spcBef>
                <a:spcPts val="0"/>
              </a:spcBef>
              <a:spcAft>
                <a:spcPts val="0"/>
              </a:spcAft>
              <a:buClr>
                <a:schemeClr val="dk1"/>
              </a:buClr>
              <a:buSzPts val="1800"/>
              <a:buFont typeface="Corbel"/>
              <a:buNone/>
              <a:defRPr b="0" i="0" sz="1800" u="none" cap="none" strike="noStrike">
                <a:solidFill>
                  <a:schemeClr val="dk1"/>
                </a:solidFill>
                <a:latin typeface="Corbel"/>
                <a:ea typeface="Corbel"/>
                <a:cs typeface="Corbel"/>
                <a:sym typeface="Corbel"/>
              </a:defRPr>
            </a:lvl8pPr>
            <a:lvl9pPr lvl="8" marR="0" algn="l">
              <a:lnSpc>
                <a:spcPct val="100000"/>
              </a:lnSpc>
              <a:spcBef>
                <a:spcPts val="0"/>
              </a:spcBef>
              <a:spcAft>
                <a:spcPts val="0"/>
              </a:spcAft>
              <a:buClr>
                <a:schemeClr val="dk1"/>
              </a:buClr>
              <a:buSzPts val="1800"/>
              <a:buFont typeface="Corbel"/>
              <a:buNone/>
              <a:defRPr b="0" i="0" sz="1800" u="none" cap="none" strike="noStrike">
                <a:solidFill>
                  <a:schemeClr val="dk1"/>
                </a:solidFill>
                <a:latin typeface="Corbel"/>
                <a:ea typeface="Corbel"/>
                <a:cs typeface="Corbel"/>
                <a:sym typeface="Corbel"/>
              </a:defRPr>
            </a:lvl9pPr>
          </a:lstStyle>
          <a:p/>
        </p:txBody>
      </p:sp>
      <p:sp>
        <p:nvSpPr>
          <p:cNvPr id="106" name="Google Shape;106;p12"/>
          <p:cNvSpPr txBox="1"/>
          <p:nvPr>
            <p:ph idx="11" type="ftr"/>
          </p:nvPr>
        </p:nvSpPr>
        <p:spPr>
          <a:xfrm>
            <a:off x="1781636" y="4731990"/>
            <a:ext cx="5580731" cy="273844"/>
          </a:xfrm>
          <a:prstGeom prst="rect">
            <a:avLst/>
          </a:prstGeom>
          <a:noFill/>
          <a:ln>
            <a:noFill/>
          </a:ln>
        </p:spPr>
        <p:txBody>
          <a:bodyPr anchorCtr="0" anchor="ctr" bIns="91425" lIns="91425" spcFirstLastPara="1" rIns="91425" wrap="square" tIns="91425"/>
          <a:lstStyle>
            <a:lvl1pPr lvl="0" marR="0" algn="ctr">
              <a:lnSpc>
                <a:spcPct val="100000"/>
              </a:lnSpc>
              <a:spcBef>
                <a:spcPts val="0"/>
              </a:spcBef>
              <a:spcAft>
                <a:spcPts val="0"/>
              </a:spcAft>
              <a:buClr>
                <a:srgbClr val="FF0000"/>
              </a:buClr>
              <a:buSzPts val="1200"/>
              <a:buFont typeface="Calibri"/>
              <a:buNone/>
              <a:defRPr b="1" i="0" sz="1200" u="none" cap="none" strike="noStrike">
                <a:solidFill>
                  <a:srgbClr val="FF0000"/>
                </a:solidFill>
                <a:latin typeface="Calibri"/>
                <a:ea typeface="Calibri"/>
                <a:cs typeface="Calibri"/>
                <a:sym typeface="Calibri"/>
              </a:defRPr>
            </a:lvl1pPr>
            <a:lvl2pPr lvl="1" marR="0" algn="l">
              <a:lnSpc>
                <a:spcPct val="100000"/>
              </a:lnSpc>
              <a:spcBef>
                <a:spcPts val="0"/>
              </a:spcBef>
              <a:spcAft>
                <a:spcPts val="0"/>
              </a:spcAft>
              <a:buClr>
                <a:schemeClr val="dk1"/>
              </a:buClr>
              <a:buSzPts val="1800"/>
              <a:buFont typeface="Corbel"/>
              <a:buNone/>
              <a:defRPr b="0" i="0" sz="1800" u="none" cap="none" strike="noStrike">
                <a:solidFill>
                  <a:schemeClr val="dk1"/>
                </a:solidFill>
                <a:latin typeface="Corbel"/>
                <a:ea typeface="Corbel"/>
                <a:cs typeface="Corbel"/>
                <a:sym typeface="Corbel"/>
              </a:defRPr>
            </a:lvl2pPr>
            <a:lvl3pPr lvl="2" marR="0" algn="l">
              <a:lnSpc>
                <a:spcPct val="100000"/>
              </a:lnSpc>
              <a:spcBef>
                <a:spcPts val="0"/>
              </a:spcBef>
              <a:spcAft>
                <a:spcPts val="0"/>
              </a:spcAft>
              <a:buClr>
                <a:schemeClr val="dk1"/>
              </a:buClr>
              <a:buSzPts val="1800"/>
              <a:buFont typeface="Corbel"/>
              <a:buNone/>
              <a:defRPr b="0" i="0" sz="1800" u="none" cap="none" strike="noStrike">
                <a:solidFill>
                  <a:schemeClr val="dk1"/>
                </a:solidFill>
                <a:latin typeface="Corbel"/>
                <a:ea typeface="Corbel"/>
                <a:cs typeface="Corbel"/>
                <a:sym typeface="Corbel"/>
              </a:defRPr>
            </a:lvl3pPr>
            <a:lvl4pPr lvl="3" marR="0" algn="l">
              <a:lnSpc>
                <a:spcPct val="100000"/>
              </a:lnSpc>
              <a:spcBef>
                <a:spcPts val="0"/>
              </a:spcBef>
              <a:spcAft>
                <a:spcPts val="0"/>
              </a:spcAft>
              <a:buClr>
                <a:schemeClr val="dk1"/>
              </a:buClr>
              <a:buSzPts val="1800"/>
              <a:buFont typeface="Corbel"/>
              <a:buNone/>
              <a:defRPr b="0" i="0" sz="1800" u="none" cap="none" strike="noStrike">
                <a:solidFill>
                  <a:schemeClr val="dk1"/>
                </a:solidFill>
                <a:latin typeface="Corbel"/>
                <a:ea typeface="Corbel"/>
                <a:cs typeface="Corbel"/>
                <a:sym typeface="Corbel"/>
              </a:defRPr>
            </a:lvl4pPr>
            <a:lvl5pPr lvl="4" marR="0" algn="l">
              <a:lnSpc>
                <a:spcPct val="100000"/>
              </a:lnSpc>
              <a:spcBef>
                <a:spcPts val="0"/>
              </a:spcBef>
              <a:spcAft>
                <a:spcPts val="0"/>
              </a:spcAft>
              <a:buClr>
                <a:schemeClr val="dk1"/>
              </a:buClr>
              <a:buSzPts val="1800"/>
              <a:buFont typeface="Corbel"/>
              <a:buNone/>
              <a:defRPr b="0" i="0" sz="1800" u="none" cap="none" strike="noStrike">
                <a:solidFill>
                  <a:schemeClr val="dk1"/>
                </a:solidFill>
                <a:latin typeface="Corbel"/>
                <a:ea typeface="Corbel"/>
                <a:cs typeface="Corbel"/>
                <a:sym typeface="Corbel"/>
              </a:defRPr>
            </a:lvl5pPr>
            <a:lvl6pPr lvl="5" marR="0" algn="l">
              <a:lnSpc>
                <a:spcPct val="100000"/>
              </a:lnSpc>
              <a:spcBef>
                <a:spcPts val="0"/>
              </a:spcBef>
              <a:spcAft>
                <a:spcPts val="0"/>
              </a:spcAft>
              <a:buClr>
                <a:schemeClr val="dk1"/>
              </a:buClr>
              <a:buSzPts val="1800"/>
              <a:buFont typeface="Corbel"/>
              <a:buNone/>
              <a:defRPr b="0" i="0" sz="1800" u="none" cap="none" strike="noStrike">
                <a:solidFill>
                  <a:schemeClr val="dk1"/>
                </a:solidFill>
                <a:latin typeface="Corbel"/>
                <a:ea typeface="Corbel"/>
                <a:cs typeface="Corbel"/>
                <a:sym typeface="Corbel"/>
              </a:defRPr>
            </a:lvl6pPr>
            <a:lvl7pPr lvl="6" marR="0" algn="l">
              <a:lnSpc>
                <a:spcPct val="100000"/>
              </a:lnSpc>
              <a:spcBef>
                <a:spcPts val="0"/>
              </a:spcBef>
              <a:spcAft>
                <a:spcPts val="0"/>
              </a:spcAft>
              <a:buClr>
                <a:schemeClr val="dk1"/>
              </a:buClr>
              <a:buSzPts val="1800"/>
              <a:buFont typeface="Corbel"/>
              <a:buNone/>
              <a:defRPr b="0" i="0" sz="1800" u="none" cap="none" strike="noStrike">
                <a:solidFill>
                  <a:schemeClr val="dk1"/>
                </a:solidFill>
                <a:latin typeface="Corbel"/>
                <a:ea typeface="Corbel"/>
                <a:cs typeface="Corbel"/>
                <a:sym typeface="Corbel"/>
              </a:defRPr>
            </a:lvl7pPr>
            <a:lvl8pPr lvl="7" marR="0" algn="l">
              <a:lnSpc>
                <a:spcPct val="100000"/>
              </a:lnSpc>
              <a:spcBef>
                <a:spcPts val="0"/>
              </a:spcBef>
              <a:spcAft>
                <a:spcPts val="0"/>
              </a:spcAft>
              <a:buClr>
                <a:schemeClr val="dk1"/>
              </a:buClr>
              <a:buSzPts val="1800"/>
              <a:buFont typeface="Corbel"/>
              <a:buNone/>
              <a:defRPr b="0" i="0" sz="1800" u="none" cap="none" strike="noStrike">
                <a:solidFill>
                  <a:schemeClr val="dk1"/>
                </a:solidFill>
                <a:latin typeface="Corbel"/>
                <a:ea typeface="Corbel"/>
                <a:cs typeface="Corbel"/>
                <a:sym typeface="Corbel"/>
              </a:defRPr>
            </a:lvl8pPr>
            <a:lvl9pPr lvl="8" marR="0" algn="l">
              <a:lnSpc>
                <a:spcPct val="100000"/>
              </a:lnSpc>
              <a:spcBef>
                <a:spcPts val="0"/>
              </a:spcBef>
              <a:spcAft>
                <a:spcPts val="0"/>
              </a:spcAft>
              <a:buClr>
                <a:schemeClr val="dk1"/>
              </a:buClr>
              <a:buSzPts val="1800"/>
              <a:buFont typeface="Corbel"/>
              <a:buNone/>
              <a:defRPr b="0" i="0" sz="1800" u="none" cap="none" strike="noStrike">
                <a:solidFill>
                  <a:schemeClr val="dk1"/>
                </a:solidFill>
                <a:latin typeface="Corbel"/>
                <a:ea typeface="Corbel"/>
                <a:cs typeface="Corbel"/>
                <a:sym typeface="Corbel"/>
              </a:defRPr>
            </a:lvl9pPr>
          </a:lstStyle>
          <a:p/>
        </p:txBody>
      </p:sp>
      <p:sp>
        <p:nvSpPr>
          <p:cNvPr id="107" name="Google Shape;107;p12"/>
          <p:cNvSpPr txBox="1"/>
          <p:nvPr>
            <p:ph idx="12" type="sldNum"/>
          </p:nvPr>
        </p:nvSpPr>
        <p:spPr>
          <a:xfrm>
            <a:off x="8172400" y="4677984"/>
            <a:ext cx="936104" cy="32785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FF0000"/>
              </a:buClr>
              <a:buSzPts val="300"/>
              <a:buFont typeface="Calibri"/>
              <a:buNone/>
              <a:defRPr b="1" i="0" sz="1200" u="none" cap="none" strike="noStrike">
                <a:solidFill>
                  <a:srgbClr val="FF0000"/>
                </a:solidFill>
                <a:latin typeface="Calibri"/>
                <a:ea typeface="Calibri"/>
                <a:cs typeface="Calibri"/>
                <a:sym typeface="Calibri"/>
              </a:defRPr>
            </a:lvl1pPr>
            <a:lvl2pPr indent="0" lvl="1" marL="0" marR="0" algn="r">
              <a:lnSpc>
                <a:spcPct val="100000"/>
              </a:lnSpc>
              <a:spcBef>
                <a:spcPts val="0"/>
              </a:spcBef>
              <a:spcAft>
                <a:spcPts val="0"/>
              </a:spcAft>
              <a:buClr>
                <a:srgbClr val="FF0000"/>
              </a:buClr>
              <a:buSzPts val="300"/>
              <a:buFont typeface="Calibri"/>
              <a:buNone/>
              <a:defRPr b="1" i="0" sz="1200" u="none" cap="none" strike="noStrike">
                <a:solidFill>
                  <a:srgbClr val="FF0000"/>
                </a:solidFill>
                <a:latin typeface="Calibri"/>
                <a:ea typeface="Calibri"/>
                <a:cs typeface="Calibri"/>
                <a:sym typeface="Calibri"/>
              </a:defRPr>
            </a:lvl2pPr>
            <a:lvl3pPr indent="0" lvl="2" marL="0" marR="0" algn="r">
              <a:lnSpc>
                <a:spcPct val="100000"/>
              </a:lnSpc>
              <a:spcBef>
                <a:spcPts val="0"/>
              </a:spcBef>
              <a:spcAft>
                <a:spcPts val="0"/>
              </a:spcAft>
              <a:buClr>
                <a:srgbClr val="FF0000"/>
              </a:buClr>
              <a:buSzPts val="300"/>
              <a:buFont typeface="Calibri"/>
              <a:buNone/>
              <a:defRPr b="1" i="0" sz="1200" u="none" cap="none" strike="noStrike">
                <a:solidFill>
                  <a:srgbClr val="FF0000"/>
                </a:solidFill>
                <a:latin typeface="Calibri"/>
                <a:ea typeface="Calibri"/>
                <a:cs typeface="Calibri"/>
                <a:sym typeface="Calibri"/>
              </a:defRPr>
            </a:lvl3pPr>
            <a:lvl4pPr indent="0" lvl="3" marL="0" marR="0" algn="r">
              <a:lnSpc>
                <a:spcPct val="100000"/>
              </a:lnSpc>
              <a:spcBef>
                <a:spcPts val="0"/>
              </a:spcBef>
              <a:spcAft>
                <a:spcPts val="0"/>
              </a:spcAft>
              <a:buClr>
                <a:srgbClr val="FF0000"/>
              </a:buClr>
              <a:buSzPts val="300"/>
              <a:buFont typeface="Calibri"/>
              <a:buNone/>
              <a:defRPr b="1" i="0" sz="1200" u="none" cap="none" strike="noStrike">
                <a:solidFill>
                  <a:srgbClr val="FF0000"/>
                </a:solidFill>
                <a:latin typeface="Calibri"/>
                <a:ea typeface="Calibri"/>
                <a:cs typeface="Calibri"/>
                <a:sym typeface="Calibri"/>
              </a:defRPr>
            </a:lvl4pPr>
            <a:lvl5pPr indent="0" lvl="4" marL="0" marR="0" algn="r">
              <a:lnSpc>
                <a:spcPct val="100000"/>
              </a:lnSpc>
              <a:spcBef>
                <a:spcPts val="0"/>
              </a:spcBef>
              <a:spcAft>
                <a:spcPts val="0"/>
              </a:spcAft>
              <a:buClr>
                <a:srgbClr val="FF0000"/>
              </a:buClr>
              <a:buSzPts val="300"/>
              <a:buFont typeface="Calibri"/>
              <a:buNone/>
              <a:defRPr b="1" i="0" sz="1200" u="none" cap="none" strike="noStrike">
                <a:solidFill>
                  <a:srgbClr val="FF0000"/>
                </a:solidFill>
                <a:latin typeface="Calibri"/>
                <a:ea typeface="Calibri"/>
                <a:cs typeface="Calibri"/>
                <a:sym typeface="Calibri"/>
              </a:defRPr>
            </a:lvl5pPr>
            <a:lvl6pPr indent="0" lvl="5" marL="0" marR="0" algn="r">
              <a:lnSpc>
                <a:spcPct val="100000"/>
              </a:lnSpc>
              <a:spcBef>
                <a:spcPts val="0"/>
              </a:spcBef>
              <a:spcAft>
                <a:spcPts val="0"/>
              </a:spcAft>
              <a:buClr>
                <a:srgbClr val="FF0000"/>
              </a:buClr>
              <a:buSzPts val="300"/>
              <a:buFont typeface="Calibri"/>
              <a:buNone/>
              <a:defRPr b="1" i="0" sz="1200" u="none" cap="none" strike="noStrike">
                <a:solidFill>
                  <a:srgbClr val="FF0000"/>
                </a:solidFill>
                <a:latin typeface="Calibri"/>
                <a:ea typeface="Calibri"/>
                <a:cs typeface="Calibri"/>
                <a:sym typeface="Calibri"/>
              </a:defRPr>
            </a:lvl6pPr>
            <a:lvl7pPr indent="0" lvl="6" marL="0" marR="0" algn="r">
              <a:lnSpc>
                <a:spcPct val="100000"/>
              </a:lnSpc>
              <a:spcBef>
                <a:spcPts val="0"/>
              </a:spcBef>
              <a:spcAft>
                <a:spcPts val="0"/>
              </a:spcAft>
              <a:buClr>
                <a:srgbClr val="FF0000"/>
              </a:buClr>
              <a:buSzPts val="300"/>
              <a:buFont typeface="Calibri"/>
              <a:buNone/>
              <a:defRPr b="1" i="0" sz="1200" u="none" cap="none" strike="noStrike">
                <a:solidFill>
                  <a:srgbClr val="FF0000"/>
                </a:solidFill>
                <a:latin typeface="Calibri"/>
                <a:ea typeface="Calibri"/>
                <a:cs typeface="Calibri"/>
                <a:sym typeface="Calibri"/>
              </a:defRPr>
            </a:lvl7pPr>
            <a:lvl8pPr indent="0" lvl="7" marL="0" marR="0" algn="r">
              <a:lnSpc>
                <a:spcPct val="100000"/>
              </a:lnSpc>
              <a:spcBef>
                <a:spcPts val="0"/>
              </a:spcBef>
              <a:spcAft>
                <a:spcPts val="0"/>
              </a:spcAft>
              <a:buClr>
                <a:srgbClr val="FF0000"/>
              </a:buClr>
              <a:buSzPts val="300"/>
              <a:buFont typeface="Calibri"/>
              <a:buNone/>
              <a:defRPr b="1" i="0" sz="1200" u="none" cap="none" strike="noStrike">
                <a:solidFill>
                  <a:srgbClr val="FF0000"/>
                </a:solidFill>
                <a:latin typeface="Calibri"/>
                <a:ea typeface="Calibri"/>
                <a:cs typeface="Calibri"/>
                <a:sym typeface="Calibri"/>
              </a:defRPr>
            </a:lvl8pPr>
            <a:lvl9pPr indent="0" lvl="8" marL="0" marR="0" algn="r">
              <a:lnSpc>
                <a:spcPct val="100000"/>
              </a:lnSpc>
              <a:spcBef>
                <a:spcPts val="0"/>
              </a:spcBef>
              <a:spcAft>
                <a:spcPts val="0"/>
              </a:spcAft>
              <a:buClr>
                <a:srgbClr val="FF0000"/>
              </a:buClr>
              <a:buSzPts val="300"/>
              <a:buFont typeface="Calibri"/>
              <a:buNone/>
              <a:defRPr b="1" i="0" sz="1200" u="none" cap="none" strike="noStrike">
                <a:solidFill>
                  <a:srgbClr val="FF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fr-FR"/>
              <a:t>‹#›</a:t>
            </a:fld>
            <a:endParaRPr/>
          </a:p>
        </p:txBody>
      </p:sp>
      <p:sp>
        <p:nvSpPr>
          <p:cNvPr id="108" name="Google Shape;108;p12"/>
          <p:cNvSpPr/>
          <p:nvPr/>
        </p:nvSpPr>
        <p:spPr>
          <a:xfrm>
            <a:off x="7406886" y="25159"/>
            <a:ext cx="1691680" cy="270030"/>
          </a:xfrm>
          <a:prstGeom prst="rect">
            <a:avLst/>
          </a:prstGeom>
          <a:solidFill>
            <a:srgbClr val="F2F2F2"/>
          </a:solidFill>
          <a:ln cap="flat" cmpd="sng" w="25400">
            <a:solidFill>
              <a:srgbClr val="F2F2F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BFBFBF"/>
              </a:solidFill>
              <a:latin typeface="Corbel"/>
              <a:ea typeface="Corbel"/>
              <a:cs typeface="Corbel"/>
              <a:sym typeface="Corbe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apositive de titre" showMasterSp="0" type="title">
  <p:cSld name="TITLE">
    <p:bg>
      <p:bgPr>
        <a:solidFill>
          <a:srgbClr val="F1F1F1"/>
        </a:solidFill>
      </p:bgPr>
    </p:bg>
    <p:spTree>
      <p:nvGrpSpPr>
        <p:cNvPr id="120" name="Shape 120"/>
        <p:cNvGrpSpPr/>
        <p:nvPr/>
      </p:nvGrpSpPr>
      <p:grpSpPr>
        <a:xfrm>
          <a:off x="0" y="0"/>
          <a:ext cx="0" cy="0"/>
          <a:chOff x="0" y="0"/>
          <a:chExt cx="0" cy="0"/>
        </a:xfrm>
      </p:grpSpPr>
      <p:pic>
        <p:nvPicPr>
          <p:cNvPr id="121" name="Google Shape;121;p14"/>
          <p:cNvPicPr preferRelativeResize="0"/>
          <p:nvPr/>
        </p:nvPicPr>
        <p:blipFill rotWithShape="1">
          <a:blip r:embed="rId2">
            <a:alphaModFix/>
          </a:blip>
          <a:srcRect b="0" l="0" r="5882" t="0"/>
          <a:stretch/>
        </p:blipFill>
        <p:spPr>
          <a:xfrm>
            <a:off x="0" y="3579862"/>
            <a:ext cx="9143999" cy="1568613"/>
          </a:xfrm>
          <a:prstGeom prst="rect">
            <a:avLst/>
          </a:prstGeom>
          <a:noFill/>
          <a:ln>
            <a:noFill/>
          </a:ln>
        </p:spPr>
      </p:pic>
      <p:sp>
        <p:nvSpPr>
          <p:cNvPr id="122" name="Google Shape;122;p14"/>
          <p:cNvSpPr txBox="1"/>
          <p:nvPr>
            <p:ph type="ctrTitle"/>
          </p:nvPr>
        </p:nvSpPr>
        <p:spPr>
          <a:xfrm>
            <a:off x="683568" y="1527330"/>
            <a:ext cx="7772400" cy="1102500"/>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Clr>
                <a:srgbClr val="B10404"/>
              </a:buClr>
              <a:buSzPts val="3600"/>
              <a:buFont typeface="Corbel"/>
              <a:buNone/>
              <a:defRPr b="1" i="0" sz="3600" u="none" cap="none" strike="noStrike">
                <a:solidFill>
                  <a:srgbClr val="B10404"/>
                </a:solidFill>
                <a:latin typeface="Corbel"/>
                <a:ea typeface="Corbel"/>
                <a:cs typeface="Corbel"/>
                <a:sym typeface="Corbel"/>
              </a:defRPr>
            </a:lvl1pPr>
            <a:lvl2pPr lvl="1" rtl="0">
              <a:spcBef>
                <a:spcPts val="0"/>
              </a:spcBef>
              <a:spcAft>
                <a:spcPts val="0"/>
              </a:spcAft>
              <a:buSzPts val="1800"/>
              <a:buFont typeface="Arial"/>
              <a:buNone/>
              <a:defRPr sz="1800"/>
            </a:lvl2pPr>
            <a:lvl3pPr lvl="2" rtl="0">
              <a:spcBef>
                <a:spcPts val="0"/>
              </a:spcBef>
              <a:spcAft>
                <a:spcPts val="0"/>
              </a:spcAft>
              <a:buSzPts val="1800"/>
              <a:buFont typeface="Arial"/>
              <a:buNone/>
              <a:defRPr sz="1800"/>
            </a:lvl3pPr>
            <a:lvl4pPr lvl="3" rtl="0">
              <a:spcBef>
                <a:spcPts val="0"/>
              </a:spcBef>
              <a:spcAft>
                <a:spcPts val="0"/>
              </a:spcAft>
              <a:buSzPts val="1800"/>
              <a:buFont typeface="Arial"/>
              <a:buNone/>
              <a:defRPr sz="1800"/>
            </a:lvl4pPr>
            <a:lvl5pPr lvl="4" rtl="0">
              <a:spcBef>
                <a:spcPts val="0"/>
              </a:spcBef>
              <a:spcAft>
                <a:spcPts val="0"/>
              </a:spcAft>
              <a:buSzPts val="1800"/>
              <a:buFont typeface="Arial"/>
              <a:buNone/>
              <a:defRPr sz="1800"/>
            </a:lvl5pPr>
            <a:lvl6pPr lvl="5" rtl="0">
              <a:spcBef>
                <a:spcPts val="0"/>
              </a:spcBef>
              <a:spcAft>
                <a:spcPts val="0"/>
              </a:spcAft>
              <a:buSzPts val="1800"/>
              <a:buFont typeface="Arial"/>
              <a:buNone/>
              <a:defRPr sz="1800"/>
            </a:lvl6pPr>
            <a:lvl7pPr lvl="6" rtl="0">
              <a:spcBef>
                <a:spcPts val="0"/>
              </a:spcBef>
              <a:spcAft>
                <a:spcPts val="0"/>
              </a:spcAft>
              <a:buSzPts val="1800"/>
              <a:buFont typeface="Arial"/>
              <a:buNone/>
              <a:defRPr sz="1800"/>
            </a:lvl7pPr>
            <a:lvl8pPr lvl="7" rtl="0">
              <a:spcBef>
                <a:spcPts val="0"/>
              </a:spcBef>
              <a:spcAft>
                <a:spcPts val="0"/>
              </a:spcAft>
              <a:buSzPts val="1800"/>
              <a:buFont typeface="Arial"/>
              <a:buNone/>
              <a:defRPr sz="1800"/>
            </a:lvl8pPr>
            <a:lvl9pPr lvl="8" rtl="0">
              <a:spcBef>
                <a:spcPts val="0"/>
              </a:spcBef>
              <a:spcAft>
                <a:spcPts val="0"/>
              </a:spcAft>
              <a:buSzPts val="1800"/>
              <a:buFont typeface="Arial"/>
              <a:buNone/>
              <a:defRPr sz="1800"/>
            </a:lvl9pPr>
          </a:lstStyle>
          <a:p/>
        </p:txBody>
      </p:sp>
      <p:sp>
        <p:nvSpPr>
          <p:cNvPr id="123" name="Google Shape;123;p14"/>
          <p:cNvSpPr txBox="1"/>
          <p:nvPr>
            <p:ph idx="1" type="subTitle"/>
          </p:nvPr>
        </p:nvSpPr>
        <p:spPr>
          <a:xfrm>
            <a:off x="1369368" y="2661456"/>
            <a:ext cx="6400800" cy="1314300"/>
          </a:xfrm>
          <a:prstGeom prst="rect">
            <a:avLst/>
          </a:prstGeom>
          <a:noFill/>
          <a:ln>
            <a:noFill/>
          </a:ln>
        </p:spPr>
        <p:txBody>
          <a:bodyPr anchorCtr="0" anchor="t" bIns="91425" lIns="91425" spcFirstLastPara="1" rIns="91425" wrap="square" tIns="91425"/>
          <a:lstStyle>
            <a:lvl1pPr lvl="0" marR="0" rtl="0" algn="ctr">
              <a:lnSpc>
                <a:spcPct val="100000"/>
              </a:lnSpc>
              <a:spcBef>
                <a:spcPts val="560"/>
              </a:spcBef>
              <a:spcAft>
                <a:spcPts val="0"/>
              </a:spcAft>
              <a:buClr>
                <a:srgbClr val="595959"/>
              </a:buClr>
              <a:buSzPts val="2800"/>
              <a:buFont typeface="Arial"/>
              <a:buNone/>
              <a:defRPr b="1" i="0" sz="2800" u="none" cap="none" strike="noStrike">
                <a:solidFill>
                  <a:srgbClr val="595959"/>
                </a:solidFill>
                <a:latin typeface="Corbel"/>
                <a:ea typeface="Corbel"/>
                <a:cs typeface="Corbel"/>
                <a:sym typeface="Corbel"/>
              </a:defRPr>
            </a:lvl1pPr>
            <a:lvl2pPr lvl="1" marR="0" rtl="0" algn="ctr">
              <a:lnSpc>
                <a:spcPct val="100000"/>
              </a:lnSpc>
              <a:spcBef>
                <a:spcPts val="480"/>
              </a:spcBef>
              <a:spcAft>
                <a:spcPts val="0"/>
              </a:spcAft>
              <a:buClr>
                <a:srgbClr val="888888"/>
              </a:buClr>
              <a:buSzPts val="2400"/>
              <a:buFont typeface="Arial"/>
              <a:buNone/>
              <a:defRPr b="0" i="0" sz="2400" u="none" cap="none" strike="noStrike">
                <a:solidFill>
                  <a:srgbClr val="888888"/>
                </a:solidFill>
                <a:latin typeface="Corbel"/>
                <a:ea typeface="Corbel"/>
                <a:cs typeface="Corbel"/>
                <a:sym typeface="Corbel"/>
              </a:defRPr>
            </a:lvl2pPr>
            <a:lvl3pPr lvl="2" marR="0" rtl="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orbel"/>
                <a:ea typeface="Corbel"/>
                <a:cs typeface="Corbel"/>
                <a:sym typeface="Corbel"/>
              </a:defRPr>
            </a:lvl3pPr>
            <a:lvl4pPr lvl="3" marR="0" rtl="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Corbel"/>
                <a:ea typeface="Corbel"/>
                <a:cs typeface="Corbel"/>
                <a:sym typeface="Corbel"/>
              </a:defRPr>
            </a:lvl4pPr>
            <a:lvl5pPr lvl="4" marR="0" rtl="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Corbel"/>
                <a:ea typeface="Corbel"/>
                <a:cs typeface="Corbel"/>
                <a:sym typeface="Corbel"/>
              </a:defRPr>
            </a:lvl5pPr>
            <a:lvl6pPr lvl="5" marR="0" rtl="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orbel"/>
                <a:ea typeface="Corbel"/>
                <a:cs typeface="Corbel"/>
                <a:sym typeface="Corbel"/>
              </a:defRPr>
            </a:lvl6pPr>
            <a:lvl7pPr lvl="6" marR="0" rtl="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orbel"/>
                <a:ea typeface="Corbel"/>
                <a:cs typeface="Corbel"/>
                <a:sym typeface="Corbel"/>
              </a:defRPr>
            </a:lvl7pPr>
            <a:lvl8pPr lvl="7" marR="0" rtl="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orbel"/>
                <a:ea typeface="Corbel"/>
                <a:cs typeface="Corbel"/>
                <a:sym typeface="Corbel"/>
              </a:defRPr>
            </a:lvl8pPr>
            <a:lvl9pPr lvl="8" marR="0" rtl="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orbel"/>
                <a:ea typeface="Corbel"/>
                <a:cs typeface="Corbel"/>
                <a:sym typeface="Corbel"/>
              </a:defRPr>
            </a:lvl9pPr>
          </a:lstStyle>
          <a:p/>
        </p:txBody>
      </p:sp>
      <p:sp>
        <p:nvSpPr>
          <p:cNvPr id="124" name="Google Shape;124;p14"/>
          <p:cNvSpPr txBox="1"/>
          <p:nvPr>
            <p:ph idx="10" type="dt"/>
          </p:nvPr>
        </p:nvSpPr>
        <p:spPr>
          <a:xfrm>
            <a:off x="9456" y="4754324"/>
            <a:ext cx="846900" cy="273900"/>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Clr>
                <a:srgbClr val="FF0000"/>
              </a:buClr>
              <a:buSzPts val="1000"/>
              <a:buFont typeface="Corbel"/>
              <a:buNone/>
              <a:defRPr b="0" i="0" sz="1000" u="none" cap="none" strike="noStrike">
                <a:solidFill>
                  <a:srgbClr val="FF0000"/>
                </a:solidFill>
                <a:latin typeface="Corbel"/>
                <a:ea typeface="Corbel"/>
                <a:cs typeface="Corbel"/>
                <a:sym typeface="Corbel"/>
              </a:defRPr>
            </a:lvl1pPr>
            <a:lvl2pPr lvl="1" marR="0" rtl="0" algn="l">
              <a:lnSpc>
                <a:spcPct val="100000"/>
              </a:lnSpc>
              <a:spcBef>
                <a:spcPts val="0"/>
              </a:spcBef>
              <a:spcAft>
                <a:spcPts val="0"/>
              </a:spcAft>
              <a:buClr>
                <a:schemeClr val="dk1"/>
              </a:buClr>
              <a:buSzPts val="1800"/>
              <a:buFont typeface="Corbel"/>
              <a:buNone/>
              <a:defRPr b="0" i="0" sz="1800" u="none" cap="none" strike="noStrike">
                <a:solidFill>
                  <a:schemeClr val="dk1"/>
                </a:solidFill>
                <a:latin typeface="Corbel"/>
                <a:ea typeface="Corbel"/>
                <a:cs typeface="Corbel"/>
                <a:sym typeface="Corbel"/>
              </a:defRPr>
            </a:lvl2pPr>
            <a:lvl3pPr lvl="2" marR="0" rtl="0" algn="l">
              <a:lnSpc>
                <a:spcPct val="100000"/>
              </a:lnSpc>
              <a:spcBef>
                <a:spcPts val="0"/>
              </a:spcBef>
              <a:spcAft>
                <a:spcPts val="0"/>
              </a:spcAft>
              <a:buClr>
                <a:schemeClr val="dk1"/>
              </a:buClr>
              <a:buSzPts val="1800"/>
              <a:buFont typeface="Corbel"/>
              <a:buNone/>
              <a:defRPr b="0" i="0" sz="1800" u="none" cap="none" strike="noStrike">
                <a:solidFill>
                  <a:schemeClr val="dk1"/>
                </a:solidFill>
                <a:latin typeface="Corbel"/>
                <a:ea typeface="Corbel"/>
                <a:cs typeface="Corbel"/>
                <a:sym typeface="Corbel"/>
              </a:defRPr>
            </a:lvl3pPr>
            <a:lvl4pPr lvl="3" marR="0" rtl="0" algn="l">
              <a:lnSpc>
                <a:spcPct val="100000"/>
              </a:lnSpc>
              <a:spcBef>
                <a:spcPts val="0"/>
              </a:spcBef>
              <a:spcAft>
                <a:spcPts val="0"/>
              </a:spcAft>
              <a:buClr>
                <a:schemeClr val="dk1"/>
              </a:buClr>
              <a:buSzPts val="1800"/>
              <a:buFont typeface="Corbel"/>
              <a:buNone/>
              <a:defRPr b="0" i="0" sz="1800" u="none" cap="none" strike="noStrike">
                <a:solidFill>
                  <a:schemeClr val="dk1"/>
                </a:solidFill>
                <a:latin typeface="Corbel"/>
                <a:ea typeface="Corbel"/>
                <a:cs typeface="Corbel"/>
                <a:sym typeface="Corbel"/>
              </a:defRPr>
            </a:lvl4pPr>
            <a:lvl5pPr lvl="4" marR="0" rtl="0" algn="l">
              <a:lnSpc>
                <a:spcPct val="100000"/>
              </a:lnSpc>
              <a:spcBef>
                <a:spcPts val="0"/>
              </a:spcBef>
              <a:spcAft>
                <a:spcPts val="0"/>
              </a:spcAft>
              <a:buClr>
                <a:schemeClr val="dk1"/>
              </a:buClr>
              <a:buSzPts val="1800"/>
              <a:buFont typeface="Corbel"/>
              <a:buNone/>
              <a:defRPr b="0" i="0" sz="1800" u="none" cap="none" strike="noStrike">
                <a:solidFill>
                  <a:schemeClr val="dk1"/>
                </a:solidFill>
                <a:latin typeface="Corbel"/>
                <a:ea typeface="Corbel"/>
                <a:cs typeface="Corbel"/>
                <a:sym typeface="Corbel"/>
              </a:defRPr>
            </a:lvl5pPr>
            <a:lvl6pPr lvl="5" marR="0" rtl="0" algn="l">
              <a:lnSpc>
                <a:spcPct val="100000"/>
              </a:lnSpc>
              <a:spcBef>
                <a:spcPts val="0"/>
              </a:spcBef>
              <a:spcAft>
                <a:spcPts val="0"/>
              </a:spcAft>
              <a:buClr>
                <a:schemeClr val="dk1"/>
              </a:buClr>
              <a:buSzPts val="1800"/>
              <a:buFont typeface="Corbel"/>
              <a:buNone/>
              <a:defRPr b="0" i="0" sz="1800" u="none" cap="none" strike="noStrike">
                <a:solidFill>
                  <a:schemeClr val="dk1"/>
                </a:solidFill>
                <a:latin typeface="Corbel"/>
                <a:ea typeface="Corbel"/>
                <a:cs typeface="Corbel"/>
                <a:sym typeface="Corbel"/>
              </a:defRPr>
            </a:lvl6pPr>
            <a:lvl7pPr lvl="6" marR="0" rtl="0" algn="l">
              <a:lnSpc>
                <a:spcPct val="100000"/>
              </a:lnSpc>
              <a:spcBef>
                <a:spcPts val="0"/>
              </a:spcBef>
              <a:spcAft>
                <a:spcPts val="0"/>
              </a:spcAft>
              <a:buClr>
                <a:schemeClr val="dk1"/>
              </a:buClr>
              <a:buSzPts val="1800"/>
              <a:buFont typeface="Corbel"/>
              <a:buNone/>
              <a:defRPr b="0" i="0" sz="1800" u="none" cap="none" strike="noStrike">
                <a:solidFill>
                  <a:schemeClr val="dk1"/>
                </a:solidFill>
                <a:latin typeface="Corbel"/>
                <a:ea typeface="Corbel"/>
                <a:cs typeface="Corbel"/>
                <a:sym typeface="Corbel"/>
              </a:defRPr>
            </a:lvl7pPr>
            <a:lvl8pPr lvl="7" marR="0" rtl="0" algn="l">
              <a:lnSpc>
                <a:spcPct val="100000"/>
              </a:lnSpc>
              <a:spcBef>
                <a:spcPts val="0"/>
              </a:spcBef>
              <a:spcAft>
                <a:spcPts val="0"/>
              </a:spcAft>
              <a:buClr>
                <a:schemeClr val="dk1"/>
              </a:buClr>
              <a:buSzPts val="1800"/>
              <a:buFont typeface="Corbel"/>
              <a:buNone/>
              <a:defRPr b="0" i="0" sz="1800" u="none" cap="none" strike="noStrike">
                <a:solidFill>
                  <a:schemeClr val="dk1"/>
                </a:solidFill>
                <a:latin typeface="Corbel"/>
                <a:ea typeface="Corbel"/>
                <a:cs typeface="Corbel"/>
                <a:sym typeface="Corbel"/>
              </a:defRPr>
            </a:lvl8pPr>
            <a:lvl9pPr lvl="8" marR="0" rtl="0" algn="l">
              <a:lnSpc>
                <a:spcPct val="100000"/>
              </a:lnSpc>
              <a:spcBef>
                <a:spcPts val="0"/>
              </a:spcBef>
              <a:spcAft>
                <a:spcPts val="0"/>
              </a:spcAft>
              <a:buClr>
                <a:schemeClr val="dk1"/>
              </a:buClr>
              <a:buSzPts val="1800"/>
              <a:buFont typeface="Corbel"/>
              <a:buNone/>
              <a:defRPr b="0" i="0" sz="1800" u="none" cap="none" strike="noStrike">
                <a:solidFill>
                  <a:schemeClr val="dk1"/>
                </a:solidFill>
                <a:latin typeface="Corbel"/>
                <a:ea typeface="Corbel"/>
                <a:cs typeface="Corbel"/>
                <a:sym typeface="Corbel"/>
              </a:defRPr>
            </a:lvl9pPr>
          </a:lstStyle>
          <a:p/>
        </p:txBody>
      </p:sp>
      <p:sp>
        <p:nvSpPr>
          <p:cNvPr id="125" name="Google Shape;125;p14"/>
          <p:cNvSpPr txBox="1"/>
          <p:nvPr>
            <p:ph idx="11" type="ftr"/>
          </p:nvPr>
        </p:nvSpPr>
        <p:spPr>
          <a:xfrm>
            <a:off x="1781636" y="4731990"/>
            <a:ext cx="5580600" cy="273900"/>
          </a:xfrm>
          <a:prstGeom prst="rect">
            <a:avLst/>
          </a:prstGeom>
          <a:noFill/>
          <a:ln>
            <a:noFill/>
          </a:ln>
        </p:spPr>
        <p:txBody>
          <a:bodyPr anchorCtr="0" anchor="ctr" bIns="91425" lIns="91425" spcFirstLastPara="1" rIns="91425" wrap="square" tIns="91425"/>
          <a:lstStyle>
            <a:lvl1pPr lvl="0" marR="0" rtl="0" algn="ctr">
              <a:lnSpc>
                <a:spcPct val="100000"/>
              </a:lnSpc>
              <a:spcBef>
                <a:spcPts val="0"/>
              </a:spcBef>
              <a:spcAft>
                <a:spcPts val="0"/>
              </a:spcAft>
              <a:buClr>
                <a:srgbClr val="FF0000"/>
              </a:buClr>
              <a:buSzPts val="1200"/>
              <a:buFont typeface="Calibri"/>
              <a:buNone/>
              <a:defRPr b="1" i="0" sz="1200" u="none" cap="none" strike="noStrike">
                <a:solidFill>
                  <a:srgbClr val="FF0000"/>
                </a:solidFill>
                <a:latin typeface="Calibri"/>
                <a:ea typeface="Calibri"/>
                <a:cs typeface="Calibri"/>
                <a:sym typeface="Calibri"/>
              </a:defRPr>
            </a:lvl1pPr>
            <a:lvl2pPr lvl="1" marR="0" rtl="0" algn="l">
              <a:lnSpc>
                <a:spcPct val="100000"/>
              </a:lnSpc>
              <a:spcBef>
                <a:spcPts val="0"/>
              </a:spcBef>
              <a:spcAft>
                <a:spcPts val="0"/>
              </a:spcAft>
              <a:buClr>
                <a:schemeClr val="dk1"/>
              </a:buClr>
              <a:buSzPts val="1800"/>
              <a:buFont typeface="Corbel"/>
              <a:buNone/>
              <a:defRPr b="0" i="0" sz="1800" u="none" cap="none" strike="noStrike">
                <a:solidFill>
                  <a:schemeClr val="dk1"/>
                </a:solidFill>
                <a:latin typeface="Corbel"/>
                <a:ea typeface="Corbel"/>
                <a:cs typeface="Corbel"/>
                <a:sym typeface="Corbel"/>
              </a:defRPr>
            </a:lvl2pPr>
            <a:lvl3pPr lvl="2" marR="0" rtl="0" algn="l">
              <a:lnSpc>
                <a:spcPct val="100000"/>
              </a:lnSpc>
              <a:spcBef>
                <a:spcPts val="0"/>
              </a:spcBef>
              <a:spcAft>
                <a:spcPts val="0"/>
              </a:spcAft>
              <a:buClr>
                <a:schemeClr val="dk1"/>
              </a:buClr>
              <a:buSzPts val="1800"/>
              <a:buFont typeface="Corbel"/>
              <a:buNone/>
              <a:defRPr b="0" i="0" sz="1800" u="none" cap="none" strike="noStrike">
                <a:solidFill>
                  <a:schemeClr val="dk1"/>
                </a:solidFill>
                <a:latin typeface="Corbel"/>
                <a:ea typeface="Corbel"/>
                <a:cs typeface="Corbel"/>
                <a:sym typeface="Corbel"/>
              </a:defRPr>
            </a:lvl3pPr>
            <a:lvl4pPr lvl="3" marR="0" rtl="0" algn="l">
              <a:lnSpc>
                <a:spcPct val="100000"/>
              </a:lnSpc>
              <a:spcBef>
                <a:spcPts val="0"/>
              </a:spcBef>
              <a:spcAft>
                <a:spcPts val="0"/>
              </a:spcAft>
              <a:buClr>
                <a:schemeClr val="dk1"/>
              </a:buClr>
              <a:buSzPts val="1800"/>
              <a:buFont typeface="Corbel"/>
              <a:buNone/>
              <a:defRPr b="0" i="0" sz="1800" u="none" cap="none" strike="noStrike">
                <a:solidFill>
                  <a:schemeClr val="dk1"/>
                </a:solidFill>
                <a:latin typeface="Corbel"/>
                <a:ea typeface="Corbel"/>
                <a:cs typeface="Corbel"/>
                <a:sym typeface="Corbel"/>
              </a:defRPr>
            </a:lvl4pPr>
            <a:lvl5pPr lvl="4" marR="0" rtl="0" algn="l">
              <a:lnSpc>
                <a:spcPct val="100000"/>
              </a:lnSpc>
              <a:spcBef>
                <a:spcPts val="0"/>
              </a:spcBef>
              <a:spcAft>
                <a:spcPts val="0"/>
              </a:spcAft>
              <a:buClr>
                <a:schemeClr val="dk1"/>
              </a:buClr>
              <a:buSzPts val="1800"/>
              <a:buFont typeface="Corbel"/>
              <a:buNone/>
              <a:defRPr b="0" i="0" sz="1800" u="none" cap="none" strike="noStrike">
                <a:solidFill>
                  <a:schemeClr val="dk1"/>
                </a:solidFill>
                <a:latin typeface="Corbel"/>
                <a:ea typeface="Corbel"/>
                <a:cs typeface="Corbel"/>
                <a:sym typeface="Corbel"/>
              </a:defRPr>
            </a:lvl5pPr>
            <a:lvl6pPr lvl="5" marR="0" rtl="0" algn="l">
              <a:lnSpc>
                <a:spcPct val="100000"/>
              </a:lnSpc>
              <a:spcBef>
                <a:spcPts val="0"/>
              </a:spcBef>
              <a:spcAft>
                <a:spcPts val="0"/>
              </a:spcAft>
              <a:buClr>
                <a:schemeClr val="dk1"/>
              </a:buClr>
              <a:buSzPts val="1800"/>
              <a:buFont typeface="Corbel"/>
              <a:buNone/>
              <a:defRPr b="0" i="0" sz="1800" u="none" cap="none" strike="noStrike">
                <a:solidFill>
                  <a:schemeClr val="dk1"/>
                </a:solidFill>
                <a:latin typeface="Corbel"/>
                <a:ea typeface="Corbel"/>
                <a:cs typeface="Corbel"/>
                <a:sym typeface="Corbel"/>
              </a:defRPr>
            </a:lvl6pPr>
            <a:lvl7pPr lvl="6" marR="0" rtl="0" algn="l">
              <a:lnSpc>
                <a:spcPct val="100000"/>
              </a:lnSpc>
              <a:spcBef>
                <a:spcPts val="0"/>
              </a:spcBef>
              <a:spcAft>
                <a:spcPts val="0"/>
              </a:spcAft>
              <a:buClr>
                <a:schemeClr val="dk1"/>
              </a:buClr>
              <a:buSzPts val="1800"/>
              <a:buFont typeface="Corbel"/>
              <a:buNone/>
              <a:defRPr b="0" i="0" sz="1800" u="none" cap="none" strike="noStrike">
                <a:solidFill>
                  <a:schemeClr val="dk1"/>
                </a:solidFill>
                <a:latin typeface="Corbel"/>
                <a:ea typeface="Corbel"/>
                <a:cs typeface="Corbel"/>
                <a:sym typeface="Corbel"/>
              </a:defRPr>
            </a:lvl7pPr>
            <a:lvl8pPr lvl="7" marR="0" rtl="0" algn="l">
              <a:lnSpc>
                <a:spcPct val="100000"/>
              </a:lnSpc>
              <a:spcBef>
                <a:spcPts val="0"/>
              </a:spcBef>
              <a:spcAft>
                <a:spcPts val="0"/>
              </a:spcAft>
              <a:buClr>
                <a:schemeClr val="dk1"/>
              </a:buClr>
              <a:buSzPts val="1800"/>
              <a:buFont typeface="Corbel"/>
              <a:buNone/>
              <a:defRPr b="0" i="0" sz="1800" u="none" cap="none" strike="noStrike">
                <a:solidFill>
                  <a:schemeClr val="dk1"/>
                </a:solidFill>
                <a:latin typeface="Corbel"/>
                <a:ea typeface="Corbel"/>
                <a:cs typeface="Corbel"/>
                <a:sym typeface="Corbel"/>
              </a:defRPr>
            </a:lvl8pPr>
            <a:lvl9pPr lvl="8" marR="0" rtl="0" algn="l">
              <a:lnSpc>
                <a:spcPct val="100000"/>
              </a:lnSpc>
              <a:spcBef>
                <a:spcPts val="0"/>
              </a:spcBef>
              <a:spcAft>
                <a:spcPts val="0"/>
              </a:spcAft>
              <a:buClr>
                <a:schemeClr val="dk1"/>
              </a:buClr>
              <a:buSzPts val="1800"/>
              <a:buFont typeface="Corbel"/>
              <a:buNone/>
              <a:defRPr b="0" i="0" sz="1800" u="none" cap="none" strike="noStrike">
                <a:solidFill>
                  <a:schemeClr val="dk1"/>
                </a:solidFill>
                <a:latin typeface="Corbel"/>
                <a:ea typeface="Corbel"/>
                <a:cs typeface="Corbel"/>
                <a:sym typeface="Corbel"/>
              </a:defRPr>
            </a:lvl9pPr>
          </a:lstStyle>
          <a:p/>
        </p:txBody>
      </p:sp>
      <p:sp>
        <p:nvSpPr>
          <p:cNvPr id="126" name="Google Shape;126;p14"/>
          <p:cNvSpPr txBox="1"/>
          <p:nvPr>
            <p:ph idx="12" type="sldNum"/>
          </p:nvPr>
        </p:nvSpPr>
        <p:spPr>
          <a:xfrm>
            <a:off x="8172400" y="4677984"/>
            <a:ext cx="936000" cy="327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FF0000"/>
              </a:buClr>
              <a:buSzPts val="300"/>
              <a:buFont typeface="Calibri"/>
              <a:buNone/>
              <a:defRPr b="1" i="0" sz="1200" u="none" cap="none" strike="noStrike">
                <a:solidFill>
                  <a:srgbClr val="FF0000"/>
                </a:solidFill>
                <a:latin typeface="Calibri"/>
                <a:ea typeface="Calibri"/>
                <a:cs typeface="Calibri"/>
                <a:sym typeface="Calibri"/>
              </a:defRPr>
            </a:lvl1pPr>
            <a:lvl2pPr indent="0" lvl="1" marL="0" marR="0" rtl="0" algn="r">
              <a:lnSpc>
                <a:spcPct val="100000"/>
              </a:lnSpc>
              <a:spcBef>
                <a:spcPts val="0"/>
              </a:spcBef>
              <a:spcAft>
                <a:spcPts val="0"/>
              </a:spcAft>
              <a:buClr>
                <a:srgbClr val="FF0000"/>
              </a:buClr>
              <a:buSzPts val="300"/>
              <a:buFont typeface="Calibri"/>
              <a:buNone/>
              <a:defRPr b="1" i="0" sz="1200" u="none" cap="none" strike="noStrike">
                <a:solidFill>
                  <a:srgbClr val="FF0000"/>
                </a:solidFill>
                <a:latin typeface="Calibri"/>
                <a:ea typeface="Calibri"/>
                <a:cs typeface="Calibri"/>
                <a:sym typeface="Calibri"/>
              </a:defRPr>
            </a:lvl2pPr>
            <a:lvl3pPr indent="0" lvl="2" marL="0" marR="0" rtl="0" algn="r">
              <a:lnSpc>
                <a:spcPct val="100000"/>
              </a:lnSpc>
              <a:spcBef>
                <a:spcPts val="0"/>
              </a:spcBef>
              <a:spcAft>
                <a:spcPts val="0"/>
              </a:spcAft>
              <a:buClr>
                <a:srgbClr val="FF0000"/>
              </a:buClr>
              <a:buSzPts val="300"/>
              <a:buFont typeface="Calibri"/>
              <a:buNone/>
              <a:defRPr b="1" i="0" sz="1200" u="none" cap="none" strike="noStrike">
                <a:solidFill>
                  <a:srgbClr val="FF0000"/>
                </a:solidFill>
                <a:latin typeface="Calibri"/>
                <a:ea typeface="Calibri"/>
                <a:cs typeface="Calibri"/>
                <a:sym typeface="Calibri"/>
              </a:defRPr>
            </a:lvl3pPr>
            <a:lvl4pPr indent="0" lvl="3" marL="0" marR="0" rtl="0" algn="r">
              <a:lnSpc>
                <a:spcPct val="100000"/>
              </a:lnSpc>
              <a:spcBef>
                <a:spcPts val="0"/>
              </a:spcBef>
              <a:spcAft>
                <a:spcPts val="0"/>
              </a:spcAft>
              <a:buClr>
                <a:srgbClr val="FF0000"/>
              </a:buClr>
              <a:buSzPts val="300"/>
              <a:buFont typeface="Calibri"/>
              <a:buNone/>
              <a:defRPr b="1" i="0" sz="1200" u="none" cap="none" strike="noStrike">
                <a:solidFill>
                  <a:srgbClr val="FF0000"/>
                </a:solidFill>
                <a:latin typeface="Calibri"/>
                <a:ea typeface="Calibri"/>
                <a:cs typeface="Calibri"/>
                <a:sym typeface="Calibri"/>
              </a:defRPr>
            </a:lvl4pPr>
            <a:lvl5pPr indent="0" lvl="4" marL="0" marR="0" rtl="0" algn="r">
              <a:lnSpc>
                <a:spcPct val="100000"/>
              </a:lnSpc>
              <a:spcBef>
                <a:spcPts val="0"/>
              </a:spcBef>
              <a:spcAft>
                <a:spcPts val="0"/>
              </a:spcAft>
              <a:buClr>
                <a:srgbClr val="FF0000"/>
              </a:buClr>
              <a:buSzPts val="300"/>
              <a:buFont typeface="Calibri"/>
              <a:buNone/>
              <a:defRPr b="1" i="0" sz="1200" u="none" cap="none" strike="noStrike">
                <a:solidFill>
                  <a:srgbClr val="FF0000"/>
                </a:solidFill>
                <a:latin typeface="Calibri"/>
                <a:ea typeface="Calibri"/>
                <a:cs typeface="Calibri"/>
                <a:sym typeface="Calibri"/>
              </a:defRPr>
            </a:lvl5pPr>
            <a:lvl6pPr indent="0" lvl="5" marL="0" marR="0" rtl="0" algn="r">
              <a:lnSpc>
                <a:spcPct val="100000"/>
              </a:lnSpc>
              <a:spcBef>
                <a:spcPts val="0"/>
              </a:spcBef>
              <a:spcAft>
                <a:spcPts val="0"/>
              </a:spcAft>
              <a:buClr>
                <a:srgbClr val="FF0000"/>
              </a:buClr>
              <a:buSzPts val="300"/>
              <a:buFont typeface="Calibri"/>
              <a:buNone/>
              <a:defRPr b="1" i="0" sz="1200" u="none" cap="none" strike="noStrike">
                <a:solidFill>
                  <a:srgbClr val="FF0000"/>
                </a:solidFill>
                <a:latin typeface="Calibri"/>
                <a:ea typeface="Calibri"/>
                <a:cs typeface="Calibri"/>
                <a:sym typeface="Calibri"/>
              </a:defRPr>
            </a:lvl6pPr>
            <a:lvl7pPr indent="0" lvl="6" marL="0" marR="0" rtl="0" algn="r">
              <a:lnSpc>
                <a:spcPct val="100000"/>
              </a:lnSpc>
              <a:spcBef>
                <a:spcPts val="0"/>
              </a:spcBef>
              <a:spcAft>
                <a:spcPts val="0"/>
              </a:spcAft>
              <a:buClr>
                <a:srgbClr val="FF0000"/>
              </a:buClr>
              <a:buSzPts val="300"/>
              <a:buFont typeface="Calibri"/>
              <a:buNone/>
              <a:defRPr b="1" i="0" sz="1200" u="none" cap="none" strike="noStrike">
                <a:solidFill>
                  <a:srgbClr val="FF0000"/>
                </a:solidFill>
                <a:latin typeface="Calibri"/>
                <a:ea typeface="Calibri"/>
                <a:cs typeface="Calibri"/>
                <a:sym typeface="Calibri"/>
              </a:defRPr>
            </a:lvl7pPr>
            <a:lvl8pPr indent="0" lvl="7" marL="0" marR="0" rtl="0" algn="r">
              <a:lnSpc>
                <a:spcPct val="100000"/>
              </a:lnSpc>
              <a:spcBef>
                <a:spcPts val="0"/>
              </a:spcBef>
              <a:spcAft>
                <a:spcPts val="0"/>
              </a:spcAft>
              <a:buClr>
                <a:srgbClr val="FF0000"/>
              </a:buClr>
              <a:buSzPts val="300"/>
              <a:buFont typeface="Calibri"/>
              <a:buNone/>
              <a:defRPr b="1" i="0" sz="1200" u="none" cap="none" strike="noStrike">
                <a:solidFill>
                  <a:srgbClr val="FF0000"/>
                </a:solidFill>
                <a:latin typeface="Calibri"/>
                <a:ea typeface="Calibri"/>
                <a:cs typeface="Calibri"/>
                <a:sym typeface="Calibri"/>
              </a:defRPr>
            </a:lvl8pPr>
            <a:lvl9pPr indent="0" lvl="8" marL="0" marR="0" rtl="0" algn="r">
              <a:lnSpc>
                <a:spcPct val="100000"/>
              </a:lnSpc>
              <a:spcBef>
                <a:spcPts val="0"/>
              </a:spcBef>
              <a:spcAft>
                <a:spcPts val="0"/>
              </a:spcAft>
              <a:buClr>
                <a:srgbClr val="FF0000"/>
              </a:buClr>
              <a:buSzPts val="300"/>
              <a:buFont typeface="Calibri"/>
              <a:buNone/>
              <a:defRPr b="1" i="0" sz="1200" u="none" cap="none" strike="noStrike">
                <a:solidFill>
                  <a:srgbClr val="FF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fr-FR"/>
              <a:t>‹#›</a:t>
            </a:fld>
            <a:endParaRPr/>
          </a:p>
        </p:txBody>
      </p:sp>
      <p:sp>
        <p:nvSpPr>
          <p:cNvPr id="127" name="Google Shape;127;p14"/>
          <p:cNvSpPr/>
          <p:nvPr/>
        </p:nvSpPr>
        <p:spPr>
          <a:xfrm>
            <a:off x="7406886" y="25159"/>
            <a:ext cx="1691700" cy="270000"/>
          </a:xfrm>
          <a:prstGeom prst="rect">
            <a:avLst/>
          </a:prstGeom>
          <a:solidFill>
            <a:srgbClr val="F2F2F2"/>
          </a:solidFill>
          <a:ln cap="flat" cmpd="sng" w="25400">
            <a:solidFill>
              <a:srgbClr val="F2F2F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BFBFBF"/>
              </a:solidFill>
              <a:latin typeface="Corbel"/>
              <a:ea typeface="Corbel"/>
              <a:cs typeface="Corbel"/>
              <a:sym typeface="Corbe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re et contenu">
  <p:cSld name="Titre et contenu">
    <p:spTree>
      <p:nvGrpSpPr>
        <p:cNvPr id="128" name="Shape 128"/>
        <p:cNvGrpSpPr/>
        <p:nvPr/>
      </p:nvGrpSpPr>
      <p:grpSpPr>
        <a:xfrm>
          <a:off x="0" y="0"/>
          <a:ext cx="0" cy="0"/>
          <a:chOff x="0" y="0"/>
          <a:chExt cx="0" cy="0"/>
        </a:xfrm>
      </p:grpSpPr>
      <p:sp>
        <p:nvSpPr>
          <p:cNvPr id="129" name="Google Shape;129;p15"/>
          <p:cNvSpPr txBox="1"/>
          <p:nvPr>
            <p:ph idx="1" type="body"/>
          </p:nvPr>
        </p:nvSpPr>
        <p:spPr>
          <a:xfrm>
            <a:off x="251520" y="843558"/>
            <a:ext cx="8640900" cy="3456300"/>
          </a:xfrm>
          <a:prstGeom prst="rect">
            <a:avLst/>
          </a:prstGeom>
          <a:noFill/>
          <a:ln>
            <a:noFill/>
          </a:ln>
        </p:spPr>
        <p:txBody>
          <a:bodyPr anchorCtr="0" anchor="t" bIns="91425" lIns="91425" spcFirstLastPara="1" rIns="91425" wrap="square" tIns="91425"/>
          <a:lstStyle>
            <a:lvl1pPr indent="-406400" lvl="0" marL="457200" marR="0" rtl="0" algn="l">
              <a:lnSpc>
                <a:spcPct val="100000"/>
              </a:lnSpc>
              <a:spcBef>
                <a:spcPts val="560"/>
              </a:spcBef>
              <a:spcAft>
                <a:spcPts val="0"/>
              </a:spcAft>
              <a:buClr>
                <a:schemeClr val="dk1"/>
              </a:buClr>
              <a:buSzPts val="2800"/>
              <a:buFont typeface="Arial"/>
              <a:buChar char="•"/>
              <a:defRPr b="1" i="0" sz="2800" u="none" cap="none" strike="noStrike">
                <a:solidFill>
                  <a:schemeClr val="dk1"/>
                </a:solidFill>
                <a:latin typeface="Corbel"/>
                <a:ea typeface="Corbel"/>
                <a:cs typeface="Corbel"/>
                <a:sym typeface="Corbel"/>
              </a:defRPr>
            </a:lvl1pPr>
            <a:lvl2pPr indent="-381000" lvl="1" marL="914400" marR="0" rtl="0" algn="l">
              <a:lnSpc>
                <a:spcPct val="100000"/>
              </a:lnSpc>
              <a:spcBef>
                <a:spcPts val="480"/>
              </a:spcBef>
              <a:spcAft>
                <a:spcPts val="0"/>
              </a:spcAft>
              <a:buClr>
                <a:srgbClr val="424242"/>
              </a:buClr>
              <a:buSzPts val="2400"/>
              <a:buFont typeface="Arial"/>
              <a:buChar char="–"/>
              <a:defRPr b="0" i="0" sz="2400" u="none" cap="none" strike="noStrike">
                <a:solidFill>
                  <a:srgbClr val="424242"/>
                </a:solidFill>
                <a:latin typeface="Corbel"/>
                <a:ea typeface="Corbel"/>
                <a:cs typeface="Corbel"/>
                <a:sym typeface="Corbel"/>
              </a:defRPr>
            </a:lvl2pPr>
            <a:lvl3pPr indent="-355600" lvl="2" marL="1371600" marR="0" rtl="0" algn="l">
              <a:lnSpc>
                <a:spcPct val="100000"/>
              </a:lnSpc>
              <a:spcBef>
                <a:spcPts val="400"/>
              </a:spcBef>
              <a:spcAft>
                <a:spcPts val="0"/>
              </a:spcAft>
              <a:buClr>
                <a:srgbClr val="424242"/>
              </a:buClr>
              <a:buSzPts val="2000"/>
              <a:buFont typeface="Arial"/>
              <a:buChar char="•"/>
              <a:defRPr b="0" i="0" sz="2000" u="none" cap="none" strike="noStrike">
                <a:solidFill>
                  <a:srgbClr val="424242"/>
                </a:solidFill>
                <a:latin typeface="Corbel"/>
                <a:ea typeface="Corbel"/>
                <a:cs typeface="Corbel"/>
                <a:sym typeface="Corbel"/>
              </a:defRPr>
            </a:lvl3pPr>
            <a:lvl4pPr indent="-342900" lvl="3" marL="1828800" marR="0" rtl="0" algn="l">
              <a:lnSpc>
                <a:spcPct val="100000"/>
              </a:lnSpc>
              <a:spcBef>
                <a:spcPts val="360"/>
              </a:spcBef>
              <a:spcAft>
                <a:spcPts val="0"/>
              </a:spcAft>
              <a:buClr>
                <a:srgbClr val="424242"/>
              </a:buClr>
              <a:buSzPts val="1800"/>
              <a:buFont typeface="Arial"/>
              <a:buChar char="–"/>
              <a:defRPr b="0" i="0" sz="1800" u="none" cap="none" strike="noStrike">
                <a:solidFill>
                  <a:srgbClr val="424242"/>
                </a:solidFill>
                <a:latin typeface="Corbel"/>
                <a:ea typeface="Corbel"/>
                <a:cs typeface="Corbel"/>
                <a:sym typeface="Corbel"/>
              </a:defRPr>
            </a:lvl4pPr>
            <a:lvl5pPr indent="-342900" lvl="4" marL="2286000" marR="0" rtl="0" algn="l">
              <a:lnSpc>
                <a:spcPct val="100000"/>
              </a:lnSpc>
              <a:spcBef>
                <a:spcPts val="360"/>
              </a:spcBef>
              <a:spcAft>
                <a:spcPts val="0"/>
              </a:spcAft>
              <a:buClr>
                <a:srgbClr val="424242"/>
              </a:buClr>
              <a:buSzPts val="1800"/>
              <a:buFont typeface="Arial"/>
              <a:buChar char="»"/>
              <a:defRPr b="0" i="0" sz="1800" u="none" cap="none" strike="noStrike">
                <a:solidFill>
                  <a:srgbClr val="424242"/>
                </a:solidFill>
                <a:latin typeface="Corbel"/>
                <a:ea typeface="Corbel"/>
                <a:cs typeface="Corbel"/>
                <a:sym typeface="Corbe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orbel"/>
                <a:ea typeface="Corbel"/>
                <a:cs typeface="Corbel"/>
                <a:sym typeface="Corbe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orbel"/>
                <a:ea typeface="Corbel"/>
                <a:cs typeface="Corbel"/>
                <a:sym typeface="Corbe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orbel"/>
                <a:ea typeface="Corbel"/>
                <a:cs typeface="Corbel"/>
                <a:sym typeface="Corbe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orbel"/>
                <a:ea typeface="Corbel"/>
                <a:cs typeface="Corbel"/>
                <a:sym typeface="Corbel"/>
              </a:defRPr>
            </a:lvl9pPr>
          </a:lstStyle>
          <a:p/>
        </p:txBody>
      </p:sp>
      <p:sp>
        <p:nvSpPr>
          <p:cNvPr id="130" name="Google Shape;130;p15"/>
          <p:cNvSpPr/>
          <p:nvPr/>
        </p:nvSpPr>
        <p:spPr>
          <a:xfrm>
            <a:off x="0" y="701257"/>
            <a:ext cx="9144000" cy="34200"/>
          </a:xfrm>
          <a:prstGeom prst="rect">
            <a:avLst/>
          </a:prstGeom>
          <a:solidFill>
            <a:srgbClr val="B1040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orbel"/>
              <a:ea typeface="Corbel"/>
              <a:cs typeface="Corbel"/>
              <a:sym typeface="Corbel"/>
            </a:endParaRPr>
          </a:p>
        </p:txBody>
      </p:sp>
      <p:sp>
        <p:nvSpPr>
          <p:cNvPr id="131" name="Google Shape;131;p15"/>
          <p:cNvSpPr txBox="1"/>
          <p:nvPr>
            <p:ph idx="10" type="dt"/>
          </p:nvPr>
        </p:nvSpPr>
        <p:spPr>
          <a:xfrm>
            <a:off x="9456" y="4754324"/>
            <a:ext cx="846900" cy="273900"/>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Clr>
                <a:srgbClr val="FF0000"/>
              </a:buClr>
              <a:buSzPts val="1000"/>
              <a:buFont typeface="Corbel"/>
              <a:buNone/>
              <a:defRPr b="0" i="0" sz="1000" u="none" cap="none" strike="noStrike">
                <a:solidFill>
                  <a:srgbClr val="FF0000"/>
                </a:solidFill>
                <a:latin typeface="Corbel"/>
                <a:ea typeface="Corbel"/>
                <a:cs typeface="Corbel"/>
                <a:sym typeface="Corbel"/>
              </a:defRPr>
            </a:lvl1pPr>
            <a:lvl2pPr lvl="1" marR="0" rtl="0" algn="l">
              <a:lnSpc>
                <a:spcPct val="100000"/>
              </a:lnSpc>
              <a:spcBef>
                <a:spcPts val="0"/>
              </a:spcBef>
              <a:spcAft>
                <a:spcPts val="0"/>
              </a:spcAft>
              <a:buClr>
                <a:schemeClr val="dk1"/>
              </a:buClr>
              <a:buSzPts val="1800"/>
              <a:buFont typeface="Corbel"/>
              <a:buNone/>
              <a:defRPr b="0" i="0" sz="1800" u="none" cap="none" strike="noStrike">
                <a:solidFill>
                  <a:schemeClr val="dk1"/>
                </a:solidFill>
                <a:latin typeface="Corbel"/>
                <a:ea typeface="Corbel"/>
                <a:cs typeface="Corbel"/>
                <a:sym typeface="Corbel"/>
              </a:defRPr>
            </a:lvl2pPr>
            <a:lvl3pPr lvl="2" marR="0" rtl="0" algn="l">
              <a:lnSpc>
                <a:spcPct val="100000"/>
              </a:lnSpc>
              <a:spcBef>
                <a:spcPts val="0"/>
              </a:spcBef>
              <a:spcAft>
                <a:spcPts val="0"/>
              </a:spcAft>
              <a:buClr>
                <a:schemeClr val="dk1"/>
              </a:buClr>
              <a:buSzPts val="1800"/>
              <a:buFont typeface="Corbel"/>
              <a:buNone/>
              <a:defRPr b="0" i="0" sz="1800" u="none" cap="none" strike="noStrike">
                <a:solidFill>
                  <a:schemeClr val="dk1"/>
                </a:solidFill>
                <a:latin typeface="Corbel"/>
                <a:ea typeface="Corbel"/>
                <a:cs typeface="Corbel"/>
                <a:sym typeface="Corbel"/>
              </a:defRPr>
            </a:lvl3pPr>
            <a:lvl4pPr lvl="3" marR="0" rtl="0" algn="l">
              <a:lnSpc>
                <a:spcPct val="100000"/>
              </a:lnSpc>
              <a:spcBef>
                <a:spcPts val="0"/>
              </a:spcBef>
              <a:spcAft>
                <a:spcPts val="0"/>
              </a:spcAft>
              <a:buClr>
                <a:schemeClr val="dk1"/>
              </a:buClr>
              <a:buSzPts val="1800"/>
              <a:buFont typeface="Corbel"/>
              <a:buNone/>
              <a:defRPr b="0" i="0" sz="1800" u="none" cap="none" strike="noStrike">
                <a:solidFill>
                  <a:schemeClr val="dk1"/>
                </a:solidFill>
                <a:latin typeface="Corbel"/>
                <a:ea typeface="Corbel"/>
                <a:cs typeface="Corbel"/>
                <a:sym typeface="Corbel"/>
              </a:defRPr>
            </a:lvl4pPr>
            <a:lvl5pPr lvl="4" marR="0" rtl="0" algn="l">
              <a:lnSpc>
                <a:spcPct val="100000"/>
              </a:lnSpc>
              <a:spcBef>
                <a:spcPts val="0"/>
              </a:spcBef>
              <a:spcAft>
                <a:spcPts val="0"/>
              </a:spcAft>
              <a:buClr>
                <a:schemeClr val="dk1"/>
              </a:buClr>
              <a:buSzPts val="1800"/>
              <a:buFont typeface="Corbel"/>
              <a:buNone/>
              <a:defRPr b="0" i="0" sz="1800" u="none" cap="none" strike="noStrike">
                <a:solidFill>
                  <a:schemeClr val="dk1"/>
                </a:solidFill>
                <a:latin typeface="Corbel"/>
                <a:ea typeface="Corbel"/>
                <a:cs typeface="Corbel"/>
                <a:sym typeface="Corbel"/>
              </a:defRPr>
            </a:lvl5pPr>
            <a:lvl6pPr lvl="5" marR="0" rtl="0" algn="l">
              <a:lnSpc>
                <a:spcPct val="100000"/>
              </a:lnSpc>
              <a:spcBef>
                <a:spcPts val="0"/>
              </a:spcBef>
              <a:spcAft>
                <a:spcPts val="0"/>
              </a:spcAft>
              <a:buClr>
                <a:schemeClr val="dk1"/>
              </a:buClr>
              <a:buSzPts val="1800"/>
              <a:buFont typeface="Corbel"/>
              <a:buNone/>
              <a:defRPr b="0" i="0" sz="1800" u="none" cap="none" strike="noStrike">
                <a:solidFill>
                  <a:schemeClr val="dk1"/>
                </a:solidFill>
                <a:latin typeface="Corbel"/>
                <a:ea typeface="Corbel"/>
                <a:cs typeface="Corbel"/>
                <a:sym typeface="Corbel"/>
              </a:defRPr>
            </a:lvl6pPr>
            <a:lvl7pPr lvl="6" marR="0" rtl="0" algn="l">
              <a:lnSpc>
                <a:spcPct val="100000"/>
              </a:lnSpc>
              <a:spcBef>
                <a:spcPts val="0"/>
              </a:spcBef>
              <a:spcAft>
                <a:spcPts val="0"/>
              </a:spcAft>
              <a:buClr>
                <a:schemeClr val="dk1"/>
              </a:buClr>
              <a:buSzPts val="1800"/>
              <a:buFont typeface="Corbel"/>
              <a:buNone/>
              <a:defRPr b="0" i="0" sz="1800" u="none" cap="none" strike="noStrike">
                <a:solidFill>
                  <a:schemeClr val="dk1"/>
                </a:solidFill>
                <a:latin typeface="Corbel"/>
                <a:ea typeface="Corbel"/>
                <a:cs typeface="Corbel"/>
                <a:sym typeface="Corbel"/>
              </a:defRPr>
            </a:lvl7pPr>
            <a:lvl8pPr lvl="7" marR="0" rtl="0" algn="l">
              <a:lnSpc>
                <a:spcPct val="100000"/>
              </a:lnSpc>
              <a:spcBef>
                <a:spcPts val="0"/>
              </a:spcBef>
              <a:spcAft>
                <a:spcPts val="0"/>
              </a:spcAft>
              <a:buClr>
                <a:schemeClr val="dk1"/>
              </a:buClr>
              <a:buSzPts val="1800"/>
              <a:buFont typeface="Corbel"/>
              <a:buNone/>
              <a:defRPr b="0" i="0" sz="1800" u="none" cap="none" strike="noStrike">
                <a:solidFill>
                  <a:schemeClr val="dk1"/>
                </a:solidFill>
                <a:latin typeface="Corbel"/>
                <a:ea typeface="Corbel"/>
                <a:cs typeface="Corbel"/>
                <a:sym typeface="Corbel"/>
              </a:defRPr>
            </a:lvl8pPr>
            <a:lvl9pPr lvl="8" marR="0" rtl="0" algn="l">
              <a:lnSpc>
                <a:spcPct val="100000"/>
              </a:lnSpc>
              <a:spcBef>
                <a:spcPts val="0"/>
              </a:spcBef>
              <a:spcAft>
                <a:spcPts val="0"/>
              </a:spcAft>
              <a:buClr>
                <a:schemeClr val="dk1"/>
              </a:buClr>
              <a:buSzPts val="1800"/>
              <a:buFont typeface="Corbel"/>
              <a:buNone/>
              <a:defRPr b="0" i="0" sz="1800" u="none" cap="none" strike="noStrike">
                <a:solidFill>
                  <a:schemeClr val="dk1"/>
                </a:solidFill>
                <a:latin typeface="Corbel"/>
                <a:ea typeface="Corbel"/>
                <a:cs typeface="Corbel"/>
                <a:sym typeface="Corbel"/>
              </a:defRPr>
            </a:lvl9pPr>
          </a:lstStyle>
          <a:p/>
        </p:txBody>
      </p:sp>
      <p:sp>
        <p:nvSpPr>
          <p:cNvPr id="132" name="Google Shape;132;p15"/>
          <p:cNvSpPr txBox="1"/>
          <p:nvPr>
            <p:ph idx="11" type="ftr"/>
          </p:nvPr>
        </p:nvSpPr>
        <p:spPr>
          <a:xfrm>
            <a:off x="1781636" y="4731990"/>
            <a:ext cx="5580600" cy="273900"/>
          </a:xfrm>
          <a:prstGeom prst="rect">
            <a:avLst/>
          </a:prstGeom>
          <a:noFill/>
          <a:ln>
            <a:noFill/>
          </a:ln>
        </p:spPr>
        <p:txBody>
          <a:bodyPr anchorCtr="0" anchor="ctr" bIns="91425" lIns="91425" spcFirstLastPara="1" rIns="91425" wrap="square" tIns="91425"/>
          <a:lstStyle>
            <a:lvl1pPr lvl="0" marR="0" rtl="0" algn="ctr">
              <a:lnSpc>
                <a:spcPct val="100000"/>
              </a:lnSpc>
              <a:spcBef>
                <a:spcPts val="0"/>
              </a:spcBef>
              <a:spcAft>
                <a:spcPts val="0"/>
              </a:spcAft>
              <a:buClr>
                <a:srgbClr val="FF0000"/>
              </a:buClr>
              <a:buSzPts val="1200"/>
              <a:buFont typeface="Calibri"/>
              <a:buNone/>
              <a:defRPr b="1" i="0" sz="1200" u="none" cap="none" strike="noStrike">
                <a:solidFill>
                  <a:srgbClr val="FF0000"/>
                </a:solidFill>
                <a:latin typeface="Calibri"/>
                <a:ea typeface="Calibri"/>
                <a:cs typeface="Calibri"/>
                <a:sym typeface="Calibri"/>
              </a:defRPr>
            </a:lvl1pPr>
            <a:lvl2pPr lvl="1" marR="0" rtl="0" algn="l">
              <a:lnSpc>
                <a:spcPct val="100000"/>
              </a:lnSpc>
              <a:spcBef>
                <a:spcPts val="0"/>
              </a:spcBef>
              <a:spcAft>
                <a:spcPts val="0"/>
              </a:spcAft>
              <a:buClr>
                <a:schemeClr val="dk1"/>
              </a:buClr>
              <a:buSzPts val="1800"/>
              <a:buFont typeface="Corbel"/>
              <a:buNone/>
              <a:defRPr b="0" i="0" sz="1800" u="none" cap="none" strike="noStrike">
                <a:solidFill>
                  <a:schemeClr val="dk1"/>
                </a:solidFill>
                <a:latin typeface="Corbel"/>
                <a:ea typeface="Corbel"/>
                <a:cs typeface="Corbel"/>
                <a:sym typeface="Corbel"/>
              </a:defRPr>
            </a:lvl2pPr>
            <a:lvl3pPr lvl="2" marR="0" rtl="0" algn="l">
              <a:lnSpc>
                <a:spcPct val="100000"/>
              </a:lnSpc>
              <a:spcBef>
                <a:spcPts val="0"/>
              </a:spcBef>
              <a:spcAft>
                <a:spcPts val="0"/>
              </a:spcAft>
              <a:buClr>
                <a:schemeClr val="dk1"/>
              </a:buClr>
              <a:buSzPts val="1800"/>
              <a:buFont typeface="Corbel"/>
              <a:buNone/>
              <a:defRPr b="0" i="0" sz="1800" u="none" cap="none" strike="noStrike">
                <a:solidFill>
                  <a:schemeClr val="dk1"/>
                </a:solidFill>
                <a:latin typeface="Corbel"/>
                <a:ea typeface="Corbel"/>
                <a:cs typeface="Corbel"/>
                <a:sym typeface="Corbel"/>
              </a:defRPr>
            </a:lvl3pPr>
            <a:lvl4pPr lvl="3" marR="0" rtl="0" algn="l">
              <a:lnSpc>
                <a:spcPct val="100000"/>
              </a:lnSpc>
              <a:spcBef>
                <a:spcPts val="0"/>
              </a:spcBef>
              <a:spcAft>
                <a:spcPts val="0"/>
              </a:spcAft>
              <a:buClr>
                <a:schemeClr val="dk1"/>
              </a:buClr>
              <a:buSzPts val="1800"/>
              <a:buFont typeface="Corbel"/>
              <a:buNone/>
              <a:defRPr b="0" i="0" sz="1800" u="none" cap="none" strike="noStrike">
                <a:solidFill>
                  <a:schemeClr val="dk1"/>
                </a:solidFill>
                <a:latin typeface="Corbel"/>
                <a:ea typeface="Corbel"/>
                <a:cs typeface="Corbel"/>
                <a:sym typeface="Corbel"/>
              </a:defRPr>
            </a:lvl4pPr>
            <a:lvl5pPr lvl="4" marR="0" rtl="0" algn="l">
              <a:lnSpc>
                <a:spcPct val="100000"/>
              </a:lnSpc>
              <a:spcBef>
                <a:spcPts val="0"/>
              </a:spcBef>
              <a:spcAft>
                <a:spcPts val="0"/>
              </a:spcAft>
              <a:buClr>
                <a:schemeClr val="dk1"/>
              </a:buClr>
              <a:buSzPts val="1800"/>
              <a:buFont typeface="Corbel"/>
              <a:buNone/>
              <a:defRPr b="0" i="0" sz="1800" u="none" cap="none" strike="noStrike">
                <a:solidFill>
                  <a:schemeClr val="dk1"/>
                </a:solidFill>
                <a:latin typeface="Corbel"/>
                <a:ea typeface="Corbel"/>
                <a:cs typeface="Corbel"/>
                <a:sym typeface="Corbel"/>
              </a:defRPr>
            </a:lvl5pPr>
            <a:lvl6pPr lvl="5" marR="0" rtl="0" algn="l">
              <a:lnSpc>
                <a:spcPct val="100000"/>
              </a:lnSpc>
              <a:spcBef>
                <a:spcPts val="0"/>
              </a:spcBef>
              <a:spcAft>
                <a:spcPts val="0"/>
              </a:spcAft>
              <a:buClr>
                <a:schemeClr val="dk1"/>
              </a:buClr>
              <a:buSzPts val="1800"/>
              <a:buFont typeface="Corbel"/>
              <a:buNone/>
              <a:defRPr b="0" i="0" sz="1800" u="none" cap="none" strike="noStrike">
                <a:solidFill>
                  <a:schemeClr val="dk1"/>
                </a:solidFill>
                <a:latin typeface="Corbel"/>
                <a:ea typeface="Corbel"/>
                <a:cs typeface="Corbel"/>
                <a:sym typeface="Corbel"/>
              </a:defRPr>
            </a:lvl6pPr>
            <a:lvl7pPr lvl="6" marR="0" rtl="0" algn="l">
              <a:lnSpc>
                <a:spcPct val="100000"/>
              </a:lnSpc>
              <a:spcBef>
                <a:spcPts val="0"/>
              </a:spcBef>
              <a:spcAft>
                <a:spcPts val="0"/>
              </a:spcAft>
              <a:buClr>
                <a:schemeClr val="dk1"/>
              </a:buClr>
              <a:buSzPts val="1800"/>
              <a:buFont typeface="Corbel"/>
              <a:buNone/>
              <a:defRPr b="0" i="0" sz="1800" u="none" cap="none" strike="noStrike">
                <a:solidFill>
                  <a:schemeClr val="dk1"/>
                </a:solidFill>
                <a:latin typeface="Corbel"/>
                <a:ea typeface="Corbel"/>
                <a:cs typeface="Corbel"/>
                <a:sym typeface="Corbel"/>
              </a:defRPr>
            </a:lvl7pPr>
            <a:lvl8pPr lvl="7" marR="0" rtl="0" algn="l">
              <a:lnSpc>
                <a:spcPct val="100000"/>
              </a:lnSpc>
              <a:spcBef>
                <a:spcPts val="0"/>
              </a:spcBef>
              <a:spcAft>
                <a:spcPts val="0"/>
              </a:spcAft>
              <a:buClr>
                <a:schemeClr val="dk1"/>
              </a:buClr>
              <a:buSzPts val="1800"/>
              <a:buFont typeface="Corbel"/>
              <a:buNone/>
              <a:defRPr b="0" i="0" sz="1800" u="none" cap="none" strike="noStrike">
                <a:solidFill>
                  <a:schemeClr val="dk1"/>
                </a:solidFill>
                <a:latin typeface="Corbel"/>
                <a:ea typeface="Corbel"/>
                <a:cs typeface="Corbel"/>
                <a:sym typeface="Corbel"/>
              </a:defRPr>
            </a:lvl8pPr>
            <a:lvl9pPr lvl="8" marR="0" rtl="0" algn="l">
              <a:lnSpc>
                <a:spcPct val="100000"/>
              </a:lnSpc>
              <a:spcBef>
                <a:spcPts val="0"/>
              </a:spcBef>
              <a:spcAft>
                <a:spcPts val="0"/>
              </a:spcAft>
              <a:buClr>
                <a:schemeClr val="dk1"/>
              </a:buClr>
              <a:buSzPts val="1800"/>
              <a:buFont typeface="Corbel"/>
              <a:buNone/>
              <a:defRPr b="0" i="0" sz="1800" u="none" cap="none" strike="noStrike">
                <a:solidFill>
                  <a:schemeClr val="dk1"/>
                </a:solidFill>
                <a:latin typeface="Corbel"/>
                <a:ea typeface="Corbel"/>
                <a:cs typeface="Corbel"/>
                <a:sym typeface="Corbel"/>
              </a:defRPr>
            </a:lvl9pPr>
          </a:lstStyle>
          <a:p/>
        </p:txBody>
      </p:sp>
      <p:sp>
        <p:nvSpPr>
          <p:cNvPr id="133" name="Google Shape;133;p15"/>
          <p:cNvSpPr txBox="1"/>
          <p:nvPr>
            <p:ph idx="12" type="sldNum"/>
          </p:nvPr>
        </p:nvSpPr>
        <p:spPr>
          <a:xfrm>
            <a:off x="8172400" y="4677984"/>
            <a:ext cx="936000" cy="327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FF0000"/>
              </a:buClr>
              <a:buSzPts val="300"/>
              <a:buFont typeface="Calibri"/>
              <a:buNone/>
              <a:defRPr b="1" i="0" sz="1200" u="none" cap="none" strike="noStrike">
                <a:solidFill>
                  <a:srgbClr val="FF0000"/>
                </a:solidFill>
                <a:latin typeface="Calibri"/>
                <a:ea typeface="Calibri"/>
                <a:cs typeface="Calibri"/>
                <a:sym typeface="Calibri"/>
              </a:defRPr>
            </a:lvl1pPr>
            <a:lvl2pPr indent="0" lvl="1" marL="0" marR="0" rtl="0" algn="r">
              <a:lnSpc>
                <a:spcPct val="100000"/>
              </a:lnSpc>
              <a:spcBef>
                <a:spcPts val="0"/>
              </a:spcBef>
              <a:spcAft>
                <a:spcPts val="0"/>
              </a:spcAft>
              <a:buClr>
                <a:srgbClr val="FF0000"/>
              </a:buClr>
              <a:buSzPts val="300"/>
              <a:buFont typeface="Calibri"/>
              <a:buNone/>
              <a:defRPr b="1" i="0" sz="1200" u="none" cap="none" strike="noStrike">
                <a:solidFill>
                  <a:srgbClr val="FF0000"/>
                </a:solidFill>
                <a:latin typeface="Calibri"/>
                <a:ea typeface="Calibri"/>
                <a:cs typeface="Calibri"/>
                <a:sym typeface="Calibri"/>
              </a:defRPr>
            </a:lvl2pPr>
            <a:lvl3pPr indent="0" lvl="2" marL="0" marR="0" rtl="0" algn="r">
              <a:lnSpc>
                <a:spcPct val="100000"/>
              </a:lnSpc>
              <a:spcBef>
                <a:spcPts val="0"/>
              </a:spcBef>
              <a:spcAft>
                <a:spcPts val="0"/>
              </a:spcAft>
              <a:buClr>
                <a:srgbClr val="FF0000"/>
              </a:buClr>
              <a:buSzPts val="300"/>
              <a:buFont typeface="Calibri"/>
              <a:buNone/>
              <a:defRPr b="1" i="0" sz="1200" u="none" cap="none" strike="noStrike">
                <a:solidFill>
                  <a:srgbClr val="FF0000"/>
                </a:solidFill>
                <a:latin typeface="Calibri"/>
                <a:ea typeface="Calibri"/>
                <a:cs typeface="Calibri"/>
                <a:sym typeface="Calibri"/>
              </a:defRPr>
            </a:lvl3pPr>
            <a:lvl4pPr indent="0" lvl="3" marL="0" marR="0" rtl="0" algn="r">
              <a:lnSpc>
                <a:spcPct val="100000"/>
              </a:lnSpc>
              <a:spcBef>
                <a:spcPts val="0"/>
              </a:spcBef>
              <a:spcAft>
                <a:spcPts val="0"/>
              </a:spcAft>
              <a:buClr>
                <a:srgbClr val="FF0000"/>
              </a:buClr>
              <a:buSzPts val="300"/>
              <a:buFont typeface="Calibri"/>
              <a:buNone/>
              <a:defRPr b="1" i="0" sz="1200" u="none" cap="none" strike="noStrike">
                <a:solidFill>
                  <a:srgbClr val="FF0000"/>
                </a:solidFill>
                <a:latin typeface="Calibri"/>
                <a:ea typeface="Calibri"/>
                <a:cs typeface="Calibri"/>
                <a:sym typeface="Calibri"/>
              </a:defRPr>
            </a:lvl4pPr>
            <a:lvl5pPr indent="0" lvl="4" marL="0" marR="0" rtl="0" algn="r">
              <a:lnSpc>
                <a:spcPct val="100000"/>
              </a:lnSpc>
              <a:spcBef>
                <a:spcPts val="0"/>
              </a:spcBef>
              <a:spcAft>
                <a:spcPts val="0"/>
              </a:spcAft>
              <a:buClr>
                <a:srgbClr val="FF0000"/>
              </a:buClr>
              <a:buSzPts val="300"/>
              <a:buFont typeface="Calibri"/>
              <a:buNone/>
              <a:defRPr b="1" i="0" sz="1200" u="none" cap="none" strike="noStrike">
                <a:solidFill>
                  <a:srgbClr val="FF0000"/>
                </a:solidFill>
                <a:latin typeface="Calibri"/>
                <a:ea typeface="Calibri"/>
                <a:cs typeface="Calibri"/>
                <a:sym typeface="Calibri"/>
              </a:defRPr>
            </a:lvl5pPr>
            <a:lvl6pPr indent="0" lvl="5" marL="0" marR="0" rtl="0" algn="r">
              <a:lnSpc>
                <a:spcPct val="100000"/>
              </a:lnSpc>
              <a:spcBef>
                <a:spcPts val="0"/>
              </a:spcBef>
              <a:spcAft>
                <a:spcPts val="0"/>
              </a:spcAft>
              <a:buClr>
                <a:srgbClr val="FF0000"/>
              </a:buClr>
              <a:buSzPts val="300"/>
              <a:buFont typeface="Calibri"/>
              <a:buNone/>
              <a:defRPr b="1" i="0" sz="1200" u="none" cap="none" strike="noStrike">
                <a:solidFill>
                  <a:srgbClr val="FF0000"/>
                </a:solidFill>
                <a:latin typeface="Calibri"/>
                <a:ea typeface="Calibri"/>
                <a:cs typeface="Calibri"/>
                <a:sym typeface="Calibri"/>
              </a:defRPr>
            </a:lvl6pPr>
            <a:lvl7pPr indent="0" lvl="6" marL="0" marR="0" rtl="0" algn="r">
              <a:lnSpc>
                <a:spcPct val="100000"/>
              </a:lnSpc>
              <a:spcBef>
                <a:spcPts val="0"/>
              </a:spcBef>
              <a:spcAft>
                <a:spcPts val="0"/>
              </a:spcAft>
              <a:buClr>
                <a:srgbClr val="FF0000"/>
              </a:buClr>
              <a:buSzPts val="300"/>
              <a:buFont typeface="Calibri"/>
              <a:buNone/>
              <a:defRPr b="1" i="0" sz="1200" u="none" cap="none" strike="noStrike">
                <a:solidFill>
                  <a:srgbClr val="FF0000"/>
                </a:solidFill>
                <a:latin typeface="Calibri"/>
                <a:ea typeface="Calibri"/>
                <a:cs typeface="Calibri"/>
                <a:sym typeface="Calibri"/>
              </a:defRPr>
            </a:lvl7pPr>
            <a:lvl8pPr indent="0" lvl="7" marL="0" marR="0" rtl="0" algn="r">
              <a:lnSpc>
                <a:spcPct val="100000"/>
              </a:lnSpc>
              <a:spcBef>
                <a:spcPts val="0"/>
              </a:spcBef>
              <a:spcAft>
                <a:spcPts val="0"/>
              </a:spcAft>
              <a:buClr>
                <a:srgbClr val="FF0000"/>
              </a:buClr>
              <a:buSzPts val="300"/>
              <a:buFont typeface="Calibri"/>
              <a:buNone/>
              <a:defRPr b="1" i="0" sz="1200" u="none" cap="none" strike="noStrike">
                <a:solidFill>
                  <a:srgbClr val="FF0000"/>
                </a:solidFill>
                <a:latin typeface="Calibri"/>
                <a:ea typeface="Calibri"/>
                <a:cs typeface="Calibri"/>
                <a:sym typeface="Calibri"/>
              </a:defRPr>
            </a:lvl8pPr>
            <a:lvl9pPr indent="0" lvl="8" marL="0" marR="0" rtl="0" algn="r">
              <a:lnSpc>
                <a:spcPct val="100000"/>
              </a:lnSpc>
              <a:spcBef>
                <a:spcPts val="0"/>
              </a:spcBef>
              <a:spcAft>
                <a:spcPts val="0"/>
              </a:spcAft>
              <a:buClr>
                <a:srgbClr val="FF0000"/>
              </a:buClr>
              <a:buSzPts val="300"/>
              <a:buFont typeface="Calibri"/>
              <a:buNone/>
              <a:defRPr b="1" i="0" sz="1200" u="none" cap="none" strike="noStrike">
                <a:solidFill>
                  <a:srgbClr val="FF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fr-FR"/>
              <a:t>‹#›</a:t>
            </a:fld>
            <a:endParaRPr/>
          </a:p>
        </p:txBody>
      </p:sp>
      <p:sp>
        <p:nvSpPr>
          <p:cNvPr id="134" name="Google Shape;134;p15"/>
          <p:cNvSpPr txBox="1"/>
          <p:nvPr>
            <p:ph type="title"/>
          </p:nvPr>
        </p:nvSpPr>
        <p:spPr>
          <a:xfrm>
            <a:off x="0" y="19717"/>
            <a:ext cx="9144000" cy="661800"/>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Clr>
                <a:srgbClr val="B10404"/>
              </a:buClr>
              <a:buSzPts val="2800"/>
              <a:buFont typeface="Corbel"/>
              <a:buNone/>
              <a:defRPr b="1" i="0" sz="2800" u="none" cap="none" strike="noStrike">
                <a:solidFill>
                  <a:srgbClr val="B10404"/>
                </a:solidFill>
                <a:latin typeface="Corbel"/>
                <a:ea typeface="Corbel"/>
                <a:cs typeface="Corbel"/>
                <a:sym typeface="Corbel"/>
              </a:defRPr>
            </a:lvl1pPr>
            <a:lvl2pPr lvl="1" rtl="0">
              <a:spcBef>
                <a:spcPts val="0"/>
              </a:spcBef>
              <a:spcAft>
                <a:spcPts val="0"/>
              </a:spcAft>
              <a:buSzPts val="1800"/>
              <a:buFont typeface="Arial"/>
              <a:buNone/>
              <a:defRPr sz="1800"/>
            </a:lvl2pPr>
            <a:lvl3pPr lvl="2" rtl="0">
              <a:spcBef>
                <a:spcPts val="0"/>
              </a:spcBef>
              <a:spcAft>
                <a:spcPts val="0"/>
              </a:spcAft>
              <a:buSzPts val="1800"/>
              <a:buFont typeface="Arial"/>
              <a:buNone/>
              <a:defRPr sz="1800"/>
            </a:lvl3pPr>
            <a:lvl4pPr lvl="3" rtl="0">
              <a:spcBef>
                <a:spcPts val="0"/>
              </a:spcBef>
              <a:spcAft>
                <a:spcPts val="0"/>
              </a:spcAft>
              <a:buSzPts val="1800"/>
              <a:buFont typeface="Arial"/>
              <a:buNone/>
              <a:defRPr sz="1800"/>
            </a:lvl4pPr>
            <a:lvl5pPr lvl="4" rtl="0">
              <a:spcBef>
                <a:spcPts val="0"/>
              </a:spcBef>
              <a:spcAft>
                <a:spcPts val="0"/>
              </a:spcAft>
              <a:buSzPts val="1800"/>
              <a:buFont typeface="Arial"/>
              <a:buNone/>
              <a:defRPr sz="1800"/>
            </a:lvl5pPr>
            <a:lvl6pPr lvl="5" rtl="0">
              <a:spcBef>
                <a:spcPts val="0"/>
              </a:spcBef>
              <a:spcAft>
                <a:spcPts val="0"/>
              </a:spcAft>
              <a:buSzPts val="1800"/>
              <a:buFont typeface="Arial"/>
              <a:buNone/>
              <a:defRPr sz="1800"/>
            </a:lvl6pPr>
            <a:lvl7pPr lvl="6" rtl="0">
              <a:spcBef>
                <a:spcPts val="0"/>
              </a:spcBef>
              <a:spcAft>
                <a:spcPts val="0"/>
              </a:spcAft>
              <a:buSzPts val="1800"/>
              <a:buFont typeface="Arial"/>
              <a:buNone/>
              <a:defRPr sz="1800"/>
            </a:lvl7pPr>
            <a:lvl8pPr lvl="7" rtl="0">
              <a:spcBef>
                <a:spcPts val="0"/>
              </a:spcBef>
              <a:spcAft>
                <a:spcPts val="0"/>
              </a:spcAft>
              <a:buSzPts val="1800"/>
              <a:buFont typeface="Arial"/>
              <a:buNone/>
              <a:defRPr sz="1800"/>
            </a:lvl8pPr>
            <a:lvl9pPr lvl="8" rtl="0">
              <a:spcBef>
                <a:spcPts val="0"/>
              </a:spcBef>
              <a:spcAft>
                <a:spcPts val="0"/>
              </a:spcAft>
              <a:buSzPts val="1800"/>
              <a:buFont typeface="Arial"/>
              <a:buNone/>
              <a:defRPr sz="1800"/>
            </a:lvl9pPr>
          </a:lstStyle>
          <a:p/>
        </p:txBody>
      </p:sp>
      <p:sp>
        <p:nvSpPr>
          <p:cNvPr id="135" name="Google Shape;135;p15"/>
          <p:cNvSpPr/>
          <p:nvPr/>
        </p:nvSpPr>
        <p:spPr>
          <a:xfrm>
            <a:off x="7406886" y="25159"/>
            <a:ext cx="1691700" cy="270000"/>
          </a:xfrm>
          <a:prstGeom prst="rect">
            <a:avLst/>
          </a:prstGeom>
          <a:solidFill>
            <a:srgbClr val="F2F2F2"/>
          </a:solidFill>
          <a:ln cap="flat" cmpd="sng" w="25400">
            <a:solidFill>
              <a:srgbClr val="F2F2F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BFBFBF"/>
              </a:solidFill>
              <a:latin typeface="Corbel"/>
              <a:ea typeface="Corbel"/>
              <a:cs typeface="Corbel"/>
              <a:sym typeface="Corbe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re de section" type="secHead">
  <p:cSld name="SECTION_HEADER">
    <p:spTree>
      <p:nvGrpSpPr>
        <p:cNvPr id="136" name="Shape 136"/>
        <p:cNvGrpSpPr/>
        <p:nvPr/>
      </p:nvGrpSpPr>
      <p:grpSpPr>
        <a:xfrm>
          <a:off x="0" y="0"/>
          <a:ext cx="0" cy="0"/>
          <a:chOff x="0" y="0"/>
          <a:chExt cx="0" cy="0"/>
        </a:xfrm>
      </p:grpSpPr>
      <p:sp>
        <p:nvSpPr>
          <p:cNvPr id="137" name="Google Shape;137;p16"/>
          <p:cNvSpPr txBox="1"/>
          <p:nvPr>
            <p:ph type="title"/>
          </p:nvPr>
        </p:nvSpPr>
        <p:spPr>
          <a:xfrm>
            <a:off x="722313" y="2841781"/>
            <a:ext cx="7772400" cy="10215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rgbClr val="B10404"/>
              </a:buClr>
              <a:buSzPts val="4000"/>
              <a:buFont typeface="Corbel"/>
              <a:buNone/>
              <a:defRPr b="1" i="0" sz="4000" u="none" cap="none" strike="noStrike">
                <a:solidFill>
                  <a:srgbClr val="B10404"/>
                </a:solidFill>
                <a:latin typeface="Corbel"/>
                <a:ea typeface="Corbel"/>
                <a:cs typeface="Corbel"/>
                <a:sym typeface="Corbel"/>
              </a:defRPr>
            </a:lvl1pPr>
            <a:lvl2pPr lvl="1" rtl="0">
              <a:spcBef>
                <a:spcPts val="0"/>
              </a:spcBef>
              <a:spcAft>
                <a:spcPts val="0"/>
              </a:spcAft>
              <a:buSzPts val="1800"/>
              <a:buFont typeface="Arial"/>
              <a:buNone/>
              <a:defRPr sz="1800"/>
            </a:lvl2pPr>
            <a:lvl3pPr lvl="2" rtl="0">
              <a:spcBef>
                <a:spcPts val="0"/>
              </a:spcBef>
              <a:spcAft>
                <a:spcPts val="0"/>
              </a:spcAft>
              <a:buSzPts val="1800"/>
              <a:buFont typeface="Arial"/>
              <a:buNone/>
              <a:defRPr sz="1800"/>
            </a:lvl3pPr>
            <a:lvl4pPr lvl="3" rtl="0">
              <a:spcBef>
                <a:spcPts val="0"/>
              </a:spcBef>
              <a:spcAft>
                <a:spcPts val="0"/>
              </a:spcAft>
              <a:buSzPts val="1800"/>
              <a:buFont typeface="Arial"/>
              <a:buNone/>
              <a:defRPr sz="1800"/>
            </a:lvl4pPr>
            <a:lvl5pPr lvl="4" rtl="0">
              <a:spcBef>
                <a:spcPts val="0"/>
              </a:spcBef>
              <a:spcAft>
                <a:spcPts val="0"/>
              </a:spcAft>
              <a:buSzPts val="1800"/>
              <a:buFont typeface="Arial"/>
              <a:buNone/>
              <a:defRPr sz="1800"/>
            </a:lvl5pPr>
            <a:lvl6pPr lvl="5" rtl="0">
              <a:spcBef>
                <a:spcPts val="0"/>
              </a:spcBef>
              <a:spcAft>
                <a:spcPts val="0"/>
              </a:spcAft>
              <a:buSzPts val="1800"/>
              <a:buFont typeface="Arial"/>
              <a:buNone/>
              <a:defRPr sz="1800"/>
            </a:lvl6pPr>
            <a:lvl7pPr lvl="6" rtl="0">
              <a:spcBef>
                <a:spcPts val="0"/>
              </a:spcBef>
              <a:spcAft>
                <a:spcPts val="0"/>
              </a:spcAft>
              <a:buSzPts val="1800"/>
              <a:buFont typeface="Arial"/>
              <a:buNone/>
              <a:defRPr sz="1800"/>
            </a:lvl7pPr>
            <a:lvl8pPr lvl="7" rtl="0">
              <a:spcBef>
                <a:spcPts val="0"/>
              </a:spcBef>
              <a:spcAft>
                <a:spcPts val="0"/>
              </a:spcAft>
              <a:buSzPts val="1800"/>
              <a:buFont typeface="Arial"/>
              <a:buNone/>
              <a:defRPr sz="1800"/>
            </a:lvl8pPr>
            <a:lvl9pPr lvl="8" rtl="0">
              <a:spcBef>
                <a:spcPts val="0"/>
              </a:spcBef>
              <a:spcAft>
                <a:spcPts val="0"/>
              </a:spcAft>
              <a:buSzPts val="1800"/>
              <a:buFont typeface="Arial"/>
              <a:buNone/>
              <a:defRPr sz="1800"/>
            </a:lvl9pPr>
          </a:lstStyle>
          <a:p/>
        </p:txBody>
      </p:sp>
      <p:sp>
        <p:nvSpPr>
          <p:cNvPr id="138" name="Google Shape;138;p16"/>
          <p:cNvSpPr txBox="1"/>
          <p:nvPr>
            <p:ph idx="1" type="body"/>
          </p:nvPr>
        </p:nvSpPr>
        <p:spPr>
          <a:xfrm>
            <a:off x="760040" y="1707655"/>
            <a:ext cx="7772400" cy="1125000"/>
          </a:xfrm>
          <a:prstGeom prst="rect">
            <a:avLst/>
          </a:prstGeom>
          <a:noFill/>
          <a:ln>
            <a:noFill/>
          </a:ln>
        </p:spPr>
        <p:txBody>
          <a:bodyPr anchorCtr="0" anchor="b" bIns="91425" lIns="91425" spcFirstLastPara="1" rIns="91425" wrap="square" tIns="91425"/>
          <a:lstStyle>
            <a:lvl1pPr indent="-228600" lvl="0" marL="457200" marR="0" rtl="0" algn="l">
              <a:lnSpc>
                <a:spcPct val="100000"/>
              </a:lnSpc>
              <a:spcBef>
                <a:spcPts val="400"/>
              </a:spcBef>
              <a:spcAft>
                <a:spcPts val="0"/>
              </a:spcAft>
              <a:buClr>
                <a:srgbClr val="888888"/>
              </a:buClr>
              <a:buSzPts val="2000"/>
              <a:buFont typeface="Arial"/>
              <a:buNone/>
              <a:defRPr b="1" i="0" sz="2000" u="none" cap="none" strike="noStrike">
                <a:solidFill>
                  <a:srgbClr val="888888"/>
                </a:solidFill>
                <a:latin typeface="Corbel"/>
                <a:ea typeface="Corbel"/>
                <a:cs typeface="Corbel"/>
                <a:sym typeface="Corbel"/>
              </a:defRPr>
            </a:lvl1pPr>
            <a:lvl2pPr indent="-228600" lvl="1" marL="914400" marR="0" rtl="0" algn="l">
              <a:lnSpc>
                <a:spcPct val="100000"/>
              </a:lnSpc>
              <a:spcBef>
                <a:spcPts val="360"/>
              </a:spcBef>
              <a:spcAft>
                <a:spcPts val="0"/>
              </a:spcAft>
              <a:buClr>
                <a:srgbClr val="888888"/>
              </a:buClr>
              <a:buSzPts val="1800"/>
              <a:buFont typeface="Arial"/>
              <a:buNone/>
              <a:defRPr b="0" i="0" sz="1800" u="none" cap="none" strike="noStrike">
                <a:solidFill>
                  <a:srgbClr val="888888"/>
                </a:solidFill>
                <a:latin typeface="Corbel"/>
                <a:ea typeface="Corbel"/>
                <a:cs typeface="Corbel"/>
                <a:sym typeface="Corbel"/>
              </a:defRPr>
            </a:lvl2pPr>
            <a:lvl3pPr indent="-228600" lvl="2" marL="1371600" marR="0" rtl="0" algn="l">
              <a:lnSpc>
                <a:spcPct val="100000"/>
              </a:lnSpc>
              <a:spcBef>
                <a:spcPts val="320"/>
              </a:spcBef>
              <a:spcAft>
                <a:spcPts val="0"/>
              </a:spcAft>
              <a:buClr>
                <a:srgbClr val="888888"/>
              </a:buClr>
              <a:buSzPts val="1600"/>
              <a:buFont typeface="Arial"/>
              <a:buNone/>
              <a:defRPr b="0" i="0" sz="1600" u="none" cap="none" strike="noStrike">
                <a:solidFill>
                  <a:srgbClr val="888888"/>
                </a:solidFill>
                <a:latin typeface="Corbel"/>
                <a:ea typeface="Corbel"/>
                <a:cs typeface="Corbel"/>
                <a:sym typeface="Corbel"/>
              </a:defRPr>
            </a:lvl3pPr>
            <a:lvl4pPr indent="-228600" lvl="3" marL="1828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Corbel"/>
                <a:ea typeface="Corbel"/>
                <a:cs typeface="Corbel"/>
                <a:sym typeface="Corbel"/>
              </a:defRPr>
            </a:lvl4pPr>
            <a:lvl5pPr indent="-228600" lvl="4" marL="22860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Corbel"/>
                <a:ea typeface="Corbel"/>
                <a:cs typeface="Corbel"/>
                <a:sym typeface="Corbel"/>
              </a:defRPr>
            </a:lvl5pPr>
            <a:lvl6pPr indent="-228600" lvl="5" marL="27432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Corbel"/>
                <a:ea typeface="Corbel"/>
                <a:cs typeface="Corbel"/>
                <a:sym typeface="Corbel"/>
              </a:defRPr>
            </a:lvl6pPr>
            <a:lvl7pPr indent="-228600" lvl="6" marL="32004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Corbel"/>
                <a:ea typeface="Corbel"/>
                <a:cs typeface="Corbel"/>
                <a:sym typeface="Corbel"/>
              </a:defRPr>
            </a:lvl7pPr>
            <a:lvl8pPr indent="-228600" lvl="7" marL="36576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Corbel"/>
                <a:ea typeface="Corbel"/>
                <a:cs typeface="Corbel"/>
                <a:sym typeface="Corbel"/>
              </a:defRPr>
            </a:lvl8pPr>
            <a:lvl9pPr indent="-228600" lvl="8" marL="4114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Corbel"/>
                <a:ea typeface="Corbel"/>
                <a:cs typeface="Corbel"/>
                <a:sym typeface="Corbel"/>
              </a:defRPr>
            </a:lvl9pPr>
          </a:lstStyle>
          <a:p/>
        </p:txBody>
      </p:sp>
      <p:sp>
        <p:nvSpPr>
          <p:cNvPr id="139" name="Google Shape;139;p16"/>
          <p:cNvSpPr txBox="1"/>
          <p:nvPr>
            <p:ph idx="10" type="dt"/>
          </p:nvPr>
        </p:nvSpPr>
        <p:spPr>
          <a:xfrm>
            <a:off x="9456" y="4754324"/>
            <a:ext cx="846900" cy="273900"/>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Clr>
                <a:srgbClr val="FF0000"/>
              </a:buClr>
              <a:buSzPts val="1000"/>
              <a:buFont typeface="Corbel"/>
              <a:buNone/>
              <a:defRPr b="0" i="0" sz="1000" u="none" cap="none" strike="noStrike">
                <a:solidFill>
                  <a:srgbClr val="FF0000"/>
                </a:solidFill>
                <a:latin typeface="Corbel"/>
                <a:ea typeface="Corbel"/>
                <a:cs typeface="Corbel"/>
                <a:sym typeface="Corbel"/>
              </a:defRPr>
            </a:lvl1pPr>
            <a:lvl2pPr lvl="1" marR="0" rtl="0" algn="l">
              <a:lnSpc>
                <a:spcPct val="100000"/>
              </a:lnSpc>
              <a:spcBef>
                <a:spcPts val="0"/>
              </a:spcBef>
              <a:spcAft>
                <a:spcPts val="0"/>
              </a:spcAft>
              <a:buClr>
                <a:schemeClr val="dk1"/>
              </a:buClr>
              <a:buSzPts val="1800"/>
              <a:buFont typeface="Corbel"/>
              <a:buNone/>
              <a:defRPr b="0" i="0" sz="1800" u="none" cap="none" strike="noStrike">
                <a:solidFill>
                  <a:schemeClr val="dk1"/>
                </a:solidFill>
                <a:latin typeface="Corbel"/>
                <a:ea typeface="Corbel"/>
                <a:cs typeface="Corbel"/>
                <a:sym typeface="Corbel"/>
              </a:defRPr>
            </a:lvl2pPr>
            <a:lvl3pPr lvl="2" marR="0" rtl="0" algn="l">
              <a:lnSpc>
                <a:spcPct val="100000"/>
              </a:lnSpc>
              <a:spcBef>
                <a:spcPts val="0"/>
              </a:spcBef>
              <a:spcAft>
                <a:spcPts val="0"/>
              </a:spcAft>
              <a:buClr>
                <a:schemeClr val="dk1"/>
              </a:buClr>
              <a:buSzPts val="1800"/>
              <a:buFont typeface="Corbel"/>
              <a:buNone/>
              <a:defRPr b="0" i="0" sz="1800" u="none" cap="none" strike="noStrike">
                <a:solidFill>
                  <a:schemeClr val="dk1"/>
                </a:solidFill>
                <a:latin typeface="Corbel"/>
                <a:ea typeface="Corbel"/>
                <a:cs typeface="Corbel"/>
                <a:sym typeface="Corbel"/>
              </a:defRPr>
            </a:lvl3pPr>
            <a:lvl4pPr lvl="3" marR="0" rtl="0" algn="l">
              <a:lnSpc>
                <a:spcPct val="100000"/>
              </a:lnSpc>
              <a:spcBef>
                <a:spcPts val="0"/>
              </a:spcBef>
              <a:spcAft>
                <a:spcPts val="0"/>
              </a:spcAft>
              <a:buClr>
                <a:schemeClr val="dk1"/>
              </a:buClr>
              <a:buSzPts val="1800"/>
              <a:buFont typeface="Corbel"/>
              <a:buNone/>
              <a:defRPr b="0" i="0" sz="1800" u="none" cap="none" strike="noStrike">
                <a:solidFill>
                  <a:schemeClr val="dk1"/>
                </a:solidFill>
                <a:latin typeface="Corbel"/>
                <a:ea typeface="Corbel"/>
                <a:cs typeface="Corbel"/>
                <a:sym typeface="Corbel"/>
              </a:defRPr>
            </a:lvl4pPr>
            <a:lvl5pPr lvl="4" marR="0" rtl="0" algn="l">
              <a:lnSpc>
                <a:spcPct val="100000"/>
              </a:lnSpc>
              <a:spcBef>
                <a:spcPts val="0"/>
              </a:spcBef>
              <a:spcAft>
                <a:spcPts val="0"/>
              </a:spcAft>
              <a:buClr>
                <a:schemeClr val="dk1"/>
              </a:buClr>
              <a:buSzPts val="1800"/>
              <a:buFont typeface="Corbel"/>
              <a:buNone/>
              <a:defRPr b="0" i="0" sz="1800" u="none" cap="none" strike="noStrike">
                <a:solidFill>
                  <a:schemeClr val="dk1"/>
                </a:solidFill>
                <a:latin typeface="Corbel"/>
                <a:ea typeface="Corbel"/>
                <a:cs typeface="Corbel"/>
                <a:sym typeface="Corbel"/>
              </a:defRPr>
            </a:lvl5pPr>
            <a:lvl6pPr lvl="5" marR="0" rtl="0" algn="l">
              <a:lnSpc>
                <a:spcPct val="100000"/>
              </a:lnSpc>
              <a:spcBef>
                <a:spcPts val="0"/>
              </a:spcBef>
              <a:spcAft>
                <a:spcPts val="0"/>
              </a:spcAft>
              <a:buClr>
                <a:schemeClr val="dk1"/>
              </a:buClr>
              <a:buSzPts val="1800"/>
              <a:buFont typeface="Corbel"/>
              <a:buNone/>
              <a:defRPr b="0" i="0" sz="1800" u="none" cap="none" strike="noStrike">
                <a:solidFill>
                  <a:schemeClr val="dk1"/>
                </a:solidFill>
                <a:latin typeface="Corbel"/>
                <a:ea typeface="Corbel"/>
                <a:cs typeface="Corbel"/>
                <a:sym typeface="Corbel"/>
              </a:defRPr>
            </a:lvl6pPr>
            <a:lvl7pPr lvl="6" marR="0" rtl="0" algn="l">
              <a:lnSpc>
                <a:spcPct val="100000"/>
              </a:lnSpc>
              <a:spcBef>
                <a:spcPts val="0"/>
              </a:spcBef>
              <a:spcAft>
                <a:spcPts val="0"/>
              </a:spcAft>
              <a:buClr>
                <a:schemeClr val="dk1"/>
              </a:buClr>
              <a:buSzPts val="1800"/>
              <a:buFont typeface="Corbel"/>
              <a:buNone/>
              <a:defRPr b="0" i="0" sz="1800" u="none" cap="none" strike="noStrike">
                <a:solidFill>
                  <a:schemeClr val="dk1"/>
                </a:solidFill>
                <a:latin typeface="Corbel"/>
                <a:ea typeface="Corbel"/>
                <a:cs typeface="Corbel"/>
                <a:sym typeface="Corbel"/>
              </a:defRPr>
            </a:lvl7pPr>
            <a:lvl8pPr lvl="7" marR="0" rtl="0" algn="l">
              <a:lnSpc>
                <a:spcPct val="100000"/>
              </a:lnSpc>
              <a:spcBef>
                <a:spcPts val="0"/>
              </a:spcBef>
              <a:spcAft>
                <a:spcPts val="0"/>
              </a:spcAft>
              <a:buClr>
                <a:schemeClr val="dk1"/>
              </a:buClr>
              <a:buSzPts val="1800"/>
              <a:buFont typeface="Corbel"/>
              <a:buNone/>
              <a:defRPr b="0" i="0" sz="1800" u="none" cap="none" strike="noStrike">
                <a:solidFill>
                  <a:schemeClr val="dk1"/>
                </a:solidFill>
                <a:latin typeface="Corbel"/>
                <a:ea typeface="Corbel"/>
                <a:cs typeface="Corbel"/>
                <a:sym typeface="Corbel"/>
              </a:defRPr>
            </a:lvl8pPr>
            <a:lvl9pPr lvl="8" marR="0" rtl="0" algn="l">
              <a:lnSpc>
                <a:spcPct val="100000"/>
              </a:lnSpc>
              <a:spcBef>
                <a:spcPts val="0"/>
              </a:spcBef>
              <a:spcAft>
                <a:spcPts val="0"/>
              </a:spcAft>
              <a:buClr>
                <a:schemeClr val="dk1"/>
              </a:buClr>
              <a:buSzPts val="1800"/>
              <a:buFont typeface="Corbel"/>
              <a:buNone/>
              <a:defRPr b="0" i="0" sz="1800" u="none" cap="none" strike="noStrike">
                <a:solidFill>
                  <a:schemeClr val="dk1"/>
                </a:solidFill>
                <a:latin typeface="Corbel"/>
                <a:ea typeface="Corbel"/>
                <a:cs typeface="Corbel"/>
                <a:sym typeface="Corbel"/>
              </a:defRPr>
            </a:lvl9pPr>
          </a:lstStyle>
          <a:p/>
        </p:txBody>
      </p:sp>
      <p:sp>
        <p:nvSpPr>
          <p:cNvPr id="140" name="Google Shape;140;p16"/>
          <p:cNvSpPr txBox="1"/>
          <p:nvPr>
            <p:ph idx="11" type="ftr"/>
          </p:nvPr>
        </p:nvSpPr>
        <p:spPr>
          <a:xfrm>
            <a:off x="1781636" y="4731990"/>
            <a:ext cx="5580600" cy="273900"/>
          </a:xfrm>
          <a:prstGeom prst="rect">
            <a:avLst/>
          </a:prstGeom>
          <a:noFill/>
          <a:ln>
            <a:noFill/>
          </a:ln>
        </p:spPr>
        <p:txBody>
          <a:bodyPr anchorCtr="0" anchor="ctr" bIns="91425" lIns="91425" spcFirstLastPara="1" rIns="91425" wrap="square" tIns="91425"/>
          <a:lstStyle>
            <a:lvl1pPr lvl="0" marR="0" rtl="0" algn="ctr">
              <a:lnSpc>
                <a:spcPct val="100000"/>
              </a:lnSpc>
              <a:spcBef>
                <a:spcPts val="0"/>
              </a:spcBef>
              <a:spcAft>
                <a:spcPts val="0"/>
              </a:spcAft>
              <a:buClr>
                <a:srgbClr val="FF0000"/>
              </a:buClr>
              <a:buSzPts val="1200"/>
              <a:buFont typeface="Calibri"/>
              <a:buNone/>
              <a:defRPr b="1" i="0" sz="1200" u="none" cap="none" strike="noStrike">
                <a:solidFill>
                  <a:srgbClr val="FF0000"/>
                </a:solidFill>
                <a:latin typeface="Calibri"/>
                <a:ea typeface="Calibri"/>
                <a:cs typeface="Calibri"/>
                <a:sym typeface="Calibri"/>
              </a:defRPr>
            </a:lvl1pPr>
            <a:lvl2pPr lvl="1" marR="0" rtl="0" algn="l">
              <a:lnSpc>
                <a:spcPct val="100000"/>
              </a:lnSpc>
              <a:spcBef>
                <a:spcPts val="0"/>
              </a:spcBef>
              <a:spcAft>
                <a:spcPts val="0"/>
              </a:spcAft>
              <a:buClr>
                <a:schemeClr val="dk1"/>
              </a:buClr>
              <a:buSzPts val="1800"/>
              <a:buFont typeface="Corbel"/>
              <a:buNone/>
              <a:defRPr b="0" i="0" sz="1800" u="none" cap="none" strike="noStrike">
                <a:solidFill>
                  <a:schemeClr val="dk1"/>
                </a:solidFill>
                <a:latin typeface="Corbel"/>
                <a:ea typeface="Corbel"/>
                <a:cs typeface="Corbel"/>
                <a:sym typeface="Corbel"/>
              </a:defRPr>
            </a:lvl2pPr>
            <a:lvl3pPr lvl="2" marR="0" rtl="0" algn="l">
              <a:lnSpc>
                <a:spcPct val="100000"/>
              </a:lnSpc>
              <a:spcBef>
                <a:spcPts val="0"/>
              </a:spcBef>
              <a:spcAft>
                <a:spcPts val="0"/>
              </a:spcAft>
              <a:buClr>
                <a:schemeClr val="dk1"/>
              </a:buClr>
              <a:buSzPts val="1800"/>
              <a:buFont typeface="Corbel"/>
              <a:buNone/>
              <a:defRPr b="0" i="0" sz="1800" u="none" cap="none" strike="noStrike">
                <a:solidFill>
                  <a:schemeClr val="dk1"/>
                </a:solidFill>
                <a:latin typeface="Corbel"/>
                <a:ea typeface="Corbel"/>
                <a:cs typeface="Corbel"/>
                <a:sym typeface="Corbel"/>
              </a:defRPr>
            </a:lvl3pPr>
            <a:lvl4pPr lvl="3" marR="0" rtl="0" algn="l">
              <a:lnSpc>
                <a:spcPct val="100000"/>
              </a:lnSpc>
              <a:spcBef>
                <a:spcPts val="0"/>
              </a:spcBef>
              <a:spcAft>
                <a:spcPts val="0"/>
              </a:spcAft>
              <a:buClr>
                <a:schemeClr val="dk1"/>
              </a:buClr>
              <a:buSzPts val="1800"/>
              <a:buFont typeface="Corbel"/>
              <a:buNone/>
              <a:defRPr b="0" i="0" sz="1800" u="none" cap="none" strike="noStrike">
                <a:solidFill>
                  <a:schemeClr val="dk1"/>
                </a:solidFill>
                <a:latin typeface="Corbel"/>
                <a:ea typeface="Corbel"/>
                <a:cs typeface="Corbel"/>
                <a:sym typeface="Corbel"/>
              </a:defRPr>
            </a:lvl4pPr>
            <a:lvl5pPr lvl="4" marR="0" rtl="0" algn="l">
              <a:lnSpc>
                <a:spcPct val="100000"/>
              </a:lnSpc>
              <a:spcBef>
                <a:spcPts val="0"/>
              </a:spcBef>
              <a:spcAft>
                <a:spcPts val="0"/>
              </a:spcAft>
              <a:buClr>
                <a:schemeClr val="dk1"/>
              </a:buClr>
              <a:buSzPts val="1800"/>
              <a:buFont typeface="Corbel"/>
              <a:buNone/>
              <a:defRPr b="0" i="0" sz="1800" u="none" cap="none" strike="noStrike">
                <a:solidFill>
                  <a:schemeClr val="dk1"/>
                </a:solidFill>
                <a:latin typeface="Corbel"/>
                <a:ea typeface="Corbel"/>
                <a:cs typeface="Corbel"/>
                <a:sym typeface="Corbel"/>
              </a:defRPr>
            </a:lvl5pPr>
            <a:lvl6pPr lvl="5" marR="0" rtl="0" algn="l">
              <a:lnSpc>
                <a:spcPct val="100000"/>
              </a:lnSpc>
              <a:spcBef>
                <a:spcPts val="0"/>
              </a:spcBef>
              <a:spcAft>
                <a:spcPts val="0"/>
              </a:spcAft>
              <a:buClr>
                <a:schemeClr val="dk1"/>
              </a:buClr>
              <a:buSzPts val="1800"/>
              <a:buFont typeface="Corbel"/>
              <a:buNone/>
              <a:defRPr b="0" i="0" sz="1800" u="none" cap="none" strike="noStrike">
                <a:solidFill>
                  <a:schemeClr val="dk1"/>
                </a:solidFill>
                <a:latin typeface="Corbel"/>
                <a:ea typeface="Corbel"/>
                <a:cs typeface="Corbel"/>
                <a:sym typeface="Corbel"/>
              </a:defRPr>
            </a:lvl6pPr>
            <a:lvl7pPr lvl="6" marR="0" rtl="0" algn="l">
              <a:lnSpc>
                <a:spcPct val="100000"/>
              </a:lnSpc>
              <a:spcBef>
                <a:spcPts val="0"/>
              </a:spcBef>
              <a:spcAft>
                <a:spcPts val="0"/>
              </a:spcAft>
              <a:buClr>
                <a:schemeClr val="dk1"/>
              </a:buClr>
              <a:buSzPts val="1800"/>
              <a:buFont typeface="Corbel"/>
              <a:buNone/>
              <a:defRPr b="0" i="0" sz="1800" u="none" cap="none" strike="noStrike">
                <a:solidFill>
                  <a:schemeClr val="dk1"/>
                </a:solidFill>
                <a:latin typeface="Corbel"/>
                <a:ea typeface="Corbel"/>
                <a:cs typeface="Corbel"/>
                <a:sym typeface="Corbel"/>
              </a:defRPr>
            </a:lvl7pPr>
            <a:lvl8pPr lvl="7" marR="0" rtl="0" algn="l">
              <a:lnSpc>
                <a:spcPct val="100000"/>
              </a:lnSpc>
              <a:spcBef>
                <a:spcPts val="0"/>
              </a:spcBef>
              <a:spcAft>
                <a:spcPts val="0"/>
              </a:spcAft>
              <a:buClr>
                <a:schemeClr val="dk1"/>
              </a:buClr>
              <a:buSzPts val="1800"/>
              <a:buFont typeface="Corbel"/>
              <a:buNone/>
              <a:defRPr b="0" i="0" sz="1800" u="none" cap="none" strike="noStrike">
                <a:solidFill>
                  <a:schemeClr val="dk1"/>
                </a:solidFill>
                <a:latin typeface="Corbel"/>
                <a:ea typeface="Corbel"/>
                <a:cs typeface="Corbel"/>
                <a:sym typeface="Corbel"/>
              </a:defRPr>
            </a:lvl8pPr>
            <a:lvl9pPr lvl="8" marR="0" rtl="0" algn="l">
              <a:lnSpc>
                <a:spcPct val="100000"/>
              </a:lnSpc>
              <a:spcBef>
                <a:spcPts val="0"/>
              </a:spcBef>
              <a:spcAft>
                <a:spcPts val="0"/>
              </a:spcAft>
              <a:buClr>
                <a:schemeClr val="dk1"/>
              </a:buClr>
              <a:buSzPts val="1800"/>
              <a:buFont typeface="Corbel"/>
              <a:buNone/>
              <a:defRPr b="0" i="0" sz="1800" u="none" cap="none" strike="noStrike">
                <a:solidFill>
                  <a:schemeClr val="dk1"/>
                </a:solidFill>
                <a:latin typeface="Corbel"/>
                <a:ea typeface="Corbel"/>
                <a:cs typeface="Corbel"/>
                <a:sym typeface="Corbel"/>
              </a:defRPr>
            </a:lvl9pPr>
          </a:lstStyle>
          <a:p/>
        </p:txBody>
      </p:sp>
      <p:sp>
        <p:nvSpPr>
          <p:cNvPr id="141" name="Google Shape;141;p16"/>
          <p:cNvSpPr txBox="1"/>
          <p:nvPr>
            <p:ph idx="12" type="sldNum"/>
          </p:nvPr>
        </p:nvSpPr>
        <p:spPr>
          <a:xfrm>
            <a:off x="8172400" y="4677984"/>
            <a:ext cx="936000" cy="327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FF0000"/>
              </a:buClr>
              <a:buSzPts val="300"/>
              <a:buFont typeface="Calibri"/>
              <a:buNone/>
              <a:defRPr b="1" i="0" sz="1200" u="none" cap="none" strike="noStrike">
                <a:solidFill>
                  <a:srgbClr val="FF0000"/>
                </a:solidFill>
                <a:latin typeface="Calibri"/>
                <a:ea typeface="Calibri"/>
                <a:cs typeface="Calibri"/>
                <a:sym typeface="Calibri"/>
              </a:defRPr>
            </a:lvl1pPr>
            <a:lvl2pPr indent="0" lvl="1" marL="0" marR="0" rtl="0" algn="r">
              <a:lnSpc>
                <a:spcPct val="100000"/>
              </a:lnSpc>
              <a:spcBef>
                <a:spcPts val="0"/>
              </a:spcBef>
              <a:spcAft>
                <a:spcPts val="0"/>
              </a:spcAft>
              <a:buClr>
                <a:srgbClr val="FF0000"/>
              </a:buClr>
              <a:buSzPts val="300"/>
              <a:buFont typeface="Calibri"/>
              <a:buNone/>
              <a:defRPr b="1" i="0" sz="1200" u="none" cap="none" strike="noStrike">
                <a:solidFill>
                  <a:srgbClr val="FF0000"/>
                </a:solidFill>
                <a:latin typeface="Calibri"/>
                <a:ea typeface="Calibri"/>
                <a:cs typeface="Calibri"/>
                <a:sym typeface="Calibri"/>
              </a:defRPr>
            </a:lvl2pPr>
            <a:lvl3pPr indent="0" lvl="2" marL="0" marR="0" rtl="0" algn="r">
              <a:lnSpc>
                <a:spcPct val="100000"/>
              </a:lnSpc>
              <a:spcBef>
                <a:spcPts val="0"/>
              </a:spcBef>
              <a:spcAft>
                <a:spcPts val="0"/>
              </a:spcAft>
              <a:buClr>
                <a:srgbClr val="FF0000"/>
              </a:buClr>
              <a:buSzPts val="300"/>
              <a:buFont typeface="Calibri"/>
              <a:buNone/>
              <a:defRPr b="1" i="0" sz="1200" u="none" cap="none" strike="noStrike">
                <a:solidFill>
                  <a:srgbClr val="FF0000"/>
                </a:solidFill>
                <a:latin typeface="Calibri"/>
                <a:ea typeface="Calibri"/>
                <a:cs typeface="Calibri"/>
                <a:sym typeface="Calibri"/>
              </a:defRPr>
            </a:lvl3pPr>
            <a:lvl4pPr indent="0" lvl="3" marL="0" marR="0" rtl="0" algn="r">
              <a:lnSpc>
                <a:spcPct val="100000"/>
              </a:lnSpc>
              <a:spcBef>
                <a:spcPts val="0"/>
              </a:spcBef>
              <a:spcAft>
                <a:spcPts val="0"/>
              </a:spcAft>
              <a:buClr>
                <a:srgbClr val="FF0000"/>
              </a:buClr>
              <a:buSzPts val="300"/>
              <a:buFont typeface="Calibri"/>
              <a:buNone/>
              <a:defRPr b="1" i="0" sz="1200" u="none" cap="none" strike="noStrike">
                <a:solidFill>
                  <a:srgbClr val="FF0000"/>
                </a:solidFill>
                <a:latin typeface="Calibri"/>
                <a:ea typeface="Calibri"/>
                <a:cs typeface="Calibri"/>
                <a:sym typeface="Calibri"/>
              </a:defRPr>
            </a:lvl4pPr>
            <a:lvl5pPr indent="0" lvl="4" marL="0" marR="0" rtl="0" algn="r">
              <a:lnSpc>
                <a:spcPct val="100000"/>
              </a:lnSpc>
              <a:spcBef>
                <a:spcPts val="0"/>
              </a:spcBef>
              <a:spcAft>
                <a:spcPts val="0"/>
              </a:spcAft>
              <a:buClr>
                <a:srgbClr val="FF0000"/>
              </a:buClr>
              <a:buSzPts val="300"/>
              <a:buFont typeface="Calibri"/>
              <a:buNone/>
              <a:defRPr b="1" i="0" sz="1200" u="none" cap="none" strike="noStrike">
                <a:solidFill>
                  <a:srgbClr val="FF0000"/>
                </a:solidFill>
                <a:latin typeface="Calibri"/>
                <a:ea typeface="Calibri"/>
                <a:cs typeface="Calibri"/>
                <a:sym typeface="Calibri"/>
              </a:defRPr>
            </a:lvl5pPr>
            <a:lvl6pPr indent="0" lvl="5" marL="0" marR="0" rtl="0" algn="r">
              <a:lnSpc>
                <a:spcPct val="100000"/>
              </a:lnSpc>
              <a:spcBef>
                <a:spcPts val="0"/>
              </a:spcBef>
              <a:spcAft>
                <a:spcPts val="0"/>
              </a:spcAft>
              <a:buClr>
                <a:srgbClr val="FF0000"/>
              </a:buClr>
              <a:buSzPts val="300"/>
              <a:buFont typeface="Calibri"/>
              <a:buNone/>
              <a:defRPr b="1" i="0" sz="1200" u="none" cap="none" strike="noStrike">
                <a:solidFill>
                  <a:srgbClr val="FF0000"/>
                </a:solidFill>
                <a:latin typeface="Calibri"/>
                <a:ea typeface="Calibri"/>
                <a:cs typeface="Calibri"/>
                <a:sym typeface="Calibri"/>
              </a:defRPr>
            </a:lvl6pPr>
            <a:lvl7pPr indent="0" lvl="6" marL="0" marR="0" rtl="0" algn="r">
              <a:lnSpc>
                <a:spcPct val="100000"/>
              </a:lnSpc>
              <a:spcBef>
                <a:spcPts val="0"/>
              </a:spcBef>
              <a:spcAft>
                <a:spcPts val="0"/>
              </a:spcAft>
              <a:buClr>
                <a:srgbClr val="FF0000"/>
              </a:buClr>
              <a:buSzPts val="300"/>
              <a:buFont typeface="Calibri"/>
              <a:buNone/>
              <a:defRPr b="1" i="0" sz="1200" u="none" cap="none" strike="noStrike">
                <a:solidFill>
                  <a:srgbClr val="FF0000"/>
                </a:solidFill>
                <a:latin typeface="Calibri"/>
                <a:ea typeface="Calibri"/>
                <a:cs typeface="Calibri"/>
                <a:sym typeface="Calibri"/>
              </a:defRPr>
            </a:lvl7pPr>
            <a:lvl8pPr indent="0" lvl="7" marL="0" marR="0" rtl="0" algn="r">
              <a:lnSpc>
                <a:spcPct val="100000"/>
              </a:lnSpc>
              <a:spcBef>
                <a:spcPts val="0"/>
              </a:spcBef>
              <a:spcAft>
                <a:spcPts val="0"/>
              </a:spcAft>
              <a:buClr>
                <a:srgbClr val="FF0000"/>
              </a:buClr>
              <a:buSzPts val="300"/>
              <a:buFont typeface="Calibri"/>
              <a:buNone/>
              <a:defRPr b="1" i="0" sz="1200" u="none" cap="none" strike="noStrike">
                <a:solidFill>
                  <a:srgbClr val="FF0000"/>
                </a:solidFill>
                <a:latin typeface="Calibri"/>
                <a:ea typeface="Calibri"/>
                <a:cs typeface="Calibri"/>
                <a:sym typeface="Calibri"/>
              </a:defRPr>
            </a:lvl8pPr>
            <a:lvl9pPr indent="0" lvl="8" marL="0" marR="0" rtl="0" algn="r">
              <a:lnSpc>
                <a:spcPct val="100000"/>
              </a:lnSpc>
              <a:spcBef>
                <a:spcPts val="0"/>
              </a:spcBef>
              <a:spcAft>
                <a:spcPts val="0"/>
              </a:spcAft>
              <a:buClr>
                <a:srgbClr val="FF0000"/>
              </a:buClr>
              <a:buSzPts val="300"/>
              <a:buFont typeface="Calibri"/>
              <a:buNone/>
              <a:defRPr b="1" i="0" sz="1200" u="none" cap="none" strike="noStrike">
                <a:solidFill>
                  <a:srgbClr val="FF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fr-FR"/>
              <a:t>‹#›</a:t>
            </a:fld>
            <a:endParaRPr/>
          </a:p>
        </p:txBody>
      </p:sp>
      <p:sp>
        <p:nvSpPr>
          <p:cNvPr id="142" name="Google Shape;142;p16"/>
          <p:cNvSpPr/>
          <p:nvPr/>
        </p:nvSpPr>
        <p:spPr>
          <a:xfrm>
            <a:off x="7406886" y="25159"/>
            <a:ext cx="1691700" cy="270000"/>
          </a:xfrm>
          <a:prstGeom prst="rect">
            <a:avLst/>
          </a:prstGeom>
          <a:solidFill>
            <a:srgbClr val="F2F2F2"/>
          </a:solidFill>
          <a:ln cap="flat" cmpd="sng" w="25400">
            <a:solidFill>
              <a:srgbClr val="F2F2F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BFBFBF"/>
              </a:solidFill>
              <a:latin typeface="Corbel"/>
              <a:ea typeface="Corbel"/>
              <a:cs typeface="Corbel"/>
              <a:sym typeface="Corbe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eux contenus">
  <p:cSld name="Deux contenus">
    <p:spTree>
      <p:nvGrpSpPr>
        <p:cNvPr id="143" name="Shape 143"/>
        <p:cNvGrpSpPr/>
        <p:nvPr/>
      </p:nvGrpSpPr>
      <p:grpSpPr>
        <a:xfrm>
          <a:off x="0" y="0"/>
          <a:ext cx="0" cy="0"/>
          <a:chOff x="0" y="0"/>
          <a:chExt cx="0" cy="0"/>
        </a:xfrm>
      </p:grpSpPr>
      <p:sp>
        <p:nvSpPr>
          <p:cNvPr id="144" name="Google Shape;144;p17"/>
          <p:cNvSpPr txBox="1"/>
          <p:nvPr>
            <p:ph idx="1" type="body"/>
          </p:nvPr>
        </p:nvSpPr>
        <p:spPr>
          <a:xfrm>
            <a:off x="457200" y="1200151"/>
            <a:ext cx="4038600" cy="3394500"/>
          </a:xfrm>
          <a:prstGeom prst="rect">
            <a:avLst/>
          </a:prstGeom>
          <a:noFill/>
          <a:ln>
            <a:noFill/>
          </a:ln>
        </p:spPr>
        <p:txBody>
          <a:bodyPr anchorCtr="0" anchor="t" bIns="91425" lIns="91425" spcFirstLastPara="1" rIns="91425" wrap="square" tIns="91425"/>
          <a:lstStyle>
            <a:lvl1pPr indent="-406400" lvl="0" marL="457200" marR="0" rtl="0" algn="l">
              <a:lnSpc>
                <a:spcPct val="100000"/>
              </a:lnSpc>
              <a:spcBef>
                <a:spcPts val="560"/>
              </a:spcBef>
              <a:spcAft>
                <a:spcPts val="0"/>
              </a:spcAft>
              <a:buClr>
                <a:schemeClr val="dk1"/>
              </a:buClr>
              <a:buSzPts val="2800"/>
              <a:buFont typeface="Arial"/>
              <a:buChar char="•"/>
              <a:defRPr b="1" i="0" sz="2800" u="none" cap="none" strike="noStrike">
                <a:solidFill>
                  <a:schemeClr val="dk1"/>
                </a:solidFill>
                <a:latin typeface="Corbel"/>
                <a:ea typeface="Corbel"/>
                <a:cs typeface="Corbel"/>
                <a:sym typeface="Corbel"/>
              </a:defRPr>
            </a:lvl1pPr>
            <a:lvl2pPr indent="-381000" lvl="1" marL="914400" marR="0" rtl="0" algn="l">
              <a:lnSpc>
                <a:spcPct val="100000"/>
              </a:lnSpc>
              <a:spcBef>
                <a:spcPts val="480"/>
              </a:spcBef>
              <a:spcAft>
                <a:spcPts val="0"/>
              </a:spcAft>
              <a:buClr>
                <a:srgbClr val="424242"/>
              </a:buClr>
              <a:buSzPts val="2400"/>
              <a:buFont typeface="Arial"/>
              <a:buChar char="–"/>
              <a:defRPr b="0" i="0" sz="2400" u="none" cap="none" strike="noStrike">
                <a:solidFill>
                  <a:srgbClr val="424242"/>
                </a:solidFill>
                <a:latin typeface="Corbel"/>
                <a:ea typeface="Corbel"/>
                <a:cs typeface="Corbel"/>
                <a:sym typeface="Corbel"/>
              </a:defRPr>
            </a:lvl2pPr>
            <a:lvl3pPr indent="-355600" lvl="2" marL="1371600" marR="0" rtl="0" algn="l">
              <a:lnSpc>
                <a:spcPct val="100000"/>
              </a:lnSpc>
              <a:spcBef>
                <a:spcPts val="400"/>
              </a:spcBef>
              <a:spcAft>
                <a:spcPts val="0"/>
              </a:spcAft>
              <a:buClr>
                <a:srgbClr val="424242"/>
              </a:buClr>
              <a:buSzPts val="2000"/>
              <a:buFont typeface="Arial"/>
              <a:buChar char="•"/>
              <a:defRPr b="0" i="0" sz="2000" u="none" cap="none" strike="noStrike">
                <a:solidFill>
                  <a:srgbClr val="424242"/>
                </a:solidFill>
                <a:latin typeface="Corbel"/>
                <a:ea typeface="Corbel"/>
                <a:cs typeface="Corbel"/>
                <a:sym typeface="Corbel"/>
              </a:defRPr>
            </a:lvl3pPr>
            <a:lvl4pPr indent="-342900" lvl="3" marL="1828800" marR="0" rtl="0" algn="l">
              <a:lnSpc>
                <a:spcPct val="100000"/>
              </a:lnSpc>
              <a:spcBef>
                <a:spcPts val="360"/>
              </a:spcBef>
              <a:spcAft>
                <a:spcPts val="0"/>
              </a:spcAft>
              <a:buClr>
                <a:srgbClr val="424242"/>
              </a:buClr>
              <a:buSzPts val="1800"/>
              <a:buFont typeface="Arial"/>
              <a:buChar char="–"/>
              <a:defRPr b="0" i="0" sz="1800" u="none" cap="none" strike="noStrike">
                <a:solidFill>
                  <a:srgbClr val="424242"/>
                </a:solidFill>
                <a:latin typeface="Corbel"/>
                <a:ea typeface="Corbel"/>
                <a:cs typeface="Corbel"/>
                <a:sym typeface="Corbel"/>
              </a:defRPr>
            </a:lvl4pPr>
            <a:lvl5pPr indent="-342900" lvl="4" marL="2286000" marR="0" rtl="0" algn="l">
              <a:lnSpc>
                <a:spcPct val="100000"/>
              </a:lnSpc>
              <a:spcBef>
                <a:spcPts val="360"/>
              </a:spcBef>
              <a:spcAft>
                <a:spcPts val="0"/>
              </a:spcAft>
              <a:buClr>
                <a:srgbClr val="424242"/>
              </a:buClr>
              <a:buSzPts val="1800"/>
              <a:buFont typeface="Arial"/>
              <a:buChar char="»"/>
              <a:defRPr b="0" i="0" sz="1800" u="none" cap="none" strike="noStrike">
                <a:solidFill>
                  <a:srgbClr val="424242"/>
                </a:solidFill>
                <a:latin typeface="Corbel"/>
                <a:ea typeface="Corbel"/>
                <a:cs typeface="Corbel"/>
                <a:sym typeface="Corbel"/>
              </a:defRPr>
            </a:lvl5pPr>
            <a:lvl6pPr indent="-342900" lvl="5" marL="27432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orbel"/>
                <a:ea typeface="Corbel"/>
                <a:cs typeface="Corbel"/>
                <a:sym typeface="Corbel"/>
              </a:defRPr>
            </a:lvl6pPr>
            <a:lvl7pPr indent="-342900" lvl="6" marL="3200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orbel"/>
                <a:ea typeface="Corbel"/>
                <a:cs typeface="Corbel"/>
                <a:sym typeface="Corbel"/>
              </a:defRPr>
            </a:lvl7pPr>
            <a:lvl8pPr indent="-342900" lvl="7" marL="36576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orbel"/>
                <a:ea typeface="Corbel"/>
                <a:cs typeface="Corbel"/>
                <a:sym typeface="Corbel"/>
              </a:defRPr>
            </a:lvl8pPr>
            <a:lvl9pPr indent="-342900" lvl="8" marL="41148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orbel"/>
                <a:ea typeface="Corbel"/>
                <a:cs typeface="Corbel"/>
                <a:sym typeface="Corbel"/>
              </a:defRPr>
            </a:lvl9pPr>
          </a:lstStyle>
          <a:p/>
        </p:txBody>
      </p:sp>
      <p:sp>
        <p:nvSpPr>
          <p:cNvPr id="145" name="Google Shape;145;p17"/>
          <p:cNvSpPr txBox="1"/>
          <p:nvPr>
            <p:ph idx="2" type="body"/>
          </p:nvPr>
        </p:nvSpPr>
        <p:spPr>
          <a:xfrm>
            <a:off x="4648200" y="1200151"/>
            <a:ext cx="4038600" cy="3394500"/>
          </a:xfrm>
          <a:prstGeom prst="rect">
            <a:avLst/>
          </a:prstGeom>
          <a:noFill/>
          <a:ln>
            <a:noFill/>
          </a:ln>
        </p:spPr>
        <p:txBody>
          <a:bodyPr anchorCtr="0" anchor="t" bIns="91425" lIns="91425" spcFirstLastPara="1" rIns="91425" wrap="square" tIns="91425"/>
          <a:lstStyle>
            <a:lvl1pPr indent="-406400" lvl="0" marL="457200" marR="0" rtl="0" algn="l">
              <a:lnSpc>
                <a:spcPct val="100000"/>
              </a:lnSpc>
              <a:spcBef>
                <a:spcPts val="560"/>
              </a:spcBef>
              <a:spcAft>
                <a:spcPts val="0"/>
              </a:spcAft>
              <a:buClr>
                <a:schemeClr val="dk1"/>
              </a:buClr>
              <a:buSzPts val="2800"/>
              <a:buFont typeface="Arial"/>
              <a:buChar char="•"/>
              <a:defRPr b="1" i="0" sz="2800" u="none" cap="none" strike="noStrike">
                <a:solidFill>
                  <a:schemeClr val="dk1"/>
                </a:solidFill>
                <a:latin typeface="Corbel"/>
                <a:ea typeface="Corbel"/>
                <a:cs typeface="Corbel"/>
                <a:sym typeface="Corbel"/>
              </a:defRPr>
            </a:lvl1pPr>
            <a:lvl2pPr indent="-381000" lvl="1" marL="914400" marR="0" rtl="0" algn="l">
              <a:lnSpc>
                <a:spcPct val="100000"/>
              </a:lnSpc>
              <a:spcBef>
                <a:spcPts val="480"/>
              </a:spcBef>
              <a:spcAft>
                <a:spcPts val="0"/>
              </a:spcAft>
              <a:buClr>
                <a:srgbClr val="424242"/>
              </a:buClr>
              <a:buSzPts val="2400"/>
              <a:buFont typeface="Arial"/>
              <a:buChar char="–"/>
              <a:defRPr b="0" i="0" sz="2400" u="none" cap="none" strike="noStrike">
                <a:solidFill>
                  <a:srgbClr val="424242"/>
                </a:solidFill>
                <a:latin typeface="Corbel"/>
                <a:ea typeface="Corbel"/>
                <a:cs typeface="Corbel"/>
                <a:sym typeface="Corbel"/>
              </a:defRPr>
            </a:lvl2pPr>
            <a:lvl3pPr indent="-355600" lvl="2" marL="1371600" marR="0" rtl="0" algn="l">
              <a:lnSpc>
                <a:spcPct val="100000"/>
              </a:lnSpc>
              <a:spcBef>
                <a:spcPts val="400"/>
              </a:spcBef>
              <a:spcAft>
                <a:spcPts val="0"/>
              </a:spcAft>
              <a:buClr>
                <a:srgbClr val="424242"/>
              </a:buClr>
              <a:buSzPts val="2000"/>
              <a:buFont typeface="Arial"/>
              <a:buChar char="•"/>
              <a:defRPr b="0" i="0" sz="2000" u="none" cap="none" strike="noStrike">
                <a:solidFill>
                  <a:srgbClr val="424242"/>
                </a:solidFill>
                <a:latin typeface="Corbel"/>
                <a:ea typeface="Corbel"/>
                <a:cs typeface="Corbel"/>
                <a:sym typeface="Corbel"/>
              </a:defRPr>
            </a:lvl3pPr>
            <a:lvl4pPr indent="-342900" lvl="3" marL="1828800" marR="0" rtl="0" algn="l">
              <a:lnSpc>
                <a:spcPct val="100000"/>
              </a:lnSpc>
              <a:spcBef>
                <a:spcPts val="360"/>
              </a:spcBef>
              <a:spcAft>
                <a:spcPts val="0"/>
              </a:spcAft>
              <a:buClr>
                <a:srgbClr val="424242"/>
              </a:buClr>
              <a:buSzPts val="1800"/>
              <a:buFont typeface="Arial"/>
              <a:buChar char="–"/>
              <a:defRPr b="0" i="0" sz="1800" u="none" cap="none" strike="noStrike">
                <a:solidFill>
                  <a:srgbClr val="424242"/>
                </a:solidFill>
                <a:latin typeface="Corbel"/>
                <a:ea typeface="Corbel"/>
                <a:cs typeface="Corbel"/>
                <a:sym typeface="Corbel"/>
              </a:defRPr>
            </a:lvl4pPr>
            <a:lvl5pPr indent="-342900" lvl="4" marL="2286000" marR="0" rtl="0" algn="l">
              <a:lnSpc>
                <a:spcPct val="100000"/>
              </a:lnSpc>
              <a:spcBef>
                <a:spcPts val="360"/>
              </a:spcBef>
              <a:spcAft>
                <a:spcPts val="0"/>
              </a:spcAft>
              <a:buClr>
                <a:srgbClr val="424242"/>
              </a:buClr>
              <a:buSzPts val="1800"/>
              <a:buFont typeface="Arial"/>
              <a:buChar char="»"/>
              <a:defRPr b="0" i="0" sz="1800" u="none" cap="none" strike="noStrike">
                <a:solidFill>
                  <a:srgbClr val="424242"/>
                </a:solidFill>
                <a:latin typeface="Corbel"/>
                <a:ea typeface="Corbel"/>
                <a:cs typeface="Corbel"/>
                <a:sym typeface="Corbel"/>
              </a:defRPr>
            </a:lvl5pPr>
            <a:lvl6pPr indent="-342900" lvl="5" marL="27432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orbel"/>
                <a:ea typeface="Corbel"/>
                <a:cs typeface="Corbel"/>
                <a:sym typeface="Corbel"/>
              </a:defRPr>
            </a:lvl6pPr>
            <a:lvl7pPr indent="-342900" lvl="6" marL="3200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orbel"/>
                <a:ea typeface="Corbel"/>
                <a:cs typeface="Corbel"/>
                <a:sym typeface="Corbel"/>
              </a:defRPr>
            </a:lvl7pPr>
            <a:lvl8pPr indent="-342900" lvl="7" marL="36576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orbel"/>
                <a:ea typeface="Corbel"/>
                <a:cs typeface="Corbel"/>
                <a:sym typeface="Corbel"/>
              </a:defRPr>
            </a:lvl8pPr>
            <a:lvl9pPr indent="-342900" lvl="8" marL="41148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orbel"/>
                <a:ea typeface="Corbel"/>
                <a:cs typeface="Corbel"/>
                <a:sym typeface="Corbel"/>
              </a:defRPr>
            </a:lvl9pPr>
          </a:lstStyle>
          <a:p/>
        </p:txBody>
      </p:sp>
      <p:sp>
        <p:nvSpPr>
          <p:cNvPr id="146" name="Google Shape;146;p17"/>
          <p:cNvSpPr/>
          <p:nvPr/>
        </p:nvSpPr>
        <p:spPr>
          <a:xfrm>
            <a:off x="0" y="681541"/>
            <a:ext cx="9144000" cy="34200"/>
          </a:xfrm>
          <a:prstGeom prst="rect">
            <a:avLst/>
          </a:prstGeom>
          <a:solidFill>
            <a:srgbClr val="B1040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orbel"/>
              <a:ea typeface="Corbel"/>
              <a:cs typeface="Corbel"/>
              <a:sym typeface="Corbel"/>
            </a:endParaRPr>
          </a:p>
        </p:txBody>
      </p:sp>
      <p:sp>
        <p:nvSpPr>
          <p:cNvPr id="147" name="Google Shape;147;p17"/>
          <p:cNvSpPr txBox="1"/>
          <p:nvPr>
            <p:ph idx="10" type="dt"/>
          </p:nvPr>
        </p:nvSpPr>
        <p:spPr>
          <a:xfrm>
            <a:off x="9456" y="4754324"/>
            <a:ext cx="846900" cy="273900"/>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Clr>
                <a:srgbClr val="FF0000"/>
              </a:buClr>
              <a:buSzPts val="1000"/>
              <a:buFont typeface="Corbel"/>
              <a:buNone/>
              <a:defRPr b="0" i="0" sz="1000" u="none" cap="none" strike="noStrike">
                <a:solidFill>
                  <a:srgbClr val="FF0000"/>
                </a:solidFill>
                <a:latin typeface="Corbel"/>
                <a:ea typeface="Corbel"/>
                <a:cs typeface="Corbel"/>
                <a:sym typeface="Corbel"/>
              </a:defRPr>
            </a:lvl1pPr>
            <a:lvl2pPr lvl="1" marR="0" rtl="0" algn="l">
              <a:lnSpc>
                <a:spcPct val="100000"/>
              </a:lnSpc>
              <a:spcBef>
                <a:spcPts val="0"/>
              </a:spcBef>
              <a:spcAft>
                <a:spcPts val="0"/>
              </a:spcAft>
              <a:buClr>
                <a:schemeClr val="dk1"/>
              </a:buClr>
              <a:buSzPts val="1800"/>
              <a:buFont typeface="Corbel"/>
              <a:buNone/>
              <a:defRPr b="0" i="0" sz="1800" u="none" cap="none" strike="noStrike">
                <a:solidFill>
                  <a:schemeClr val="dk1"/>
                </a:solidFill>
                <a:latin typeface="Corbel"/>
                <a:ea typeface="Corbel"/>
                <a:cs typeface="Corbel"/>
                <a:sym typeface="Corbel"/>
              </a:defRPr>
            </a:lvl2pPr>
            <a:lvl3pPr lvl="2" marR="0" rtl="0" algn="l">
              <a:lnSpc>
                <a:spcPct val="100000"/>
              </a:lnSpc>
              <a:spcBef>
                <a:spcPts val="0"/>
              </a:spcBef>
              <a:spcAft>
                <a:spcPts val="0"/>
              </a:spcAft>
              <a:buClr>
                <a:schemeClr val="dk1"/>
              </a:buClr>
              <a:buSzPts val="1800"/>
              <a:buFont typeface="Corbel"/>
              <a:buNone/>
              <a:defRPr b="0" i="0" sz="1800" u="none" cap="none" strike="noStrike">
                <a:solidFill>
                  <a:schemeClr val="dk1"/>
                </a:solidFill>
                <a:latin typeface="Corbel"/>
                <a:ea typeface="Corbel"/>
                <a:cs typeface="Corbel"/>
                <a:sym typeface="Corbel"/>
              </a:defRPr>
            </a:lvl3pPr>
            <a:lvl4pPr lvl="3" marR="0" rtl="0" algn="l">
              <a:lnSpc>
                <a:spcPct val="100000"/>
              </a:lnSpc>
              <a:spcBef>
                <a:spcPts val="0"/>
              </a:spcBef>
              <a:spcAft>
                <a:spcPts val="0"/>
              </a:spcAft>
              <a:buClr>
                <a:schemeClr val="dk1"/>
              </a:buClr>
              <a:buSzPts val="1800"/>
              <a:buFont typeface="Corbel"/>
              <a:buNone/>
              <a:defRPr b="0" i="0" sz="1800" u="none" cap="none" strike="noStrike">
                <a:solidFill>
                  <a:schemeClr val="dk1"/>
                </a:solidFill>
                <a:latin typeface="Corbel"/>
                <a:ea typeface="Corbel"/>
                <a:cs typeface="Corbel"/>
                <a:sym typeface="Corbel"/>
              </a:defRPr>
            </a:lvl4pPr>
            <a:lvl5pPr lvl="4" marR="0" rtl="0" algn="l">
              <a:lnSpc>
                <a:spcPct val="100000"/>
              </a:lnSpc>
              <a:spcBef>
                <a:spcPts val="0"/>
              </a:spcBef>
              <a:spcAft>
                <a:spcPts val="0"/>
              </a:spcAft>
              <a:buClr>
                <a:schemeClr val="dk1"/>
              </a:buClr>
              <a:buSzPts val="1800"/>
              <a:buFont typeface="Corbel"/>
              <a:buNone/>
              <a:defRPr b="0" i="0" sz="1800" u="none" cap="none" strike="noStrike">
                <a:solidFill>
                  <a:schemeClr val="dk1"/>
                </a:solidFill>
                <a:latin typeface="Corbel"/>
                <a:ea typeface="Corbel"/>
                <a:cs typeface="Corbel"/>
                <a:sym typeface="Corbel"/>
              </a:defRPr>
            </a:lvl5pPr>
            <a:lvl6pPr lvl="5" marR="0" rtl="0" algn="l">
              <a:lnSpc>
                <a:spcPct val="100000"/>
              </a:lnSpc>
              <a:spcBef>
                <a:spcPts val="0"/>
              </a:spcBef>
              <a:spcAft>
                <a:spcPts val="0"/>
              </a:spcAft>
              <a:buClr>
                <a:schemeClr val="dk1"/>
              </a:buClr>
              <a:buSzPts val="1800"/>
              <a:buFont typeface="Corbel"/>
              <a:buNone/>
              <a:defRPr b="0" i="0" sz="1800" u="none" cap="none" strike="noStrike">
                <a:solidFill>
                  <a:schemeClr val="dk1"/>
                </a:solidFill>
                <a:latin typeface="Corbel"/>
                <a:ea typeface="Corbel"/>
                <a:cs typeface="Corbel"/>
                <a:sym typeface="Corbel"/>
              </a:defRPr>
            </a:lvl6pPr>
            <a:lvl7pPr lvl="6" marR="0" rtl="0" algn="l">
              <a:lnSpc>
                <a:spcPct val="100000"/>
              </a:lnSpc>
              <a:spcBef>
                <a:spcPts val="0"/>
              </a:spcBef>
              <a:spcAft>
                <a:spcPts val="0"/>
              </a:spcAft>
              <a:buClr>
                <a:schemeClr val="dk1"/>
              </a:buClr>
              <a:buSzPts val="1800"/>
              <a:buFont typeface="Corbel"/>
              <a:buNone/>
              <a:defRPr b="0" i="0" sz="1800" u="none" cap="none" strike="noStrike">
                <a:solidFill>
                  <a:schemeClr val="dk1"/>
                </a:solidFill>
                <a:latin typeface="Corbel"/>
                <a:ea typeface="Corbel"/>
                <a:cs typeface="Corbel"/>
                <a:sym typeface="Corbel"/>
              </a:defRPr>
            </a:lvl7pPr>
            <a:lvl8pPr lvl="7" marR="0" rtl="0" algn="l">
              <a:lnSpc>
                <a:spcPct val="100000"/>
              </a:lnSpc>
              <a:spcBef>
                <a:spcPts val="0"/>
              </a:spcBef>
              <a:spcAft>
                <a:spcPts val="0"/>
              </a:spcAft>
              <a:buClr>
                <a:schemeClr val="dk1"/>
              </a:buClr>
              <a:buSzPts val="1800"/>
              <a:buFont typeface="Corbel"/>
              <a:buNone/>
              <a:defRPr b="0" i="0" sz="1800" u="none" cap="none" strike="noStrike">
                <a:solidFill>
                  <a:schemeClr val="dk1"/>
                </a:solidFill>
                <a:latin typeface="Corbel"/>
                <a:ea typeface="Corbel"/>
                <a:cs typeface="Corbel"/>
                <a:sym typeface="Corbel"/>
              </a:defRPr>
            </a:lvl8pPr>
            <a:lvl9pPr lvl="8" marR="0" rtl="0" algn="l">
              <a:lnSpc>
                <a:spcPct val="100000"/>
              </a:lnSpc>
              <a:spcBef>
                <a:spcPts val="0"/>
              </a:spcBef>
              <a:spcAft>
                <a:spcPts val="0"/>
              </a:spcAft>
              <a:buClr>
                <a:schemeClr val="dk1"/>
              </a:buClr>
              <a:buSzPts val="1800"/>
              <a:buFont typeface="Corbel"/>
              <a:buNone/>
              <a:defRPr b="0" i="0" sz="1800" u="none" cap="none" strike="noStrike">
                <a:solidFill>
                  <a:schemeClr val="dk1"/>
                </a:solidFill>
                <a:latin typeface="Corbel"/>
                <a:ea typeface="Corbel"/>
                <a:cs typeface="Corbel"/>
                <a:sym typeface="Corbel"/>
              </a:defRPr>
            </a:lvl9pPr>
          </a:lstStyle>
          <a:p/>
        </p:txBody>
      </p:sp>
      <p:sp>
        <p:nvSpPr>
          <p:cNvPr id="148" name="Google Shape;148;p17"/>
          <p:cNvSpPr txBox="1"/>
          <p:nvPr>
            <p:ph idx="11" type="ftr"/>
          </p:nvPr>
        </p:nvSpPr>
        <p:spPr>
          <a:xfrm>
            <a:off x="1781636" y="4731990"/>
            <a:ext cx="5580600" cy="273900"/>
          </a:xfrm>
          <a:prstGeom prst="rect">
            <a:avLst/>
          </a:prstGeom>
          <a:noFill/>
          <a:ln>
            <a:noFill/>
          </a:ln>
        </p:spPr>
        <p:txBody>
          <a:bodyPr anchorCtr="0" anchor="ctr" bIns="91425" lIns="91425" spcFirstLastPara="1" rIns="91425" wrap="square" tIns="91425"/>
          <a:lstStyle>
            <a:lvl1pPr lvl="0" marR="0" rtl="0" algn="ctr">
              <a:lnSpc>
                <a:spcPct val="100000"/>
              </a:lnSpc>
              <a:spcBef>
                <a:spcPts val="0"/>
              </a:spcBef>
              <a:spcAft>
                <a:spcPts val="0"/>
              </a:spcAft>
              <a:buClr>
                <a:srgbClr val="FF0000"/>
              </a:buClr>
              <a:buSzPts val="1200"/>
              <a:buFont typeface="Calibri"/>
              <a:buNone/>
              <a:defRPr b="1" i="0" sz="1200" u="none" cap="none" strike="noStrike">
                <a:solidFill>
                  <a:srgbClr val="FF0000"/>
                </a:solidFill>
                <a:latin typeface="Calibri"/>
                <a:ea typeface="Calibri"/>
                <a:cs typeface="Calibri"/>
                <a:sym typeface="Calibri"/>
              </a:defRPr>
            </a:lvl1pPr>
            <a:lvl2pPr lvl="1" marR="0" rtl="0" algn="l">
              <a:lnSpc>
                <a:spcPct val="100000"/>
              </a:lnSpc>
              <a:spcBef>
                <a:spcPts val="0"/>
              </a:spcBef>
              <a:spcAft>
                <a:spcPts val="0"/>
              </a:spcAft>
              <a:buClr>
                <a:schemeClr val="dk1"/>
              </a:buClr>
              <a:buSzPts val="1800"/>
              <a:buFont typeface="Corbel"/>
              <a:buNone/>
              <a:defRPr b="0" i="0" sz="1800" u="none" cap="none" strike="noStrike">
                <a:solidFill>
                  <a:schemeClr val="dk1"/>
                </a:solidFill>
                <a:latin typeface="Corbel"/>
                <a:ea typeface="Corbel"/>
                <a:cs typeface="Corbel"/>
                <a:sym typeface="Corbel"/>
              </a:defRPr>
            </a:lvl2pPr>
            <a:lvl3pPr lvl="2" marR="0" rtl="0" algn="l">
              <a:lnSpc>
                <a:spcPct val="100000"/>
              </a:lnSpc>
              <a:spcBef>
                <a:spcPts val="0"/>
              </a:spcBef>
              <a:spcAft>
                <a:spcPts val="0"/>
              </a:spcAft>
              <a:buClr>
                <a:schemeClr val="dk1"/>
              </a:buClr>
              <a:buSzPts val="1800"/>
              <a:buFont typeface="Corbel"/>
              <a:buNone/>
              <a:defRPr b="0" i="0" sz="1800" u="none" cap="none" strike="noStrike">
                <a:solidFill>
                  <a:schemeClr val="dk1"/>
                </a:solidFill>
                <a:latin typeface="Corbel"/>
                <a:ea typeface="Corbel"/>
                <a:cs typeface="Corbel"/>
                <a:sym typeface="Corbel"/>
              </a:defRPr>
            </a:lvl3pPr>
            <a:lvl4pPr lvl="3" marR="0" rtl="0" algn="l">
              <a:lnSpc>
                <a:spcPct val="100000"/>
              </a:lnSpc>
              <a:spcBef>
                <a:spcPts val="0"/>
              </a:spcBef>
              <a:spcAft>
                <a:spcPts val="0"/>
              </a:spcAft>
              <a:buClr>
                <a:schemeClr val="dk1"/>
              </a:buClr>
              <a:buSzPts val="1800"/>
              <a:buFont typeface="Corbel"/>
              <a:buNone/>
              <a:defRPr b="0" i="0" sz="1800" u="none" cap="none" strike="noStrike">
                <a:solidFill>
                  <a:schemeClr val="dk1"/>
                </a:solidFill>
                <a:latin typeface="Corbel"/>
                <a:ea typeface="Corbel"/>
                <a:cs typeface="Corbel"/>
                <a:sym typeface="Corbel"/>
              </a:defRPr>
            </a:lvl4pPr>
            <a:lvl5pPr lvl="4" marR="0" rtl="0" algn="l">
              <a:lnSpc>
                <a:spcPct val="100000"/>
              </a:lnSpc>
              <a:spcBef>
                <a:spcPts val="0"/>
              </a:spcBef>
              <a:spcAft>
                <a:spcPts val="0"/>
              </a:spcAft>
              <a:buClr>
                <a:schemeClr val="dk1"/>
              </a:buClr>
              <a:buSzPts val="1800"/>
              <a:buFont typeface="Corbel"/>
              <a:buNone/>
              <a:defRPr b="0" i="0" sz="1800" u="none" cap="none" strike="noStrike">
                <a:solidFill>
                  <a:schemeClr val="dk1"/>
                </a:solidFill>
                <a:latin typeface="Corbel"/>
                <a:ea typeface="Corbel"/>
                <a:cs typeface="Corbel"/>
                <a:sym typeface="Corbel"/>
              </a:defRPr>
            </a:lvl5pPr>
            <a:lvl6pPr lvl="5" marR="0" rtl="0" algn="l">
              <a:lnSpc>
                <a:spcPct val="100000"/>
              </a:lnSpc>
              <a:spcBef>
                <a:spcPts val="0"/>
              </a:spcBef>
              <a:spcAft>
                <a:spcPts val="0"/>
              </a:spcAft>
              <a:buClr>
                <a:schemeClr val="dk1"/>
              </a:buClr>
              <a:buSzPts val="1800"/>
              <a:buFont typeface="Corbel"/>
              <a:buNone/>
              <a:defRPr b="0" i="0" sz="1800" u="none" cap="none" strike="noStrike">
                <a:solidFill>
                  <a:schemeClr val="dk1"/>
                </a:solidFill>
                <a:latin typeface="Corbel"/>
                <a:ea typeface="Corbel"/>
                <a:cs typeface="Corbel"/>
                <a:sym typeface="Corbel"/>
              </a:defRPr>
            </a:lvl6pPr>
            <a:lvl7pPr lvl="6" marR="0" rtl="0" algn="l">
              <a:lnSpc>
                <a:spcPct val="100000"/>
              </a:lnSpc>
              <a:spcBef>
                <a:spcPts val="0"/>
              </a:spcBef>
              <a:spcAft>
                <a:spcPts val="0"/>
              </a:spcAft>
              <a:buClr>
                <a:schemeClr val="dk1"/>
              </a:buClr>
              <a:buSzPts val="1800"/>
              <a:buFont typeface="Corbel"/>
              <a:buNone/>
              <a:defRPr b="0" i="0" sz="1800" u="none" cap="none" strike="noStrike">
                <a:solidFill>
                  <a:schemeClr val="dk1"/>
                </a:solidFill>
                <a:latin typeface="Corbel"/>
                <a:ea typeface="Corbel"/>
                <a:cs typeface="Corbel"/>
                <a:sym typeface="Corbel"/>
              </a:defRPr>
            </a:lvl7pPr>
            <a:lvl8pPr lvl="7" marR="0" rtl="0" algn="l">
              <a:lnSpc>
                <a:spcPct val="100000"/>
              </a:lnSpc>
              <a:spcBef>
                <a:spcPts val="0"/>
              </a:spcBef>
              <a:spcAft>
                <a:spcPts val="0"/>
              </a:spcAft>
              <a:buClr>
                <a:schemeClr val="dk1"/>
              </a:buClr>
              <a:buSzPts val="1800"/>
              <a:buFont typeface="Corbel"/>
              <a:buNone/>
              <a:defRPr b="0" i="0" sz="1800" u="none" cap="none" strike="noStrike">
                <a:solidFill>
                  <a:schemeClr val="dk1"/>
                </a:solidFill>
                <a:latin typeface="Corbel"/>
                <a:ea typeface="Corbel"/>
                <a:cs typeface="Corbel"/>
                <a:sym typeface="Corbel"/>
              </a:defRPr>
            </a:lvl8pPr>
            <a:lvl9pPr lvl="8" marR="0" rtl="0" algn="l">
              <a:lnSpc>
                <a:spcPct val="100000"/>
              </a:lnSpc>
              <a:spcBef>
                <a:spcPts val="0"/>
              </a:spcBef>
              <a:spcAft>
                <a:spcPts val="0"/>
              </a:spcAft>
              <a:buClr>
                <a:schemeClr val="dk1"/>
              </a:buClr>
              <a:buSzPts val="1800"/>
              <a:buFont typeface="Corbel"/>
              <a:buNone/>
              <a:defRPr b="0" i="0" sz="1800" u="none" cap="none" strike="noStrike">
                <a:solidFill>
                  <a:schemeClr val="dk1"/>
                </a:solidFill>
                <a:latin typeface="Corbel"/>
                <a:ea typeface="Corbel"/>
                <a:cs typeface="Corbel"/>
                <a:sym typeface="Corbel"/>
              </a:defRPr>
            </a:lvl9pPr>
          </a:lstStyle>
          <a:p/>
        </p:txBody>
      </p:sp>
      <p:sp>
        <p:nvSpPr>
          <p:cNvPr id="149" name="Google Shape;149;p17"/>
          <p:cNvSpPr txBox="1"/>
          <p:nvPr>
            <p:ph idx="12" type="sldNum"/>
          </p:nvPr>
        </p:nvSpPr>
        <p:spPr>
          <a:xfrm>
            <a:off x="8172400" y="4677984"/>
            <a:ext cx="936000" cy="327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FF0000"/>
              </a:buClr>
              <a:buSzPts val="300"/>
              <a:buFont typeface="Calibri"/>
              <a:buNone/>
              <a:defRPr b="1" i="0" sz="1200" u="none" cap="none" strike="noStrike">
                <a:solidFill>
                  <a:srgbClr val="FF0000"/>
                </a:solidFill>
                <a:latin typeface="Calibri"/>
                <a:ea typeface="Calibri"/>
                <a:cs typeface="Calibri"/>
                <a:sym typeface="Calibri"/>
              </a:defRPr>
            </a:lvl1pPr>
            <a:lvl2pPr indent="0" lvl="1" marL="0" marR="0" rtl="0" algn="r">
              <a:lnSpc>
                <a:spcPct val="100000"/>
              </a:lnSpc>
              <a:spcBef>
                <a:spcPts val="0"/>
              </a:spcBef>
              <a:spcAft>
                <a:spcPts val="0"/>
              </a:spcAft>
              <a:buClr>
                <a:srgbClr val="FF0000"/>
              </a:buClr>
              <a:buSzPts val="300"/>
              <a:buFont typeface="Calibri"/>
              <a:buNone/>
              <a:defRPr b="1" i="0" sz="1200" u="none" cap="none" strike="noStrike">
                <a:solidFill>
                  <a:srgbClr val="FF0000"/>
                </a:solidFill>
                <a:latin typeface="Calibri"/>
                <a:ea typeface="Calibri"/>
                <a:cs typeface="Calibri"/>
                <a:sym typeface="Calibri"/>
              </a:defRPr>
            </a:lvl2pPr>
            <a:lvl3pPr indent="0" lvl="2" marL="0" marR="0" rtl="0" algn="r">
              <a:lnSpc>
                <a:spcPct val="100000"/>
              </a:lnSpc>
              <a:spcBef>
                <a:spcPts val="0"/>
              </a:spcBef>
              <a:spcAft>
                <a:spcPts val="0"/>
              </a:spcAft>
              <a:buClr>
                <a:srgbClr val="FF0000"/>
              </a:buClr>
              <a:buSzPts val="300"/>
              <a:buFont typeface="Calibri"/>
              <a:buNone/>
              <a:defRPr b="1" i="0" sz="1200" u="none" cap="none" strike="noStrike">
                <a:solidFill>
                  <a:srgbClr val="FF0000"/>
                </a:solidFill>
                <a:latin typeface="Calibri"/>
                <a:ea typeface="Calibri"/>
                <a:cs typeface="Calibri"/>
                <a:sym typeface="Calibri"/>
              </a:defRPr>
            </a:lvl3pPr>
            <a:lvl4pPr indent="0" lvl="3" marL="0" marR="0" rtl="0" algn="r">
              <a:lnSpc>
                <a:spcPct val="100000"/>
              </a:lnSpc>
              <a:spcBef>
                <a:spcPts val="0"/>
              </a:spcBef>
              <a:spcAft>
                <a:spcPts val="0"/>
              </a:spcAft>
              <a:buClr>
                <a:srgbClr val="FF0000"/>
              </a:buClr>
              <a:buSzPts val="300"/>
              <a:buFont typeface="Calibri"/>
              <a:buNone/>
              <a:defRPr b="1" i="0" sz="1200" u="none" cap="none" strike="noStrike">
                <a:solidFill>
                  <a:srgbClr val="FF0000"/>
                </a:solidFill>
                <a:latin typeface="Calibri"/>
                <a:ea typeface="Calibri"/>
                <a:cs typeface="Calibri"/>
                <a:sym typeface="Calibri"/>
              </a:defRPr>
            </a:lvl4pPr>
            <a:lvl5pPr indent="0" lvl="4" marL="0" marR="0" rtl="0" algn="r">
              <a:lnSpc>
                <a:spcPct val="100000"/>
              </a:lnSpc>
              <a:spcBef>
                <a:spcPts val="0"/>
              </a:spcBef>
              <a:spcAft>
                <a:spcPts val="0"/>
              </a:spcAft>
              <a:buClr>
                <a:srgbClr val="FF0000"/>
              </a:buClr>
              <a:buSzPts val="300"/>
              <a:buFont typeface="Calibri"/>
              <a:buNone/>
              <a:defRPr b="1" i="0" sz="1200" u="none" cap="none" strike="noStrike">
                <a:solidFill>
                  <a:srgbClr val="FF0000"/>
                </a:solidFill>
                <a:latin typeface="Calibri"/>
                <a:ea typeface="Calibri"/>
                <a:cs typeface="Calibri"/>
                <a:sym typeface="Calibri"/>
              </a:defRPr>
            </a:lvl5pPr>
            <a:lvl6pPr indent="0" lvl="5" marL="0" marR="0" rtl="0" algn="r">
              <a:lnSpc>
                <a:spcPct val="100000"/>
              </a:lnSpc>
              <a:spcBef>
                <a:spcPts val="0"/>
              </a:spcBef>
              <a:spcAft>
                <a:spcPts val="0"/>
              </a:spcAft>
              <a:buClr>
                <a:srgbClr val="FF0000"/>
              </a:buClr>
              <a:buSzPts val="300"/>
              <a:buFont typeface="Calibri"/>
              <a:buNone/>
              <a:defRPr b="1" i="0" sz="1200" u="none" cap="none" strike="noStrike">
                <a:solidFill>
                  <a:srgbClr val="FF0000"/>
                </a:solidFill>
                <a:latin typeface="Calibri"/>
                <a:ea typeface="Calibri"/>
                <a:cs typeface="Calibri"/>
                <a:sym typeface="Calibri"/>
              </a:defRPr>
            </a:lvl6pPr>
            <a:lvl7pPr indent="0" lvl="6" marL="0" marR="0" rtl="0" algn="r">
              <a:lnSpc>
                <a:spcPct val="100000"/>
              </a:lnSpc>
              <a:spcBef>
                <a:spcPts val="0"/>
              </a:spcBef>
              <a:spcAft>
                <a:spcPts val="0"/>
              </a:spcAft>
              <a:buClr>
                <a:srgbClr val="FF0000"/>
              </a:buClr>
              <a:buSzPts val="300"/>
              <a:buFont typeface="Calibri"/>
              <a:buNone/>
              <a:defRPr b="1" i="0" sz="1200" u="none" cap="none" strike="noStrike">
                <a:solidFill>
                  <a:srgbClr val="FF0000"/>
                </a:solidFill>
                <a:latin typeface="Calibri"/>
                <a:ea typeface="Calibri"/>
                <a:cs typeface="Calibri"/>
                <a:sym typeface="Calibri"/>
              </a:defRPr>
            </a:lvl7pPr>
            <a:lvl8pPr indent="0" lvl="7" marL="0" marR="0" rtl="0" algn="r">
              <a:lnSpc>
                <a:spcPct val="100000"/>
              </a:lnSpc>
              <a:spcBef>
                <a:spcPts val="0"/>
              </a:spcBef>
              <a:spcAft>
                <a:spcPts val="0"/>
              </a:spcAft>
              <a:buClr>
                <a:srgbClr val="FF0000"/>
              </a:buClr>
              <a:buSzPts val="300"/>
              <a:buFont typeface="Calibri"/>
              <a:buNone/>
              <a:defRPr b="1" i="0" sz="1200" u="none" cap="none" strike="noStrike">
                <a:solidFill>
                  <a:srgbClr val="FF0000"/>
                </a:solidFill>
                <a:latin typeface="Calibri"/>
                <a:ea typeface="Calibri"/>
                <a:cs typeface="Calibri"/>
                <a:sym typeface="Calibri"/>
              </a:defRPr>
            </a:lvl8pPr>
            <a:lvl9pPr indent="0" lvl="8" marL="0" marR="0" rtl="0" algn="r">
              <a:lnSpc>
                <a:spcPct val="100000"/>
              </a:lnSpc>
              <a:spcBef>
                <a:spcPts val="0"/>
              </a:spcBef>
              <a:spcAft>
                <a:spcPts val="0"/>
              </a:spcAft>
              <a:buClr>
                <a:srgbClr val="FF0000"/>
              </a:buClr>
              <a:buSzPts val="300"/>
              <a:buFont typeface="Calibri"/>
              <a:buNone/>
              <a:defRPr b="1" i="0" sz="1200" u="none" cap="none" strike="noStrike">
                <a:solidFill>
                  <a:srgbClr val="FF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fr-FR"/>
              <a:t>‹#›</a:t>
            </a:fld>
            <a:endParaRPr/>
          </a:p>
        </p:txBody>
      </p:sp>
      <p:sp>
        <p:nvSpPr>
          <p:cNvPr id="150" name="Google Shape;150;p17"/>
          <p:cNvSpPr txBox="1"/>
          <p:nvPr>
            <p:ph type="title"/>
          </p:nvPr>
        </p:nvSpPr>
        <p:spPr>
          <a:xfrm>
            <a:off x="0" y="19717"/>
            <a:ext cx="9144000" cy="661800"/>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Clr>
                <a:srgbClr val="B10404"/>
              </a:buClr>
              <a:buSzPts val="2800"/>
              <a:buFont typeface="Corbel"/>
              <a:buNone/>
              <a:defRPr b="1" i="0" sz="2800" u="none" cap="none" strike="noStrike">
                <a:solidFill>
                  <a:srgbClr val="B10404"/>
                </a:solidFill>
                <a:latin typeface="Corbel"/>
                <a:ea typeface="Corbel"/>
                <a:cs typeface="Corbel"/>
                <a:sym typeface="Corbel"/>
              </a:defRPr>
            </a:lvl1pPr>
            <a:lvl2pPr lvl="1" rtl="0">
              <a:spcBef>
                <a:spcPts val="0"/>
              </a:spcBef>
              <a:spcAft>
                <a:spcPts val="0"/>
              </a:spcAft>
              <a:buSzPts val="1800"/>
              <a:buFont typeface="Arial"/>
              <a:buNone/>
              <a:defRPr sz="1800"/>
            </a:lvl2pPr>
            <a:lvl3pPr lvl="2" rtl="0">
              <a:spcBef>
                <a:spcPts val="0"/>
              </a:spcBef>
              <a:spcAft>
                <a:spcPts val="0"/>
              </a:spcAft>
              <a:buSzPts val="1800"/>
              <a:buFont typeface="Arial"/>
              <a:buNone/>
              <a:defRPr sz="1800"/>
            </a:lvl3pPr>
            <a:lvl4pPr lvl="3" rtl="0">
              <a:spcBef>
                <a:spcPts val="0"/>
              </a:spcBef>
              <a:spcAft>
                <a:spcPts val="0"/>
              </a:spcAft>
              <a:buSzPts val="1800"/>
              <a:buFont typeface="Arial"/>
              <a:buNone/>
              <a:defRPr sz="1800"/>
            </a:lvl4pPr>
            <a:lvl5pPr lvl="4" rtl="0">
              <a:spcBef>
                <a:spcPts val="0"/>
              </a:spcBef>
              <a:spcAft>
                <a:spcPts val="0"/>
              </a:spcAft>
              <a:buSzPts val="1800"/>
              <a:buFont typeface="Arial"/>
              <a:buNone/>
              <a:defRPr sz="1800"/>
            </a:lvl5pPr>
            <a:lvl6pPr lvl="5" rtl="0">
              <a:spcBef>
                <a:spcPts val="0"/>
              </a:spcBef>
              <a:spcAft>
                <a:spcPts val="0"/>
              </a:spcAft>
              <a:buSzPts val="1800"/>
              <a:buFont typeface="Arial"/>
              <a:buNone/>
              <a:defRPr sz="1800"/>
            </a:lvl6pPr>
            <a:lvl7pPr lvl="6" rtl="0">
              <a:spcBef>
                <a:spcPts val="0"/>
              </a:spcBef>
              <a:spcAft>
                <a:spcPts val="0"/>
              </a:spcAft>
              <a:buSzPts val="1800"/>
              <a:buFont typeface="Arial"/>
              <a:buNone/>
              <a:defRPr sz="1800"/>
            </a:lvl7pPr>
            <a:lvl8pPr lvl="7" rtl="0">
              <a:spcBef>
                <a:spcPts val="0"/>
              </a:spcBef>
              <a:spcAft>
                <a:spcPts val="0"/>
              </a:spcAft>
              <a:buSzPts val="1800"/>
              <a:buFont typeface="Arial"/>
              <a:buNone/>
              <a:defRPr sz="1800"/>
            </a:lvl8pPr>
            <a:lvl9pPr lvl="8" rtl="0">
              <a:spcBef>
                <a:spcPts val="0"/>
              </a:spcBef>
              <a:spcAft>
                <a:spcPts val="0"/>
              </a:spcAft>
              <a:buSzPts val="1800"/>
              <a:buFont typeface="Arial"/>
              <a:buNone/>
              <a:defRPr sz="1800"/>
            </a:lvl9pPr>
          </a:lstStyle>
          <a:p/>
        </p:txBody>
      </p:sp>
      <p:sp>
        <p:nvSpPr>
          <p:cNvPr id="151" name="Google Shape;151;p17"/>
          <p:cNvSpPr/>
          <p:nvPr/>
        </p:nvSpPr>
        <p:spPr>
          <a:xfrm>
            <a:off x="7406886" y="25159"/>
            <a:ext cx="1691700" cy="270000"/>
          </a:xfrm>
          <a:prstGeom prst="rect">
            <a:avLst/>
          </a:prstGeom>
          <a:solidFill>
            <a:srgbClr val="F2F2F2"/>
          </a:solidFill>
          <a:ln cap="flat" cmpd="sng" w="25400">
            <a:solidFill>
              <a:srgbClr val="F2F2F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BFBFBF"/>
              </a:solidFill>
              <a:latin typeface="Corbel"/>
              <a:ea typeface="Corbel"/>
              <a:cs typeface="Corbel"/>
              <a:sym typeface="Corbe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aison">
  <p:cSld name="Comparaison">
    <p:spTree>
      <p:nvGrpSpPr>
        <p:cNvPr id="152" name="Shape 152"/>
        <p:cNvGrpSpPr/>
        <p:nvPr/>
      </p:nvGrpSpPr>
      <p:grpSpPr>
        <a:xfrm>
          <a:off x="0" y="0"/>
          <a:ext cx="0" cy="0"/>
          <a:chOff x="0" y="0"/>
          <a:chExt cx="0" cy="0"/>
        </a:xfrm>
      </p:grpSpPr>
      <p:sp>
        <p:nvSpPr>
          <p:cNvPr id="153" name="Google Shape;153;p18"/>
          <p:cNvSpPr txBox="1"/>
          <p:nvPr>
            <p:ph idx="1" type="body"/>
          </p:nvPr>
        </p:nvSpPr>
        <p:spPr>
          <a:xfrm>
            <a:off x="457200" y="1059583"/>
            <a:ext cx="4040100" cy="571500"/>
          </a:xfrm>
          <a:prstGeom prst="rect">
            <a:avLst/>
          </a:prstGeom>
          <a:solidFill>
            <a:schemeClr val="dk2"/>
          </a:solidFill>
          <a:ln>
            <a:noFill/>
          </a:ln>
        </p:spPr>
        <p:txBody>
          <a:bodyPr anchorCtr="0" anchor="b" bIns="91425" lIns="91425" spcFirstLastPara="1" rIns="91425" wrap="square" tIns="91425"/>
          <a:lstStyle>
            <a:lvl1pPr indent="-228600" lvl="0" marL="457200" marR="0" rtl="0" algn="l">
              <a:lnSpc>
                <a:spcPct val="100000"/>
              </a:lnSpc>
              <a:spcBef>
                <a:spcPts val="480"/>
              </a:spcBef>
              <a:spcAft>
                <a:spcPts val="0"/>
              </a:spcAft>
              <a:buClr>
                <a:schemeClr val="lt2"/>
              </a:buClr>
              <a:buSzPts val="2400"/>
              <a:buFont typeface="Arial"/>
              <a:buNone/>
              <a:defRPr b="1" i="0" sz="2400" u="none" cap="none" strike="noStrike">
                <a:solidFill>
                  <a:schemeClr val="lt2"/>
                </a:solidFill>
                <a:latin typeface="Corbel"/>
                <a:ea typeface="Corbel"/>
                <a:cs typeface="Corbel"/>
                <a:sym typeface="Corbel"/>
              </a:defRPr>
            </a:lvl1pPr>
            <a:lvl2pPr indent="-228600" lvl="1" marL="914400" marR="0" rtl="0" algn="l">
              <a:lnSpc>
                <a:spcPct val="100000"/>
              </a:lnSpc>
              <a:spcBef>
                <a:spcPts val="400"/>
              </a:spcBef>
              <a:spcAft>
                <a:spcPts val="0"/>
              </a:spcAft>
              <a:buClr>
                <a:srgbClr val="424242"/>
              </a:buClr>
              <a:buSzPts val="2000"/>
              <a:buFont typeface="Arial"/>
              <a:buNone/>
              <a:defRPr b="1" i="0" sz="2000" u="none" cap="none" strike="noStrike">
                <a:solidFill>
                  <a:srgbClr val="424242"/>
                </a:solidFill>
                <a:latin typeface="Corbel"/>
                <a:ea typeface="Corbel"/>
                <a:cs typeface="Corbel"/>
                <a:sym typeface="Corbel"/>
              </a:defRPr>
            </a:lvl2pPr>
            <a:lvl3pPr indent="-228600" lvl="2" marL="1371600" marR="0" rtl="0" algn="l">
              <a:lnSpc>
                <a:spcPct val="100000"/>
              </a:lnSpc>
              <a:spcBef>
                <a:spcPts val="360"/>
              </a:spcBef>
              <a:spcAft>
                <a:spcPts val="0"/>
              </a:spcAft>
              <a:buClr>
                <a:srgbClr val="424242"/>
              </a:buClr>
              <a:buSzPts val="1800"/>
              <a:buFont typeface="Arial"/>
              <a:buNone/>
              <a:defRPr b="1" i="0" sz="1800" u="none" cap="none" strike="noStrike">
                <a:solidFill>
                  <a:srgbClr val="424242"/>
                </a:solidFill>
                <a:latin typeface="Corbel"/>
                <a:ea typeface="Corbel"/>
                <a:cs typeface="Corbel"/>
                <a:sym typeface="Corbel"/>
              </a:defRPr>
            </a:lvl3pPr>
            <a:lvl4pPr indent="-228600" lvl="3" marL="1828800" marR="0" rtl="0" algn="l">
              <a:lnSpc>
                <a:spcPct val="100000"/>
              </a:lnSpc>
              <a:spcBef>
                <a:spcPts val="320"/>
              </a:spcBef>
              <a:spcAft>
                <a:spcPts val="0"/>
              </a:spcAft>
              <a:buClr>
                <a:srgbClr val="424242"/>
              </a:buClr>
              <a:buSzPts val="1600"/>
              <a:buFont typeface="Arial"/>
              <a:buNone/>
              <a:defRPr b="1" i="0" sz="1600" u="none" cap="none" strike="noStrike">
                <a:solidFill>
                  <a:srgbClr val="424242"/>
                </a:solidFill>
                <a:latin typeface="Corbel"/>
                <a:ea typeface="Corbel"/>
                <a:cs typeface="Corbel"/>
                <a:sym typeface="Corbel"/>
              </a:defRPr>
            </a:lvl4pPr>
            <a:lvl5pPr indent="-228600" lvl="4" marL="2286000" marR="0" rtl="0" algn="l">
              <a:lnSpc>
                <a:spcPct val="100000"/>
              </a:lnSpc>
              <a:spcBef>
                <a:spcPts val="320"/>
              </a:spcBef>
              <a:spcAft>
                <a:spcPts val="0"/>
              </a:spcAft>
              <a:buClr>
                <a:srgbClr val="424242"/>
              </a:buClr>
              <a:buSzPts val="1600"/>
              <a:buFont typeface="Arial"/>
              <a:buNone/>
              <a:defRPr b="1" i="0" sz="1600" u="none" cap="none" strike="noStrike">
                <a:solidFill>
                  <a:srgbClr val="424242"/>
                </a:solidFill>
                <a:latin typeface="Corbel"/>
                <a:ea typeface="Corbel"/>
                <a:cs typeface="Corbel"/>
                <a:sym typeface="Corbe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orbel"/>
                <a:ea typeface="Corbel"/>
                <a:cs typeface="Corbel"/>
                <a:sym typeface="Corbe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orbel"/>
                <a:ea typeface="Corbel"/>
                <a:cs typeface="Corbel"/>
                <a:sym typeface="Corbe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orbel"/>
                <a:ea typeface="Corbel"/>
                <a:cs typeface="Corbel"/>
                <a:sym typeface="Corbe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orbel"/>
                <a:ea typeface="Corbel"/>
                <a:cs typeface="Corbel"/>
                <a:sym typeface="Corbel"/>
              </a:defRPr>
            </a:lvl9pPr>
          </a:lstStyle>
          <a:p/>
        </p:txBody>
      </p:sp>
      <p:sp>
        <p:nvSpPr>
          <p:cNvPr id="154" name="Google Shape;154;p18"/>
          <p:cNvSpPr txBox="1"/>
          <p:nvPr>
            <p:ph idx="2" type="body"/>
          </p:nvPr>
        </p:nvSpPr>
        <p:spPr>
          <a:xfrm>
            <a:off x="457200" y="1631156"/>
            <a:ext cx="4040100" cy="2963400"/>
          </a:xfrm>
          <a:prstGeom prst="rect">
            <a:avLst/>
          </a:prstGeom>
          <a:noFill/>
          <a:ln>
            <a:noFill/>
          </a:ln>
        </p:spPr>
        <p:txBody>
          <a:bodyPr anchorCtr="0" anchor="t" bIns="91425" lIns="91425" spcFirstLastPara="1" rIns="91425" wrap="square" tIns="91425"/>
          <a:lstStyle>
            <a:lvl1pPr indent="-381000" lvl="0" marL="457200" marR="0" rtl="0" algn="l">
              <a:lnSpc>
                <a:spcPct val="100000"/>
              </a:lnSpc>
              <a:spcBef>
                <a:spcPts val="480"/>
              </a:spcBef>
              <a:spcAft>
                <a:spcPts val="0"/>
              </a:spcAft>
              <a:buClr>
                <a:schemeClr val="dk1"/>
              </a:buClr>
              <a:buSzPts val="2400"/>
              <a:buFont typeface="Arial"/>
              <a:buChar char="•"/>
              <a:defRPr b="1" i="0" sz="2400" u="none" cap="none" strike="noStrike">
                <a:solidFill>
                  <a:schemeClr val="dk1"/>
                </a:solidFill>
                <a:latin typeface="Corbel"/>
                <a:ea typeface="Corbel"/>
                <a:cs typeface="Corbel"/>
                <a:sym typeface="Corbel"/>
              </a:defRPr>
            </a:lvl1pPr>
            <a:lvl2pPr indent="-355600" lvl="1" marL="914400" marR="0" rtl="0" algn="l">
              <a:lnSpc>
                <a:spcPct val="100000"/>
              </a:lnSpc>
              <a:spcBef>
                <a:spcPts val="400"/>
              </a:spcBef>
              <a:spcAft>
                <a:spcPts val="0"/>
              </a:spcAft>
              <a:buClr>
                <a:srgbClr val="424242"/>
              </a:buClr>
              <a:buSzPts val="2000"/>
              <a:buFont typeface="Arial"/>
              <a:buChar char="–"/>
              <a:defRPr b="0" i="0" sz="2000" u="none" cap="none" strike="noStrike">
                <a:solidFill>
                  <a:srgbClr val="424242"/>
                </a:solidFill>
                <a:latin typeface="Corbel"/>
                <a:ea typeface="Corbel"/>
                <a:cs typeface="Corbel"/>
                <a:sym typeface="Corbel"/>
              </a:defRPr>
            </a:lvl2pPr>
            <a:lvl3pPr indent="-342900" lvl="2" marL="1371600" marR="0" rtl="0" algn="l">
              <a:lnSpc>
                <a:spcPct val="100000"/>
              </a:lnSpc>
              <a:spcBef>
                <a:spcPts val="360"/>
              </a:spcBef>
              <a:spcAft>
                <a:spcPts val="0"/>
              </a:spcAft>
              <a:buClr>
                <a:srgbClr val="424242"/>
              </a:buClr>
              <a:buSzPts val="1800"/>
              <a:buFont typeface="Arial"/>
              <a:buChar char="•"/>
              <a:defRPr b="0" i="0" sz="1800" u="none" cap="none" strike="noStrike">
                <a:solidFill>
                  <a:srgbClr val="424242"/>
                </a:solidFill>
                <a:latin typeface="Corbel"/>
                <a:ea typeface="Corbel"/>
                <a:cs typeface="Corbel"/>
                <a:sym typeface="Corbel"/>
              </a:defRPr>
            </a:lvl3pPr>
            <a:lvl4pPr indent="-330200" lvl="3" marL="1828800" marR="0" rtl="0" algn="l">
              <a:lnSpc>
                <a:spcPct val="100000"/>
              </a:lnSpc>
              <a:spcBef>
                <a:spcPts val="320"/>
              </a:spcBef>
              <a:spcAft>
                <a:spcPts val="0"/>
              </a:spcAft>
              <a:buClr>
                <a:srgbClr val="424242"/>
              </a:buClr>
              <a:buSzPts val="1600"/>
              <a:buFont typeface="Arial"/>
              <a:buChar char="–"/>
              <a:defRPr b="0" i="0" sz="1600" u="none" cap="none" strike="noStrike">
                <a:solidFill>
                  <a:srgbClr val="424242"/>
                </a:solidFill>
                <a:latin typeface="Corbel"/>
                <a:ea typeface="Corbel"/>
                <a:cs typeface="Corbel"/>
                <a:sym typeface="Corbel"/>
              </a:defRPr>
            </a:lvl4pPr>
            <a:lvl5pPr indent="-330200" lvl="4" marL="2286000" marR="0" rtl="0" algn="l">
              <a:lnSpc>
                <a:spcPct val="100000"/>
              </a:lnSpc>
              <a:spcBef>
                <a:spcPts val="320"/>
              </a:spcBef>
              <a:spcAft>
                <a:spcPts val="0"/>
              </a:spcAft>
              <a:buClr>
                <a:srgbClr val="424242"/>
              </a:buClr>
              <a:buSzPts val="1600"/>
              <a:buFont typeface="Arial"/>
              <a:buChar char="»"/>
              <a:defRPr b="0" i="0" sz="1600" u="none" cap="none" strike="noStrike">
                <a:solidFill>
                  <a:srgbClr val="424242"/>
                </a:solidFill>
                <a:latin typeface="Corbel"/>
                <a:ea typeface="Corbel"/>
                <a:cs typeface="Corbel"/>
                <a:sym typeface="Corbe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orbel"/>
                <a:ea typeface="Corbel"/>
                <a:cs typeface="Corbel"/>
                <a:sym typeface="Corbe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orbel"/>
                <a:ea typeface="Corbel"/>
                <a:cs typeface="Corbel"/>
                <a:sym typeface="Corbe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orbel"/>
                <a:ea typeface="Corbel"/>
                <a:cs typeface="Corbel"/>
                <a:sym typeface="Corbe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orbel"/>
                <a:ea typeface="Corbel"/>
                <a:cs typeface="Corbel"/>
                <a:sym typeface="Corbel"/>
              </a:defRPr>
            </a:lvl9pPr>
          </a:lstStyle>
          <a:p/>
        </p:txBody>
      </p:sp>
      <p:sp>
        <p:nvSpPr>
          <p:cNvPr id="155" name="Google Shape;155;p18"/>
          <p:cNvSpPr txBox="1"/>
          <p:nvPr>
            <p:ph idx="3" type="body"/>
          </p:nvPr>
        </p:nvSpPr>
        <p:spPr>
          <a:xfrm>
            <a:off x="4645026" y="1059583"/>
            <a:ext cx="4041900" cy="571500"/>
          </a:xfrm>
          <a:prstGeom prst="rect">
            <a:avLst/>
          </a:prstGeom>
          <a:solidFill>
            <a:schemeClr val="dk2"/>
          </a:solidFill>
          <a:ln>
            <a:noFill/>
          </a:ln>
        </p:spPr>
        <p:txBody>
          <a:bodyPr anchorCtr="0" anchor="b" bIns="91425" lIns="91425" spcFirstLastPara="1" rIns="91425" wrap="square" tIns="91425"/>
          <a:lstStyle>
            <a:lvl1pPr indent="-228600" lvl="0" marL="457200" marR="0" rtl="0" algn="l">
              <a:lnSpc>
                <a:spcPct val="100000"/>
              </a:lnSpc>
              <a:spcBef>
                <a:spcPts val="480"/>
              </a:spcBef>
              <a:spcAft>
                <a:spcPts val="0"/>
              </a:spcAft>
              <a:buClr>
                <a:schemeClr val="lt2"/>
              </a:buClr>
              <a:buSzPts val="2400"/>
              <a:buFont typeface="Arial"/>
              <a:buNone/>
              <a:defRPr b="1" i="0" sz="2400" u="none" cap="none" strike="noStrike">
                <a:solidFill>
                  <a:schemeClr val="lt2"/>
                </a:solidFill>
                <a:latin typeface="Corbel"/>
                <a:ea typeface="Corbel"/>
                <a:cs typeface="Corbel"/>
                <a:sym typeface="Corbel"/>
              </a:defRPr>
            </a:lvl1pPr>
            <a:lvl2pPr indent="-228600" lvl="1" marL="914400" marR="0" rtl="0" algn="l">
              <a:lnSpc>
                <a:spcPct val="100000"/>
              </a:lnSpc>
              <a:spcBef>
                <a:spcPts val="400"/>
              </a:spcBef>
              <a:spcAft>
                <a:spcPts val="0"/>
              </a:spcAft>
              <a:buClr>
                <a:srgbClr val="424242"/>
              </a:buClr>
              <a:buSzPts val="2000"/>
              <a:buFont typeface="Arial"/>
              <a:buNone/>
              <a:defRPr b="1" i="0" sz="2000" u="none" cap="none" strike="noStrike">
                <a:solidFill>
                  <a:srgbClr val="424242"/>
                </a:solidFill>
                <a:latin typeface="Corbel"/>
                <a:ea typeface="Corbel"/>
                <a:cs typeface="Corbel"/>
                <a:sym typeface="Corbel"/>
              </a:defRPr>
            </a:lvl2pPr>
            <a:lvl3pPr indent="-228600" lvl="2" marL="1371600" marR="0" rtl="0" algn="l">
              <a:lnSpc>
                <a:spcPct val="100000"/>
              </a:lnSpc>
              <a:spcBef>
                <a:spcPts val="360"/>
              </a:spcBef>
              <a:spcAft>
                <a:spcPts val="0"/>
              </a:spcAft>
              <a:buClr>
                <a:srgbClr val="424242"/>
              </a:buClr>
              <a:buSzPts val="1800"/>
              <a:buFont typeface="Arial"/>
              <a:buNone/>
              <a:defRPr b="1" i="0" sz="1800" u="none" cap="none" strike="noStrike">
                <a:solidFill>
                  <a:srgbClr val="424242"/>
                </a:solidFill>
                <a:latin typeface="Corbel"/>
                <a:ea typeface="Corbel"/>
                <a:cs typeface="Corbel"/>
                <a:sym typeface="Corbel"/>
              </a:defRPr>
            </a:lvl3pPr>
            <a:lvl4pPr indent="-228600" lvl="3" marL="1828800" marR="0" rtl="0" algn="l">
              <a:lnSpc>
                <a:spcPct val="100000"/>
              </a:lnSpc>
              <a:spcBef>
                <a:spcPts val="320"/>
              </a:spcBef>
              <a:spcAft>
                <a:spcPts val="0"/>
              </a:spcAft>
              <a:buClr>
                <a:srgbClr val="424242"/>
              </a:buClr>
              <a:buSzPts val="1600"/>
              <a:buFont typeface="Arial"/>
              <a:buNone/>
              <a:defRPr b="1" i="0" sz="1600" u="none" cap="none" strike="noStrike">
                <a:solidFill>
                  <a:srgbClr val="424242"/>
                </a:solidFill>
                <a:latin typeface="Corbel"/>
                <a:ea typeface="Corbel"/>
                <a:cs typeface="Corbel"/>
                <a:sym typeface="Corbel"/>
              </a:defRPr>
            </a:lvl4pPr>
            <a:lvl5pPr indent="-228600" lvl="4" marL="2286000" marR="0" rtl="0" algn="l">
              <a:lnSpc>
                <a:spcPct val="100000"/>
              </a:lnSpc>
              <a:spcBef>
                <a:spcPts val="320"/>
              </a:spcBef>
              <a:spcAft>
                <a:spcPts val="0"/>
              </a:spcAft>
              <a:buClr>
                <a:srgbClr val="424242"/>
              </a:buClr>
              <a:buSzPts val="1600"/>
              <a:buFont typeface="Arial"/>
              <a:buNone/>
              <a:defRPr b="1" i="0" sz="1600" u="none" cap="none" strike="noStrike">
                <a:solidFill>
                  <a:srgbClr val="424242"/>
                </a:solidFill>
                <a:latin typeface="Corbel"/>
                <a:ea typeface="Corbel"/>
                <a:cs typeface="Corbel"/>
                <a:sym typeface="Corbe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orbel"/>
                <a:ea typeface="Corbel"/>
                <a:cs typeface="Corbel"/>
                <a:sym typeface="Corbe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orbel"/>
                <a:ea typeface="Corbel"/>
                <a:cs typeface="Corbel"/>
                <a:sym typeface="Corbe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orbel"/>
                <a:ea typeface="Corbel"/>
                <a:cs typeface="Corbel"/>
                <a:sym typeface="Corbe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orbel"/>
                <a:ea typeface="Corbel"/>
                <a:cs typeface="Corbel"/>
                <a:sym typeface="Corbel"/>
              </a:defRPr>
            </a:lvl9pPr>
          </a:lstStyle>
          <a:p/>
        </p:txBody>
      </p:sp>
      <p:sp>
        <p:nvSpPr>
          <p:cNvPr id="156" name="Google Shape;156;p18"/>
          <p:cNvSpPr txBox="1"/>
          <p:nvPr>
            <p:ph idx="4" type="body"/>
          </p:nvPr>
        </p:nvSpPr>
        <p:spPr>
          <a:xfrm>
            <a:off x="4645026" y="1631156"/>
            <a:ext cx="4041900" cy="2963400"/>
          </a:xfrm>
          <a:prstGeom prst="rect">
            <a:avLst/>
          </a:prstGeom>
          <a:noFill/>
          <a:ln>
            <a:noFill/>
          </a:ln>
        </p:spPr>
        <p:txBody>
          <a:bodyPr anchorCtr="0" anchor="t" bIns="91425" lIns="91425" spcFirstLastPara="1" rIns="91425" wrap="square" tIns="91425"/>
          <a:lstStyle>
            <a:lvl1pPr indent="-381000" lvl="0" marL="457200" marR="0" rtl="0" algn="l">
              <a:lnSpc>
                <a:spcPct val="100000"/>
              </a:lnSpc>
              <a:spcBef>
                <a:spcPts val="480"/>
              </a:spcBef>
              <a:spcAft>
                <a:spcPts val="0"/>
              </a:spcAft>
              <a:buClr>
                <a:schemeClr val="dk1"/>
              </a:buClr>
              <a:buSzPts val="2400"/>
              <a:buFont typeface="Arial"/>
              <a:buChar char="•"/>
              <a:defRPr b="1" i="0" sz="2400" u="none" cap="none" strike="noStrike">
                <a:solidFill>
                  <a:schemeClr val="dk1"/>
                </a:solidFill>
                <a:latin typeface="Corbel"/>
                <a:ea typeface="Corbel"/>
                <a:cs typeface="Corbel"/>
                <a:sym typeface="Corbel"/>
              </a:defRPr>
            </a:lvl1pPr>
            <a:lvl2pPr indent="-355600" lvl="1" marL="914400" marR="0" rtl="0" algn="l">
              <a:lnSpc>
                <a:spcPct val="100000"/>
              </a:lnSpc>
              <a:spcBef>
                <a:spcPts val="400"/>
              </a:spcBef>
              <a:spcAft>
                <a:spcPts val="0"/>
              </a:spcAft>
              <a:buClr>
                <a:srgbClr val="424242"/>
              </a:buClr>
              <a:buSzPts val="2000"/>
              <a:buFont typeface="Arial"/>
              <a:buChar char="–"/>
              <a:defRPr b="0" i="0" sz="2000" u="none" cap="none" strike="noStrike">
                <a:solidFill>
                  <a:srgbClr val="424242"/>
                </a:solidFill>
                <a:latin typeface="Corbel"/>
                <a:ea typeface="Corbel"/>
                <a:cs typeface="Corbel"/>
                <a:sym typeface="Corbel"/>
              </a:defRPr>
            </a:lvl2pPr>
            <a:lvl3pPr indent="-342900" lvl="2" marL="1371600" marR="0" rtl="0" algn="l">
              <a:lnSpc>
                <a:spcPct val="100000"/>
              </a:lnSpc>
              <a:spcBef>
                <a:spcPts val="360"/>
              </a:spcBef>
              <a:spcAft>
                <a:spcPts val="0"/>
              </a:spcAft>
              <a:buClr>
                <a:srgbClr val="424242"/>
              </a:buClr>
              <a:buSzPts val="1800"/>
              <a:buFont typeface="Arial"/>
              <a:buChar char="•"/>
              <a:defRPr b="0" i="0" sz="1800" u="none" cap="none" strike="noStrike">
                <a:solidFill>
                  <a:srgbClr val="424242"/>
                </a:solidFill>
                <a:latin typeface="Corbel"/>
                <a:ea typeface="Corbel"/>
                <a:cs typeface="Corbel"/>
                <a:sym typeface="Corbel"/>
              </a:defRPr>
            </a:lvl3pPr>
            <a:lvl4pPr indent="-330200" lvl="3" marL="1828800" marR="0" rtl="0" algn="l">
              <a:lnSpc>
                <a:spcPct val="100000"/>
              </a:lnSpc>
              <a:spcBef>
                <a:spcPts val="320"/>
              </a:spcBef>
              <a:spcAft>
                <a:spcPts val="0"/>
              </a:spcAft>
              <a:buClr>
                <a:srgbClr val="424242"/>
              </a:buClr>
              <a:buSzPts val="1600"/>
              <a:buFont typeface="Arial"/>
              <a:buChar char="–"/>
              <a:defRPr b="0" i="0" sz="1600" u="none" cap="none" strike="noStrike">
                <a:solidFill>
                  <a:srgbClr val="424242"/>
                </a:solidFill>
                <a:latin typeface="Corbel"/>
                <a:ea typeface="Corbel"/>
                <a:cs typeface="Corbel"/>
                <a:sym typeface="Corbel"/>
              </a:defRPr>
            </a:lvl4pPr>
            <a:lvl5pPr indent="-330200" lvl="4" marL="2286000" marR="0" rtl="0" algn="l">
              <a:lnSpc>
                <a:spcPct val="100000"/>
              </a:lnSpc>
              <a:spcBef>
                <a:spcPts val="320"/>
              </a:spcBef>
              <a:spcAft>
                <a:spcPts val="0"/>
              </a:spcAft>
              <a:buClr>
                <a:srgbClr val="424242"/>
              </a:buClr>
              <a:buSzPts val="1600"/>
              <a:buFont typeface="Arial"/>
              <a:buChar char="»"/>
              <a:defRPr b="0" i="0" sz="1600" u="none" cap="none" strike="noStrike">
                <a:solidFill>
                  <a:srgbClr val="424242"/>
                </a:solidFill>
                <a:latin typeface="Corbel"/>
                <a:ea typeface="Corbel"/>
                <a:cs typeface="Corbel"/>
                <a:sym typeface="Corbe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orbel"/>
                <a:ea typeface="Corbel"/>
                <a:cs typeface="Corbel"/>
                <a:sym typeface="Corbe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orbel"/>
                <a:ea typeface="Corbel"/>
                <a:cs typeface="Corbel"/>
                <a:sym typeface="Corbe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orbel"/>
                <a:ea typeface="Corbel"/>
                <a:cs typeface="Corbel"/>
                <a:sym typeface="Corbe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orbel"/>
                <a:ea typeface="Corbel"/>
                <a:cs typeface="Corbel"/>
                <a:sym typeface="Corbel"/>
              </a:defRPr>
            </a:lvl9pPr>
          </a:lstStyle>
          <a:p/>
        </p:txBody>
      </p:sp>
      <p:sp>
        <p:nvSpPr>
          <p:cNvPr id="157" name="Google Shape;157;p18"/>
          <p:cNvSpPr/>
          <p:nvPr/>
        </p:nvSpPr>
        <p:spPr>
          <a:xfrm>
            <a:off x="0" y="681541"/>
            <a:ext cx="9144000" cy="34200"/>
          </a:xfrm>
          <a:prstGeom prst="rect">
            <a:avLst/>
          </a:prstGeom>
          <a:solidFill>
            <a:srgbClr val="B1040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orbel"/>
              <a:ea typeface="Corbel"/>
              <a:cs typeface="Corbel"/>
              <a:sym typeface="Corbel"/>
            </a:endParaRPr>
          </a:p>
        </p:txBody>
      </p:sp>
      <p:sp>
        <p:nvSpPr>
          <p:cNvPr id="158" name="Google Shape;158;p18"/>
          <p:cNvSpPr txBox="1"/>
          <p:nvPr>
            <p:ph idx="10" type="dt"/>
          </p:nvPr>
        </p:nvSpPr>
        <p:spPr>
          <a:xfrm>
            <a:off x="9456" y="4754324"/>
            <a:ext cx="846900" cy="273900"/>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Clr>
                <a:srgbClr val="FF0000"/>
              </a:buClr>
              <a:buSzPts val="1000"/>
              <a:buFont typeface="Corbel"/>
              <a:buNone/>
              <a:defRPr b="0" i="0" sz="1000" u="none" cap="none" strike="noStrike">
                <a:solidFill>
                  <a:srgbClr val="FF0000"/>
                </a:solidFill>
                <a:latin typeface="Corbel"/>
                <a:ea typeface="Corbel"/>
                <a:cs typeface="Corbel"/>
                <a:sym typeface="Corbel"/>
              </a:defRPr>
            </a:lvl1pPr>
            <a:lvl2pPr lvl="1" marR="0" rtl="0" algn="l">
              <a:lnSpc>
                <a:spcPct val="100000"/>
              </a:lnSpc>
              <a:spcBef>
                <a:spcPts val="0"/>
              </a:spcBef>
              <a:spcAft>
                <a:spcPts val="0"/>
              </a:spcAft>
              <a:buClr>
                <a:schemeClr val="dk1"/>
              </a:buClr>
              <a:buSzPts val="1800"/>
              <a:buFont typeface="Corbel"/>
              <a:buNone/>
              <a:defRPr b="0" i="0" sz="1800" u="none" cap="none" strike="noStrike">
                <a:solidFill>
                  <a:schemeClr val="dk1"/>
                </a:solidFill>
                <a:latin typeface="Corbel"/>
                <a:ea typeface="Corbel"/>
                <a:cs typeface="Corbel"/>
                <a:sym typeface="Corbel"/>
              </a:defRPr>
            </a:lvl2pPr>
            <a:lvl3pPr lvl="2" marR="0" rtl="0" algn="l">
              <a:lnSpc>
                <a:spcPct val="100000"/>
              </a:lnSpc>
              <a:spcBef>
                <a:spcPts val="0"/>
              </a:spcBef>
              <a:spcAft>
                <a:spcPts val="0"/>
              </a:spcAft>
              <a:buClr>
                <a:schemeClr val="dk1"/>
              </a:buClr>
              <a:buSzPts val="1800"/>
              <a:buFont typeface="Corbel"/>
              <a:buNone/>
              <a:defRPr b="0" i="0" sz="1800" u="none" cap="none" strike="noStrike">
                <a:solidFill>
                  <a:schemeClr val="dk1"/>
                </a:solidFill>
                <a:latin typeface="Corbel"/>
                <a:ea typeface="Corbel"/>
                <a:cs typeface="Corbel"/>
                <a:sym typeface="Corbel"/>
              </a:defRPr>
            </a:lvl3pPr>
            <a:lvl4pPr lvl="3" marR="0" rtl="0" algn="l">
              <a:lnSpc>
                <a:spcPct val="100000"/>
              </a:lnSpc>
              <a:spcBef>
                <a:spcPts val="0"/>
              </a:spcBef>
              <a:spcAft>
                <a:spcPts val="0"/>
              </a:spcAft>
              <a:buClr>
                <a:schemeClr val="dk1"/>
              </a:buClr>
              <a:buSzPts val="1800"/>
              <a:buFont typeface="Corbel"/>
              <a:buNone/>
              <a:defRPr b="0" i="0" sz="1800" u="none" cap="none" strike="noStrike">
                <a:solidFill>
                  <a:schemeClr val="dk1"/>
                </a:solidFill>
                <a:latin typeface="Corbel"/>
                <a:ea typeface="Corbel"/>
                <a:cs typeface="Corbel"/>
                <a:sym typeface="Corbel"/>
              </a:defRPr>
            </a:lvl4pPr>
            <a:lvl5pPr lvl="4" marR="0" rtl="0" algn="l">
              <a:lnSpc>
                <a:spcPct val="100000"/>
              </a:lnSpc>
              <a:spcBef>
                <a:spcPts val="0"/>
              </a:spcBef>
              <a:spcAft>
                <a:spcPts val="0"/>
              </a:spcAft>
              <a:buClr>
                <a:schemeClr val="dk1"/>
              </a:buClr>
              <a:buSzPts val="1800"/>
              <a:buFont typeface="Corbel"/>
              <a:buNone/>
              <a:defRPr b="0" i="0" sz="1800" u="none" cap="none" strike="noStrike">
                <a:solidFill>
                  <a:schemeClr val="dk1"/>
                </a:solidFill>
                <a:latin typeface="Corbel"/>
                <a:ea typeface="Corbel"/>
                <a:cs typeface="Corbel"/>
                <a:sym typeface="Corbel"/>
              </a:defRPr>
            </a:lvl5pPr>
            <a:lvl6pPr lvl="5" marR="0" rtl="0" algn="l">
              <a:lnSpc>
                <a:spcPct val="100000"/>
              </a:lnSpc>
              <a:spcBef>
                <a:spcPts val="0"/>
              </a:spcBef>
              <a:spcAft>
                <a:spcPts val="0"/>
              </a:spcAft>
              <a:buClr>
                <a:schemeClr val="dk1"/>
              </a:buClr>
              <a:buSzPts val="1800"/>
              <a:buFont typeface="Corbel"/>
              <a:buNone/>
              <a:defRPr b="0" i="0" sz="1800" u="none" cap="none" strike="noStrike">
                <a:solidFill>
                  <a:schemeClr val="dk1"/>
                </a:solidFill>
                <a:latin typeface="Corbel"/>
                <a:ea typeface="Corbel"/>
                <a:cs typeface="Corbel"/>
                <a:sym typeface="Corbel"/>
              </a:defRPr>
            </a:lvl6pPr>
            <a:lvl7pPr lvl="6" marR="0" rtl="0" algn="l">
              <a:lnSpc>
                <a:spcPct val="100000"/>
              </a:lnSpc>
              <a:spcBef>
                <a:spcPts val="0"/>
              </a:spcBef>
              <a:spcAft>
                <a:spcPts val="0"/>
              </a:spcAft>
              <a:buClr>
                <a:schemeClr val="dk1"/>
              </a:buClr>
              <a:buSzPts val="1800"/>
              <a:buFont typeface="Corbel"/>
              <a:buNone/>
              <a:defRPr b="0" i="0" sz="1800" u="none" cap="none" strike="noStrike">
                <a:solidFill>
                  <a:schemeClr val="dk1"/>
                </a:solidFill>
                <a:latin typeface="Corbel"/>
                <a:ea typeface="Corbel"/>
                <a:cs typeface="Corbel"/>
                <a:sym typeface="Corbel"/>
              </a:defRPr>
            </a:lvl7pPr>
            <a:lvl8pPr lvl="7" marR="0" rtl="0" algn="l">
              <a:lnSpc>
                <a:spcPct val="100000"/>
              </a:lnSpc>
              <a:spcBef>
                <a:spcPts val="0"/>
              </a:spcBef>
              <a:spcAft>
                <a:spcPts val="0"/>
              </a:spcAft>
              <a:buClr>
                <a:schemeClr val="dk1"/>
              </a:buClr>
              <a:buSzPts val="1800"/>
              <a:buFont typeface="Corbel"/>
              <a:buNone/>
              <a:defRPr b="0" i="0" sz="1800" u="none" cap="none" strike="noStrike">
                <a:solidFill>
                  <a:schemeClr val="dk1"/>
                </a:solidFill>
                <a:latin typeface="Corbel"/>
                <a:ea typeface="Corbel"/>
                <a:cs typeface="Corbel"/>
                <a:sym typeface="Corbel"/>
              </a:defRPr>
            </a:lvl8pPr>
            <a:lvl9pPr lvl="8" marR="0" rtl="0" algn="l">
              <a:lnSpc>
                <a:spcPct val="100000"/>
              </a:lnSpc>
              <a:spcBef>
                <a:spcPts val="0"/>
              </a:spcBef>
              <a:spcAft>
                <a:spcPts val="0"/>
              </a:spcAft>
              <a:buClr>
                <a:schemeClr val="dk1"/>
              </a:buClr>
              <a:buSzPts val="1800"/>
              <a:buFont typeface="Corbel"/>
              <a:buNone/>
              <a:defRPr b="0" i="0" sz="1800" u="none" cap="none" strike="noStrike">
                <a:solidFill>
                  <a:schemeClr val="dk1"/>
                </a:solidFill>
                <a:latin typeface="Corbel"/>
                <a:ea typeface="Corbel"/>
                <a:cs typeface="Corbel"/>
                <a:sym typeface="Corbel"/>
              </a:defRPr>
            </a:lvl9pPr>
          </a:lstStyle>
          <a:p/>
        </p:txBody>
      </p:sp>
      <p:sp>
        <p:nvSpPr>
          <p:cNvPr id="159" name="Google Shape;159;p18"/>
          <p:cNvSpPr txBox="1"/>
          <p:nvPr>
            <p:ph idx="11" type="ftr"/>
          </p:nvPr>
        </p:nvSpPr>
        <p:spPr>
          <a:xfrm>
            <a:off x="1781636" y="4731990"/>
            <a:ext cx="5580600" cy="273900"/>
          </a:xfrm>
          <a:prstGeom prst="rect">
            <a:avLst/>
          </a:prstGeom>
          <a:noFill/>
          <a:ln>
            <a:noFill/>
          </a:ln>
        </p:spPr>
        <p:txBody>
          <a:bodyPr anchorCtr="0" anchor="ctr" bIns="91425" lIns="91425" spcFirstLastPara="1" rIns="91425" wrap="square" tIns="91425"/>
          <a:lstStyle>
            <a:lvl1pPr lvl="0" marR="0" rtl="0" algn="ctr">
              <a:lnSpc>
                <a:spcPct val="100000"/>
              </a:lnSpc>
              <a:spcBef>
                <a:spcPts val="0"/>
              </a:spcBef>
              <a:spcAft>
                <a:spcPts val="0"/>
              </a:spcAft>
              <a:buClr>
                <a:srgbClr val="FF0000"/>
              </a:buClr>
              <a:buSzPts val="1200"/>
              <a:buFont typeface="Calibri"/>
              <a:buNone/>
              <a:defRPr b="1" i="0" sz="1200" u="none" cap="none" strike="noStrike">
                <a:solidFill>
                  <a:srgbClr val="FF0000"/>
                </a:solidFill>
                <a:latin typeface="Calibri"/>
                <a:ea typeface="Calibri"/>
                <a:cs typeface="Calibri"/>
                <a:sym typeface="Calibri"/>
              </a:defRPr>
            </a:lvl1pPr>
            <a:lvl2pPr lvl="1" marR="0" rtl="0" algn="l">
              <a:lnSpc>
                <a:spcPct val="100000"/>
              </a:lnSpc>
              <a:spcBef>
                <a:spcPts val="0"/>
              </a:spcBef>
              <a:spcAft>
                <a:spcPts val="0"/>
              </a:spcAft>
              <a:buClr>
                <a:schemeClr val="dk1"/>
              </a:buClr>
              <a:buSzPts val="1800"/>
              <a:buFont typeface="Corbel"/>
              <a:buNone/>
              <a:defRPr b="0" i="0" sz="1800" u="none" cap="none" strike="noStrike">
                <a:solidFill>
                  <a:schemeClr val="dk1"/>
                </a:solidFill>
                <a:latin typeface="Corbel"/>
                <a:ea typeface="Corbel"/>
                <a:cs typeface="Corbel"/>
                <a:sym typeface="Corbel"/>
              </a:defRPr>
            </a:lvl2pPr>
            <a:lvl3pPr lvl="2" marR="0" rtl="0" algn="l">
              <a:lnSpc>
                <a:spcPct val="100000"/>
              </a:lnSpc>
              <a:spcBef>
                <a:spcPts val="0"/>
              </a:spcBef>
              <a:spcAft>
                <a:spcPts val="0"/>
              </a:spcAft>
              <a:buClr>
                <a:schemeClr val="dk1"/>
              </a:buClr>
              <a:buSzPts val="1800"/>
              <a:buFont typeface="Corbel"/>
              <a:buNone/>
              <a:defRPr b="0" i="0" sz="1800" u="none" cap="none" strike="noStrike">
                <a:solidFill>
                  <a:schemeClr val="dk1"/>
                </a:solidFill>
                <a:latin typeface="Corbel"/>
                <a:ea typeface="Corbel"/>
                <a:cs typeface="Corbel"/>
                <a:sym typeface="Corbel"/>
              </a:defRPr>
            </a:lvl3pPr>
            <a:lvl4pPr lvl="3" marR="0" rtl="0" algn="l">
              <a:lnSpc>
                <a:spcPct val="100000"/>
              </a:lnSpc>
              <a:spcBef>
                <a:spcPts val="0"/>
              </a:spcBef>
              <a:spcAft>
                <a:spcPts val="0"/>
              </a:spcAft>
              <a:buClr>
                <a:schemeClr val="dk1"/>
              </a:buClr>
              <a:buSzPts val="1800"/>
              <a:buFont typeface="Corbel"/>
              <a:buNone/>
              <a:defRPr b="0" i="0" sz="1800" u="none" cap="none" strike="noStrike">
                <a:solidFill>
                  <a:schemeClr val="dk1"/>
                </a:solidFill>
                <a:latin typeface="Corbel"/>
                <a:ea typeface="Corbel"/>
                <a:cs typeface="Corbel"/>
                <a:sym typeface="Corbel"/>
              </a:defRPr>
            </a:lvl4pPr>
            <a:lvl5pPr lvl="4" marR="0" rtl="0" algn="l">
              <a:lnSpc>
                <a:spcPct val="100000"/>
              </a:lnSpc>
              <a:spcBef>
                <a:spcPts val="0"/>
              </a:spcBef>
              <a:spcAft>
                <a:spcPts val="0"/>
              </a:spcAft>
              <a:buClr>
                <a:schemeClr val="dk1"/>
              </a:buClr>
              <a:buSzPts val="1800"/>
              <a:buFont typeface="Corbel"/>
              <a:buNone/>
              <a:defRPr b="0" i="0" sz="1800" u="none" cap="none" strike="noStrike">
                <a:solidFill>
                  <a:schemeClr val="dk1"/>
                </a:solidFill>
                <a:latin typeface="Corbel"/>
                <a:ea typeface="Corbel"/>
                <a:cs typeface="Corbel"/>
                <a:sym typeface="Corbel"/>
              </a:defRPr>
            </a:lvl5pPr>
            <a:lvl6pPr lvl="5" marR="0" rtl="0" algn="l">
              <a:lnSpc>
                <a:spcPct val="100000"/>
              </a:lnSpc>
              <a:spcBef>
                <a:spcPts val="0"/>
              </a:spcBef>
              <a:spcAft>
                <a:spcPts val="0"/>
              </a:spcAft>
              <a:buClr>
                <a:schemeClr val="dk1"/>
              </a:buClr>
              <a:buSzPts val="1800"/>
              <a:buFont typeface="Corbel"/>
              <a:buNone/>
              <a:defRPr b="0" i="0" sz="1800" u="none" cap="none" strike="noStrike">
                <a:solidFill>
                  <a:schemeClr val="dk1"/>
                </a:solidFill>
                <a:latin typeface="Corbel"/>
                <a:ea typeface="Corbel"/>
                <a:cs typeface="Corbel"/>
                <a:sym typeface="Corbel"/>
              </a:defRPr>
            </a:lvl6pPr>
            <a:lvl7pPr lvl="6" marR="0" rtl="0" algn="l">
              <a:lnSpc>
                <a:spcPct val="100000"/>
              </a:lnSpc>
              <a:spcBef>
                <a:spcPts val="0"/>
              </a:spcBef>
              <a:spcAft>
                <a:spcPts val="0"/>
              </a:spcAft>
              <a:buClr>
                <a:schemeClr val="dk1"/>
              </a:buClr>
              <a:buSzPts val="1800"/>
              <a:buFont typeface="Corbel"/>
              <a:buNone/>
              <a:defRPr b="0" i="0" sz="1800" u="none" cap="none" strike="noStrike">
                <a:solidFill>
                  <a:schemeClr val="dk1"/>
                </a:solidFill>
                <a:latin typeface="Corbel"/>
                <a:ea typeface="Corbel"/>
                <a:cs typeface="Corbel"/>
                <a:sym typeface="Corbel"/>
              </a:defRPr>
            </a:lvl7pPr>
            <a:lvl8pPr lvl="7" marR="0" rtl="0" algn="l">
              <a:lnSpc>
                <a:spcPct val="100000"/>
              </a:lnSpc>
              <a:spcBef>
                <a:spcPts val="0"/>
              </a:spcBef>
              <a:spcAft>
                <a:spcPts val="0"/>
              </a:spcAft>
              <a:buClr>
                <a:schemeClr val="dk1"/>
              </a:buClr>
              <a:buSzPts val="1800"/>
              <a:buFont typeface="Corbel"/>
              <a:buNone/>
              <a:defRPr b="0" i="0" sz="1800" u="none" cap="none" strike="noStrike">
                <a:solidFill>
                  <a:schemeClr val="dk1"/>
                </a:solidFill>
                <a:latin typeface="Corbel"/>
                <a:ea typeface="Corbel"/>
                <a:cs typeface="Corbel"/>
                <a:sym typeface="Corbel"/>
              </a:defRPr>
            </a:lvl8pPr>
            <a:lvl9pPr lvl="8" marR="0" rtl="0" algn="l">
              <a:lnSpc>
                <a:spcPct val="100000"/>
              </a:lnSpc>
              <a:spcBef>
                <a:spcPts val="0"/>
              </a:spcBef>
              <a:spcAft>
                <a:spcPts val="0"/>
              </a:spcAft>
              <a:buClr>
                <a:schemeClr val="dk1"/>
              </a:buClr>
              <a:buSzPts val="1800"/>
              <a:buFont typeface="Corbel"/>
              <a:buNone/>
              <a:defRPr b="0" i="0" sz="1800" u="none" cap="none" strike="noStrike">
                <a:solidFill>
                  <a:schemeClr val="dk1"/>
                </a:solidFill>
                <a:latin typeface="Corbel"/>
                <a:ea typeface="Corbel"/>
                <a:cs typeface="Corbel"/>
                <a:sym typeface="Corbel"/>
              </a:defRPr>
            </a:lvl9pPr>
          </a:lstStyle>
          <a:p/>
        </p:txBody>
      </p:sp>
      <p:sp>
        <p:nvSpPr>
          <p:cNvPr id="160" name="Google Shape;160;p18"/>
          <p:cNvSpPr txBox="1"/>
          <p:nvPr>
            <p:ph idx="12" type="sldNum"/>
          </p:nvPr>
        </p:nvSpPr>
        <p:spPr>
          <a:xfrm>
            <a:off x="8172400" y="4677984"/>
            <a:ext cx="936000" cy="327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FF0000"/>
              </a:buClr>
              <a:buSzPts val="300"/>
              <a:buFont typeface="Calibri"/>
              <a:buNone/>
              <a:defRPr b="1" i="0" sz="1200" u="none" cap="none" strike="noStrike">
                <a:solidFill>
                  <a:srgbClr val="FF0000"/>
                </a:solidFill>
                <a:latin typeface="Calibri"/>
                <a:ea typeface="Calibri"/>
                <a:cs typeface="Calibri"/>
                <a:sym typeface="Calibri"/>
              </a:defRPr>
            </a:lvl1pPr>
            <a:lvl2pPr indent="0" lvl="1" marL="0" marR="0" rtl="0" algn="r">
              <a:lnSpc>
                <a:spcPct val="100000"/>
              </a:lnSpc>
              <a:spcBef>
                <a:spcPts val="0"/>
              </a:spcBef>
              <a:spcAft>
                <a:spcPts val="0"/>
              </a:spcAft>
              <a:buClr>
                <a:srgbClr val="FF0000"/>
              </a:buClr>
              <a:buSzPts val="300"/>
              <a:buFont typeface="Calibri"/>
              <a:buNone/>
              <a:defRPr b="1" i="0" sz="1200" u="none" cap="none" strike="noStrike">
                <a:solidFill>
                  <a:srgbClr val="FF0000"/>
                </a:solidFill>
                <a:latin typeface="Calibri"/>
                <a:ea typeface="Calibri"/>
                <a:cs typeface="Calibri"/>
                <a:sym typeface="Calibri"/>
              </a:defRPr>
            </a:lvl2pPr>
            <a:lvl3pPr indent="0" lvl="2" marL="0" marR="0" rtl="0" algn="r">
              <a:lnSpc>
                <a:spcPct val="100000"/>
              </a:lnSpc>
              <a:spcBef>
                <a:spcPts val="0"/>
              </a:spcBef>
              <a:spcAft>
                <a:spcPts val="0"/>
              </a:spcAft>
              <a:buClr>
                <a:srgbClr val="FF0000"/>
              </a:buClr>
              <a:buSzPts val="300"/>
              <a:buFont typeface="Calibri"/>
              <a:buNone/>
              <a:defRPr b="1" i="0" sz="1200" u="none" cap="none" strike="noStrike">
                <a:solidFill>
                  <a:srgbClr val="FF0000"/>
                </a:solidFill>
                <a:latin typeface="Calibri"/>
                <a:ea typeface="Calibri"/>
                <a:cs typeface="Calibri"/>
                <a:sym typeface="Calibri"/>
              </a:defRPr>
            </a:lvl3pPr>
            <a:lvl4pPr indent="0" lvl="3" marL="0" marR="0" rtl="0" algn="r">
              <a:lnSpc>
                <a:spcPct val="100000"/>
              </a:lnSpc>
              <a:spcBef>
                <a:spcPts val="0"/>
              </a:spcBef>
              <a:spcAft>
                <a:spcPts val="0"/>
              </a:spcAft>
              <a:buClr>
                <a:srgbClr val="FF0000"/>
              </a:buClr>
              <a:buSzPts val="300"/>
              <a:buFont typeface="Calibri"/>
              <a:buNone/>
              <a:defRPr b="1" i="0" sz="1200" u="none" cap="none" strike="noStrike">
                <a:solidFill>
                  <a:srgbClr val="FF0000"/>
                </a:solidFill>
                <a:latin typeface="Calibri"/>
                <a:ea typeface="Calibri"/>
                <a:cs typeface="Calibri"/>
                <a:sym typeface="Calibri"/>
              </a:defRPr>
            </a:lvl4pPr>
            <a:lvl5pPr indent="0" lvl="4" marL="0" marR="0" rtl="0" algn="r">
              <a:lnSpc>
                <a:spcPct val="100000"/>
              </a:lnSpc>
              <a:spcBef>
                <a:spcPts val="0"/>
              </a:spcBef>
              <a:spcAft>
                <a:spcPts val="0"/>
              </a:spcAft>
              <a:buClr>
                <a:srgbClr val="FF0000"/>
              </a:buClr>
              <a:buSzPts val="300"/>
              <a:buFont typeface="Calibri"/>
              <a:buNone/>
              <a:defRPr b="1" i="0" sz="1200" u="none" cap="none" strike="noStrike">
                <a:solidFill>
                  <a:srgbClr val="FF0000"/>
                </a:solidFill>
                <a:latin typeface="Calibri"/>
                <a:ea typeface="Calibri"/>
                <a:cs typeface="Calibri"/>
                <a:sym typeface="Calibri"/>
              </a:defRPr>
            </a:lvl5pPr>
            <a:lvl6pPr indent="0" lvl="5" marL="0" marR="0" rtl="0" algn="r">
              <a:lnSpc>
                <a:spcPct val="100000"/>
              </a:lnSpc>
              <a:spcBef>
                <a:spcPts val="0"/>
              </a:spcBef>
              <a:spcAft>
                <a:spcPts val="0"/>
              </a:spcAft>
              <a:buClr>
                <a:srgbClr val="FF0000"/>
              </a:buClr>
              <a:buSzPts val="300"/>
              <a:buFont typeface="Calibri"/>
              <a:buNone/>
              <a:defRPr b="1" i="0" sz="1200" u="none" cap="none" strike="noStrike">
                <a:solidFill>
                  <a:srgbClr val="FF0000"/>
                </a:solidFill>
                <a:latin typeface="Calibri"/>
                <a:ea typeface="Calibri"/>
                <a:cs typeface="Calibri"/>
                <a:sym typeface="Calibri"/>
              </a:defRPr>
            </a:lvl6pPr>
            <a:lvl7pPr indent="0" lvl="6" marL="0" marR="0" rtl="0" algn="r">
              <a:lnSpc>
                <a:spcPct val="100000"/>
              </a:lnSpc>
              <a:spcBef>
                <a:spcPts val="0"/>
              </a:spcBef>
              <a:spcAft>
                <a:spcPts val="0"/>
              </a:spcAft>
              <a:buClr>
                <a:srgbClr val="FF0000"/>
              </a:buClr>
              <a:buSzPts val="300"/>
              <a:buFont typeface="Calibri"/>
              <a:buNone/>
              <a:defRPr b="1" i="0" sz="1200" u="none" cap="none" strike="noStrike">
                <a:solidFill>
                  <a:srgbClr val="FF0000"/>
                </a:solidFill>
                <a:latin typeface="Calibri"/>
                <a:ea typeface="Calibri"/>
                <a:cs typeface="Calibri"/>
                <a:sym typeface="Calibri"/>
              </a:defRPr>
            </a:lvl7pPr>
            <a:lvl8pPr indent="0" lvl="7" marL="0" marR="0" rtl="0" algn="r">
              <a:lnSpc>
                <a:spcPct val="100000"/>
              </a:lnSpc>
              <a:spcBef>
                <a:spcPts val="0"/>
              </a:spcBef>
              <a:spcAft>
                <a:spcPts val="0"/>
              </a:spcAft>
              <a:buClr>
                <a:srgbClr val="FF0000"/>
              </a:buClr>
              <a:buSzPts val="300"/>
              <a:buFont typeface="Calibri"/>
              <a:buNone/>
              <a:defRPr b="1" i="0" sz="1200" u="none" cap="none" strike="noStrike">
                <a:solidFill>
                  <a:srgbClr val="FF0000"/>
                </a:solidFill>
                <a:latin typeface="Calibri"/>
                <a:ea typeface="Calibri"/>
                <a:cs typeface="Calibri"/>
                <a:sym typeface="Calibri"/>
              </a:defRPr>
            </a:lvl8pPr>
            <a:lvl9pPr indent="0" lvl="8" marL="0" marR="0" rtl="0" algn="r">
              <a:lnSpc>
                <a:spcPct val="100000"/>
              </a:lnSpc>
              <a:spcBef>
                <a:spcPts val="0"/>
              </a:spcBef>
              <a:spcAft>
                <a:spcPts val="0"/>
              </a:spcAft>
              <a:buClr>
                <a:srgbClr val="FF0000"/>
              </a:buClr>
              <a:buSzPts val="300"/>
              <a:buFont typeface="Calibri"/>
              <a:buNone/>
              <a:defRPr b="1" i="0" sz="1200" u="none" cap="none" strike="noStrike">
                <a:solidFill>
                  <a:srgbClr val="FF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fr-FR"/>
              <a:t>‹#›</a:t>
            </a:fld>
            <a:endParaRPr/>
          </a:p>
        </p:txBody>
      </p:sp>
      <p:sp>
        <p:nvSpPr>
          <p:cNvPr id="161" name="Google Shape;161;p18"/>
          <p:cNvSpPr/>
          <p:nvPr/>
        </p:nvSpPr>
        <p:spPr>
          <a:xfrm>
            <a:off x="7406886" y="25159"/>
            <a:ext cx="1691700" cy="270000"/>
          </a:xfrm>
          <a:prstGeom prst="rect">
            <a:avLst/>
          </a:prstGeom>
          <a:solidFill>
            <a:srgbClr val="F2F2F2"/>
          </a:solidFill>
          <a:ln cap="flat" cmpd="sng" w="25400">
            <a:solidFill>
              <a:srgbClr val="F2F2F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BFBFBF"/>
              </a:solidFill>
              <a:latin typeface="Corbel"/>
              <a:ea typeface="Corbel"/>
              <a:cs typeface="Corbel"/>
              <a:sym typeface="Corbe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re seul">
  <p:cSld name="Titre seul">
    <p:spTree>
      <p:nvGrpSpPr>
        <p:cNvPr id="162" name="Shape 162"/>
        <p:cNvGrpSpPr/>
        <p:nvPr/>
      </p:nvGrpSpPr>
      <p:grpSpPr>
        <a:xfrm>
          <a:off x="0" y="0"/>
          <a:ext cx="0" cy="0"/>
          <a:chOff x="0" y="0"/>
          <a:chExt cx="0" cy="0"/>
        </a:xfrm>
      </p:grpSpPr>
      <p:sp>
        <p:nvSpPr>
          <p:cNvPr id="163" name="Google Shape;163;p19"/>
          <p:cNvSpPr/>
          <p:nvPr/>
        </p:nvSpPr>
        <p:spPr>
          <a:xfrm>
            <a:off x="0" y="681541"/>
            <a:ext cx="9144000" cy="34200"/>
          </a:xfrm>
          <a:prstGeom prst="rect">
            <a:avLst/>
          </a:prstGeom>
          <a:solidFill>
            <a:srgbClr val="B1040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orbel"/>
              <a:ea typeface="Corbel"/>
              <a:cs typeface="Corbel"/>
              <a:sym typeface="Corbel"/>
            </a:endParaRPr>
          </a:p>
        </p:txBody>
      </p:sp>
      <p:sp>
        <p:nvSpPr>
          <p:cNvPr id="164" name="Google Shape;164;p19"/>
          <p:cNvSpPr txBox="1"/>
          <p:nvPr>
            <p:ph idx="10" type="dt"/>
          </p:nvPr>
        </p:nvSpPr>
        <p:spPr>
          <a:xfrm>
            <a:off x="9456" y="4754324"/>
            <a:ext cx="846900" cy="273900"/>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Clr>
                <a:srgbClr val="FF0000"/>
              </a:buClr>
              <a:buSzPts val="1000"/>
              <a:buFont typeface="Corbel"/>
              <a:buNone/>
              <a:defRPr b="0" i="0" sz="1000" u="none" cap="none" strike="noStrike">
                <a:solidFill>
                  <a:srgbClr val="FF0000"/>
                </a:solidFill>
                <a:latin typeface="Corbel"/>
                <a:ea typeface="Corbel"/>
                <a:cs typeface="Corbel"/>
                <a:sym typeface="Corbel"/>
              </a:defRPr>
            </a:lvl1pPr>
            <a:lvl2pPr lvl="1" marR="0" rtl="0" algn="l">
              <a:lnSpc>
                <a:spcPct val="100000"/>
              </a:lnSpc>
              <a:spcBef>
                <a:spcPts val="0"/>
              </a:spcBef>
              <a:spcAft>
                <a:spcPts val="0"/>
              </a:spcAft>
              <a:buClr>
                <a:schemeClr val="dk1"/>
              </a:buClr>
              <a:buSzPts val="1800"/>
              <a:buFont typeface="Corbel"/>
              <a:buNone/>
              <a:defRPr b="0" i="0" sz="1800" u="none" cap="none" strike="noStrike">
                <a:solidFill>
                  <a:schemeClr val="dk1"/>
                </a:solidFill>
                <a:latin typeface="Corbel"/>
                <a:ea typeface="Corbel"/>
                <a:cs typeface="Corbel"/>
                <a:sym typeface="Corbel"/>
              </a:defRPr>
            </a:lvl2pPr>
            <a:lvl3pPr lvl="2" marR="0" rtl="0" algn="l">
              <a:lnSpc>
                <a:spcPct val="100000"/>
              </a:lnSpc>
              <a:spcBef>
                <a:spcPts val="0"/>
              </a:spcBef>
              <a:spcAft>
                <a:spcPts val="0"/>
              </a:spcAft>
              <a:buClr>
                <a:schemeClr val="dk1"/>
              </a:buClr>
              <a:buSzPts val="1800"/>
              <a:buFont typeface="Corbel"/>
              <a:buNone/>
              <a:defRPr b="0" i="0" sz="1800" u="none" cap="none" strike="noStrike">
                <a:solidFill>
                  <a:schemeClr val="dk1"/>
                </a:solidFill>
                <a:latin typeface="Corbel"/>
                <a:ea typeface="Corbel"/>
                <a:cs typeface="Corbel"/>
                <a:sym typeface="Corbel"/>
              </a:defRPr>
            </a:lvl3pPr>
            <a:lvl4pPr lvl="3" marR="0" rtl="0" algn="l">
              <a:lnSpc>
                <a:spcPct val="100000"/>
              </a:lnSpc>
              <a:spcBef>
                <a:spcPts val="0"/>
              </a:spcBef>
              <a:spcAft>
                <a:spcPts val="0"/>
              </a:spcAft>
              <a:buClr>
                <a:schemeClr val="dk1"/>
              </a:buClr>
              <a:buSzPts val="1800"/>
              <a:buFont typeface="Corbel"/>
              <a:buNone/>
              <a:defRPr b="0" i="0" sz="1800" u="none" cap="none" strike="noStrike">
                <a:solidFill>
                  <a:schemeClr val="dk1"/>
                </a:solidFill>
                <a:latin typeface="Corbel"/>
                <a:ea typeface="Corbel"/>
                <a:cs typeface="Corbel"/>
                <a:sym typeface="Corbel"/>
              </a:defRPr>
            </a:lvl4pPr>
            <a:lvl5pPr lvl="4" marR="0" rtl="0" algn="l">
              <a:lnSpc>
                <a:spcPct val="100000"/>
              </a:lnSpc>
              <a:spcBef>
                <a:spcPts val="0"/>
              </a:spcBef>
              <a:spcAft>
                <a:spcPts val="0"/>
              </a:spcAft>
              <a:buClr>
                <a:schemeClr val="dk1"/>
              </a:buClr>
              <a:buSzPts val="1800"/>
              <a:buFont typeface="Corbel"/>
              <a:buNone/>
              <a:defRPr b="0" i="0" sz="1800" u="none" cap="none" strike="noStrike">
                <a:solidFill>
                  <a:schemeClr val="dk1"/>
                </a:solidFill>
                <a:latin typeface="Corbel"/>
                <a:ea typeface="Corbel"/>
                <a:cs typeface="Corbel"/>
                <a:sym typeface="Corbel"/>
              </a:defRPr>
            </a:lvl5pPr>
            <a:lvl6pPr lvl="5" marR="0" rtl="0" algn="l">
              <a:lnSpc>
                <a:spcPct val="100000"/>
              </a:lnSpc>
              <a:spcBef>
                <a:spcPts val="0"/>
              </a:spcBef>
              <a:spcAft>
                <a:spcPts val="0"/>
              </a:spcAft>
              <a:buClr>
                <a:schemeClr val="dk1"/>
              </a:buClr>
              <a:buSzPts val="1800"/>
              <a:buFont typeface="Corbel"/>
              <a:buNone/>
              <a:defRPr b="0" i="0" sz="1800" u="none" cap="none" strike="noStrike">
                <a:solidFill>
                  <a:schemeClr val="dk1"/>
                </a:solidFill>
                <a:latin typeface="Corbel"/>
                <a:ea typeface="Corbel"/>
                <a:cs typeface="Corbel"/>
                <a:sym typeface="Corbel"/>
              </a:defRPr>
            </a:lvl6pPr>
            <a:lvl7pPr lvl="6" marR="0" rtl="0" algn="l">
              <a:lnSpc>
                <a:spcPct val="100000"/>
              </a:lnSpc>
              <a:spcBef>
                <a:spcPts val="0"/>
              </a:spcBef>
              <a:spcAft>
                <a:spcPts val="0"/>
              </a:spcAft>
              <a:buClr>
                <a:schemeClr val="dk1"/>
              </a:buClr>
              <a:buSzPts val="1800"/>
              <a:buFont typeface="Corbel"/>
              <a:buNone/>
              <a:defRPr b="0" i="0" sz="1800" u="none" cap="none" strike="noStrike">
                <a:solidFill>
                  <a:schemeClr val="dk1"/>
                </a:solidFill>
                <a:latin typeface="Corbel"/>
                <a:ea typeface="Corbel"/>
                <a:cs typeface="Corbel"/>
                <a:sym typeface="Corbel"/>
              </a:defRPr>
            </a:lvl7pPr>
            <a:lvl8pPr lvl="7" marR="0" rtl="0" algn="l">
              <a:lnSpc>
                <a:spcPct val="100000"/>
              </a:lnSpc>
              <a:spcBef>
                <a:spcPts val="0"/>
              </a:spcBef>
              <a:spcAft>
                <a:spcPts val="0"/>
              </a:spcAft>
              <a:buClr>
                <a:schemeClr val="dk1"/>
              </a:buClr>
              <a:buSzPts val="1800"/>
              <a:buFont typeface="Corbel"/>
              <a:buNone/>
              <a:defRPr b="0" i="0" sz="1800" u="none" cap="none" strike="noStrike">
                <a:solidFill>
                  <a:schemeClr val="dk1"/>
                </a:solidFill>
                <a:latin typeface="Corbel"/>
                <a:ea typeface="Corbel"/>
                <a:cs typeface="Corbel"/>
                <a:sym typeface="Corbel"/>
              </a:defRPr>
            </a:lvl8pPr>
            <a:lvl9pPr lvl="8" marR="0" rtl="0" algn="l">
              <a:lnSpc>
                <a:spcPct val="100000"/>
              </a:lnSpc>
              <a:spcBef>
                <a:spcPts val="0"/>
              </a:spcBef>
              <a:spcAft>
                <a:spcPts val="0"/>
              </a:spcAft>
              <a:buClr>
                <a:schemeClr val="dk1"/>
              </a:buClr>
              <a:buSzPts val="1800"/>
              <a:buFont typeface="Corbel"/>
              <a:buNone/>
              <a:defRPr b="0" i="0" sz="1800" u="none" cap="none" strike="noStrike">
                <a:solidFill>
                  <a:schemeClr val="dk1"/>
                </a:solidFill>
                <a:latin typeface="Corbel"/>
                <a:ea typeface="Corbel"/>
                <a:cs typeface="Corbel"/>
                <a:sym typeface="Corbel"/>
              </a:defRPr>
            </a:lvl9pPr>
          </a:lstStyle>
          <a:p/>
        </p:txBody>
      </p:sp>
      <p:sp>
        <p:nvSpPr>
          <p:cNvPr id="165" name="Google Shape;165;p19"/>
          <p:cNvSpPr txBox="1"/>
          <p:nvPr>
            <p:ph idx="11" type="ftr"/>
          </p:nvPr>
        </p:nvSpPr>
        <p:spPr>
          <a:xfrm>
            <a:off x="1781636" y="4731990"/>
            <a:ext cx="5580600" cy="273900"/>
          </a:xfrm>
          <a:prstGeom prst="rect">
            <a:avLst/>
          </a:prstGeom>
          <a:noFill/>
          <a:ln>
            <a:noFill/>
          </a:ln>
        </p:spPr>
        <p:txBody>
          <a:bodyPr anchorCtr="0" anchor="ctr" bIns="91425" lIns="91425" spcFirstLastPara="1" rIns="91425" wrap="square" tIns="91425"/>
          <a:lstStyle>
            <a:lvl1pPr lvl="0" marR="0" rtl="0" algn="ctr">
              <a:lnSpc>
                <a:spcPct val="100000"/>
              </a:lnSpc>
              <a:spcBef>
                <a:spcPts val="0"/>
              </a:spcBef>
              <a:spcAft>
                <a:spcPts val="0"/>
              </a:spcAft>
              <a:buClr>
                <a:srgbClr val="FF0000"/>
              </a:buClr>
              <a:buSzPts val="1200"/>
              <a:buFont typeface="Calibri"/>
              <a:buNone/>
              <a:defRPr b="1" i="0" sz="1200" u="none" cap="none" strike="noStrike">
                <a:solidFill>
                  <a:srgbClr val="FF0000"/>
                </a:solidFill>
                <a:latin typeface="Calibri"/>
                <a:ea typeface="Calibri"/>
                <a:cs typeface="Calibri"/>
                <a:sym typeface="Calibri"/>
              </a:defRPr>
            </a:lvl1pPr>
            <a:lvl2pPr lvl="1" marR="0" rtl="0" algn="l">
              <a:lnSpc>
                <a:spcPct val="100000"/>
              </a:lnSpc>
              <a:spcBef>
                <a:spcPts val="0"/>
              </a:spcBef>
              <a:spcAft>
                <a:spcPts val="0"/>
              </a:spcAft>
              <a:buClr>
                <a:schemeClr val="dk1"/>
              </a:buClr>
              <a:buSzPts val="1800"/>
              <a:buFont typeface="Corbel"/>
              <a:buNone/>
              <a:defRPr b="0" i="0" sz="1800" u="none" cap="none" strike="noStrike">
                <a:solidFill>
                  <a:schemeClr val="dk1"/>
                </a:solidFill>
                <a:latin typeface="Corbel"/>
                <a:ea typeface="Corbel"/>
                <a:cs typeface="Corbel"/>
                <a:sym typeface="Corbel"/>
              </a:defRPr>
            </a:lvl2pPr>
            <a:lvl3pPr lvl="2" marR="0" rtl="0" algn="l">
              <a:lnSpc>
                <a:spcPct val="100000"/>
              </a:lnSpc>
              <a:spcBef>
                <a:spcPts val="0"/>
              </a:spcBef>
              <a:spcAft>
                <a:spcPts val="0"/>
              </a:spcAft>
              <a:buClr>
                <a:schemeClr val="dk1"/>
              </a:buClr>
              <a:buSzPts val="1800"/>
              <a:buFont typeface="Corbel"/>
              <a:buNone/>
              <a:defRPr b="0" i="0" sz="1800" u="none" cap="none" strike="noStrike">
                <a:solidFill>
                  <a:schemeClr val="dk1"/>
                </a:solidFill>
                <a:latin typeface="Corbel"/>
                <a:ea typeface="Corbel"/>
                <a:cs typeface="Corbel"/>
                <a:sym typeface="Corbel"/>
              </a:defRPr>
            </a:lvl3pPr>
            <a:lvl4pPr lvl="3" marR="0" rtl="0" algn="l">
              <a:lnSpc>
                <a:spcPct val="100000"/>
              </a:lnSpc>
              <a:spcBef>
                <a:spcPts val="0"/>
              </a:spcBef>
              <a:spcAft>
                <a:spcPts val="0"/>
              </a:spcAft>
              <a:buClr>
                <a:schemeClr val="dk1"/>
              </a:buClr>
              <a:buSzPts val="1800"/>
              <a:buFont typeface="Corbel"/>
              <a:buNone/>
              <a:defRPr b="0" i="0" sz="1800" u="none" cap="none" strike="noStrike">
                <a:solidFill>
                  <a:schemeClr val="dk1"/>
                </a:solidFill>
                <a:latin typeface="Corbel"/>
                <a:ea typeface="Corbel"/>
                <a:cs typeface="Corbel"/>
                <a:sym typeface="Corbel"/>
              </a:defRPr>
            </a:lvl4pPr>
            <a:lvl5pPr lvl="4" marR="0" rtl="0" algn="l">
              <a:lnSpc>
                <a:spcPct val="100000"/>
              </a:lnSpc>
              <a:spcBef>
                <a:spcPts val="0"/>
              </a:spcBef>
              <a:spcAft>
                <a:spcPts val="0"/>
              </a:spcAft>
              <a:buClr>
                <a:schemeClr val="dk1"/>
              </a:buClr>
              <a:buSzPts val="1800"/>
              <a:buFont typeface="Corbel"/>
              <a:buNone/>
              <a:defRPr b="0" i="0" sz="1800" u="none" cap="none" strike="noStrike">
                <a:solidFill>
                  <a:schemeClr val="dk1"/>
                </a:solidFill>
                <a:latin typeface="Corbel"/>
                <a:ea typeface="Corbel"/>
                <a:cs typeface="Corbel"/>
                <a:sym typeface="Corbel"/>
              </a:defRPr>
            </a:lvl5pPr>
            <a:lvl6pPr lvl="5" marR="0" rtl="0" algn="l">
              <a:lnSpc>
                <a:spcPct val="100000"/>
              </a:lnSpc>
              <a:spcBef>
                <a:spcPts val="0"/>
              </a:spcBef>
              <a:spcAft>
                <a:spcPts val="0"/>
              </a:spcAft>
              <a:buClr>
                <a:schemeClr val="dk1"/>
              </a:buClr>
              <a:buSzPts val="1800"/>
              <a:buFont typeface="Corbel"/>
              <a:buNone/>
              <a:defRPr b="0" i="0" sz="1800" u="none" cap="none" strike="noStrike">
                <a:solidFill>
                  <a:schemeClr val="dk1"/>
                </a:solidFill>
                <a:latin typeface="Corbel"/>
                <a:ea typeface="Corbel"/>
                <a:cs typeface="Corbel"/>
                <a:sym typeface="Corbel"/>
              </a:defRPr>
            </a:lvl6pPr>
            <a:lvl7pPr lvl="6" marR="0" rtl="0" algn="l">
              <a:lnSpc>
                <a:spcPct val="100000"/>
              </a:lnSpc>
              <a:spcBef>
                <a:spcPts val="0"/>
              </a:spcBef>
              <a:spcAft>
                <a:spcPts val="0"/>
              </a:spcAft>
              <a:buClr>
                <a:schemeClr val="dk1"/>
              </a:buClr>
              <a:buSzPts val="1800"/>
              <a:buFont typeface="Corbel"/>
              <a:buNone/>
              <a:defRPr b="0" i="0" sz="1800" u="none" cap="none" strike="noStrike">
                <a:solidFill>
                  <a:schemeClr val="dk1"/>
                </a:solidFill>
                <a:latin typeface="Corbel"/>
                <a:ea typeface="Corbel"/>
                <a:cs typeface="Corbel"/>
                <a:sym typeface="Corbel"/>
              </a:defRPr>
            </a:lvl7pPr>
            <a:lvl8pPr lvl="7" marR="0" rtl="0" algn="l">
              <a:lnSpc>
                <a:spcPct val="100000"/>
              </a:lnSpc>
              <a:spcBef>
                <a:spcPts val="0"/>
              </a:spcBef>
              <a:spcAft>
                <a:spcPts val="0"/>
              </a:spcAft>
              <a:buClr>
                <a:schemeClr val="dk1"/>
              </a:buClr>
              <a:buSzPts val="1800"/>
              <a:buFont typeface="Corbel"/>
              <a:buNone/>
              <a:defRPr b="0" i="0" sz="1800" u="none" cap="none" strike="noStrike">
                <a:solidFill>
                  <a:schemeClr val="dk1"/>
                </a:solidFill>
                <a:latin typeface="Corbel"/>
                <a:ea typeface="Corbel"/>
                <a:cs typeface="Corbel"/>
                <a:sym typeface="Corbel"/>
              </a:defRPr>
            </a:lvl8pPr>
            <a:lvl9pPr lvl="8" marR="0" rtl="0" algn="l">
              <a:lnSpc>
                <a:spcPct val="100000"/>
              </a:lnSpc>
              <a:spcBef>
                <a:spcPts val="0"/>
              </a:spcBef>
              <a:spcAft>
                <a:spcPts val="0"/>
              </a:spcAft>
              <a:buClr>
                <a:schemeClr val="dk1"/>
              </a:buClr>
              <a:buSzPts val="1800"/>
              <a:buFont typeface="Corbel"/>
              <a:buNone/>
              <a:defRPr b="0" i="0" sz="1800" u="none" cap="none" strike="noStrike">
                <a:solidFill>
                  <a:schemeClr val="dk1"/>
                </a:solidFill>
                <a:latin typeface="Corbel"/>
                <a:ea typeface="Corbel"/>
                <a:cs typeface="Corbel"/>
                <a:sym typeface="Corbel"/>
              </a:defRPr>
            </a:lvl9pPr>
          </a:lstStyle>
          <a:p/>
        </p:txBody>
      </p:sp>
      <p:sp>
        <p:nvSpPr>
          <p:cNvPr id="166" name="Google Shape;166;p19"/>
          <p:cNvSpPr txBox="1"/>
          <p:nvPr>
            <p:ph idx="12" type="sldNum"/>
          </p:nvPr>
        </p:nvSpPr>
        <p:spPr>
          <a:xfrm>
            <a:off x="8172400" y="4677984"/>
            <a:ext cx="936000" cy="327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FF0000"/>
              </a:buClr>
              <a:buSzPts val="300"/>
              <a:buFont typeface="Calibri"/>
              <a:buNone/>
              <a:defRPr b="1" i="0" sz="1200" u="none" cap="none" strike="noStrike">
                <a:solidFill>
                  <a:srgbClr val="FF0000"/>
                </a:solidFill>
                <a:latin typeface="Calibri"/>
                <a:ea typeface="Calibri"/>
                <a:cs typeface="Calibri"/>
                <a:sym typeface="Calibri"/>
              </a:defRPr>
            </a:lvl1pPr>
            <a:lvl2pPr indent="0" lvl="1" marL="0" marR="0" rtl="0" algn="r">
              <a:lnSpc>
                <a:spcPct val="100000"/>
              </a:lnSpc>
              <a:spcBef>
                <a:spcPts val="0"/>
              </a:spcBef>
              <a:spcAft>
                <a:spcPts val="0"/>
              </a:spcAft>
              <a:buClr>
                <a:srgbClr val="FF0000"/>
              </a:buClr>
              <a:buSzPts val="300"/>
              <a:buFont typeface="Calibri"/>
              <a:buNone/>
              <a:defRPr b="1" i="0" sz="1200" u="none" cap="none" strike="noStrike">
                <a:solidFill>
                  <a:srgbClr val="FF0000"/>
                </a:solidFill>
                <a:latin typeface="Calibri"/>
                <a:ea typeface="Calibri"/>
                <a:cs typeface="Calibri"/>
                <a:sym typeface="Calibri"/>
              </a:defRPr>
            </a:lvl2pPr>
            <a:lvl3pPr indent="0" lvl="2" marL="0" marR="0" rtl="0" algn="r">
              <a:lnSpc>
                <a:spcPct val="100000"/>
              </a:lnSpc>
              <a:spcBef>
                <a:spcPts val="0"/>
              </a:spcBef>
              <a:spcAft>
                <a:spcPts val="0"/>
              </a:spcAft>
              <a:buClr>
                <a:srgbClr val="FF0000"/>
              </a:buClr>
              <a:buSzPts val="300"/>
              <a:buFont typeface="Calibri"/>
              <a:buNone/>
              <a:defRPr b="1" i="0" sz="1200" u="none" cap="none" strike="noStrike">
                <a:solidFill>
                  <a:srgbClr val="FF0000"/>
                </a:solidFill>
                <a:latin typeface="Calibri"/>
                <a:ea typeface="Calibri"/>
                <a:cs typeface="Calibri"/>
                <a:sym typeface="Calibri"/>
              </a:defRPr>
            </a:lvl3pPr>
            <a:lvl4pPr indent="0" lvl="3" marL="0" marR="0" rtl="0" algn="r">
              <a:lnSpc>
                <a:spcPct val="100000"/>
              </a:lnSpc>
              <a:spcBef>
                <a:spcPts val="0"/>
              </a:spcBef>
              <a:spcAft>
                <a:spcPts val="0"/>
              </a:spcAft>
              <a:buClr>
                <a:srgbClr val="FF0000"/>
              </a:buClr>
              <a:buSzPts val="300"/>
              <a:buFont typeface="Calibri"/>
              <a:buNone/>
              <a:defRPr b="1" i="0" sz="1200" u="none" cap="none" strike="noStrike">
                <a:solidFill>
                  <a:srgbClr val="FF0000"/>
                </a:solidFill>
                <a:latin typeface="Calibri"/>
                <a:ea typeface="Calibri"/>
                <a:cs typeface="Calibri"/>
                <a:sym typeface="Calibri"/>
              </a:defRPr>
            </a:lvl4pPr>
            <a:lvl5pPr indent="0" lvl="4" marL="0" marR="0" rtl="0" algn="r">
              <a:lnSpc>
                <a:spcPct val="100000"/>
              </a:lnSpc>
              <a:spcBef>
                <a:spcPts val="0"/>
              </a:spcBef>
              <a:spcAft>
                <a:spcPts val="0"/>
              </a:spcAft>
              <a:buClr>
                <a:srgbClr val="FF0000"/>
              </a:buClr>
              <a:buSzPts val="300"/>
              <a:buFont typeface="Calibri"/>
              <a:buNone/>
              <a:defRPr b="1" i="0" sz="1200" u="none" cap="none" strike="noStrike">
                <a:solidFill>
                  <a:srgbClr val="FF0000"/>
                </a:solidFill>
                <a:latin typeface="Calibri"/>
                <a:ea typeface="Calibri"/>
                <a:cs typeface="Calibri"/>
                <a:sym typeface="Calibri"/>
              </a:defRPr>
            </a:lvl5pPr>
            <a:lvl6pPr indent="0" lvl="5" marL="0" marR="0" rtl="0" algn="r">
              <a:lnSpc>
                <a:spcPct val="100000"/>
              </a:lnSpc>
              <a:spcBef>
                <a:spcPts val="0"/>
              </a:spcBef>
              <a:spcAft>
                <a:spcPts val="0"/>
              </a:spcAft>
              <a:buClr>
                <a:srgbClr val="FF0000"/>
              </a:buClr>
              <a:buSzPts val="300"/>
              <a:buFont typeface="Calibri"/>
              <a:buNone/>
              <a:defRPr b="1" i="0" sz="1200" u="none" cap="none" strike="noStrike">
                <a:solidFill>
                  <a:srgbClr val="FF0000"/>
                </a:solidFill>
                <a:latin typeface="Calibri"/>
                <a:ea typeface="Calibri"/>
                <a:cs typeface="Calibri"/>
                <a:sym typeface="Calibri"/>
              </a:defRPr>
            </a:lvl6pPr>
            <a:lvl7pPr indent="0" lvl="6" marL="0" marR="0" rtl="0" algn="r">
              <a:lnSpc>
                <a:spcPct val="100000"/>
              </a:lnSpc>
              <a:spcBef>
                <a:spcPts val="0"/>
              </a:spcBef>
              <a:spcAft>
                <a:spcPts val="0"/>
              </a:spcAft>
              <a:buClr>
                <a:srgbClr val="FF0000"/>
              </a:buClr>
              <a:buSzPts val="300"/>
              <a:buFont typeface="Calibri"/>
              <a:buNone/>
              <a:defRPr b="1" i="0" sz="1200" u="none" cap="none" strike="noStrike">
                <a:solidFill>
                  <a:srgbClr val="FF0000"/>
                </a:solidFill>
                <a:latin typeface="Calibri"/>
                <a:ea typeface="Calibri"/>
                <a:cs typeface="Calibri"/>
                <a:sym typeface="Calibri"/>
              </a:defRPr>
            </a:lvl7pPr>
            <a:lvl8pPr indent="0" lvl="7" marL="0" marR="0" rtl="0" algn="r">
              <a:lnSpc>
                <a:spcPct val="100000"/>
              </a:lnSpc>
              <a:spcBef>
                <a:spcPts val="0"/>
              </a:spcBef>
              <a:spcAft>
                <a:spcPts val="0"/>
              </a:spcAft>
              <a:buClr>
                <a:srgbClr val="FF0000"/>
              </a:buClr>
              <a:buSzPts val="300"/>
              <a:buFont typeface="Calibri"/>
              <a:buNone/>
              <a:defRPr b="1" i="0" sz="1200" u="none" cap="none" strike="noStrike">
                <a:solidFill>
                  <a:srgbClr val="FF0000"/>
                </a:solidFill>
                <a:latin typeface="Calibri"/>
                <a:ea typeface="Calibri"/>
                <a:cs typeface="Calibri"/>
                <a:sym typeface="Calibri"/>
              </a:defRPr>
            </a:lvl8pPr>
            <a:lvl9pPr indent="0" lvl="8" marL="0" marR="0" rtl="0" algn="r">
              <a:lnSpc>
                <a:spcPct val="100000"/>
              </a:lnSpc>
              <a:spcBef>
                <a:spcPts val="0"/>
              </a:spcBef>
              <a:spcAft>
                <a:spcPts val="0"/>
              </a:spcAft>
              <a:buClr>
                <a:srgbClr val="FF0000"/>
              </a:buClr>
              <a:buSzPts val="300"/>
              <a:buFont typeface="Calibri"/>
              <a:buNone/>
              <a:defRPr b="1" i="0" sz="1200" u="none" cap="none" strike="noStrike">
                <a:solidFill>
                  <a:srgbClr val="FF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fr-FR"/>
              <a:t>‹#›</a:t>
            </a:fld>
            <a:endParaRPr/>
          </a:p>
        </p:txBody>
      </p:sp>
      <p:sp>
        <p:nvSpPr>
          <p:cNvPr id="167" name="Google Shape;167;p19"/>
          <p:cNvSpPr txBox="1"/>
          <p:nvPr>
            <p:ph type="title"/>
          </p:nvPr>
        </p:nvSpPr>
        <p:spPr>
          <a:xfrm>
            <a:off x="0" y="19717"/>
            <a:ext cx="9144000" cy="661800"/>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Clr>
                <a:srgbClr val="B10404"/>
              </a:buClr>
              <a:buSzPts val="2800"/>
              <a:buFont typeface="Corbel"/>
              <a:buNone/>
              <a:defRPr b="1" i="0" sz="2800" u="none" cap="none" strike="noStrike">
                <a:solidFill>
                  <a:srgbClr val="B10404"/>
                </a:solidFill>
                <a:latin typeface="Corbel"/>
                <a:ea typeface="Corbel"/>
                <a:cs typeface="Corbel"/>
                <a:sym typeface="Corbel"/>
              </a:defRPr>
            </a:lvl1pPr>
            <a:lvl2pPr lvl="1" rtl="0">
              <a:spcBef>
                <a:spcPts val="0"/>
              </a:spcBef>
              <a:spcAft>
                <a:spcPts val="0"/>
              </a:spcAft>
              <a:buSzPts val="1800"/>
              <a:buFont typeface="Arial"/>
              <a:buNone/>
              <a:defRPr sz="1800"/>
            </a:lvl2pPr>
            <a:lvl3pPr lvl="2" rtl="0">
              <a:spcBef>
                <a:spcPts val="0"/>
              </a:spcBef>
              <a:spcAft>
                <a:spcPts val="0"/>
              </a:spcAft>
              <a:buSzPts val="1800"/>
              <a:buFont typeface="Arial"/>
              <a:buNone/>
              <a:defRPr sz="1800"/>
            </a:lvl3pPr>
            <a:lvl4pPr lvl="3" rtl="0">
              <a:spcBef>
                <a:spcPts val="0"/>
              </a:spcBef>
              <a:spcAft>
                <a:spcPts val="0"/>
              </a:spcAft>
              <a:buSzPts val="1800"/>
              <a:buFont typeface="Arial"/>
              <a:buNone/>
              <a:defRPr sz="1800"/>
            </a:lvl4pPr>
            <a:lvl5pPr lvl="4" rtl="0">
              <a:spcBef>
                <a:spcPts val="0"/>
              </a:spcBef>
              <a:spcAft>
                <a:spcPts val="0"/>
              </a:spcAft>
              <a:buSzPts val="1800"/>
              <a:buFont typeface="Arial"/>
              <a:buNone/>
              <a:defRPr sz="1800"/>
            </a:lvl5pPr>
            <a:lvl6pPr lvl="5" rtl="0">
              <a:spcBef>
                <a:spcPts val="0"/>
              </a:spcBef>
              <a:spcAft>
                <a:spcPts val="0"/>
              </a:spcAft>
              <a:buSzPts val="1800"/>
              <a:buFont typeface="Arial"/>
              <a:buNone/>
              <a:defRPr sz="1800"/>
            </a:lvl6pPr>
            <a:lvl7pPr lvl="6" rtl="0">
              <a:spcBef>
                <a:spcPts val="0"/>
              </a:spcBef>
              <a:spcAft>
                <a:spcPts val="0"/>
              </a:spcAft>
              <a:buSzPts val="1800"/>
              <a:buFont typeface="Arial"/>
              <a:buNone/>
              <a:defRPr sz="1800"/>
            </a:lvl7pPr>
            <a:lvl8pPr lvl="7" rtl="0">
              <a:spcBef>
                <a:spcPts val="0"/>
              </a:spcBef>
              <a:spcAft>
                <a:spcPts val="0"/>
              </a:spcAft>
              <a:buSzPts val="1800"/>
              <a:buFont typeface="Arial"/>
              <a:buNone/>
              <a:defRPr sz="1800"/>
            </a:lvl8pPr>
            <a:lvl9pPr lvl="8" rtl="0">
              <a:spcBef>
                <a:spcPts val="0"/>
              </a:spcBef>
              <a:spcAft>
                <a:spcPts val="0"/>
              </a:spcAft>
              <a:buSzPts val="1800"/>
              <a:buFont typeface="Arial"/>
              <a:buNone/>
              <a:defRPr sz="1800"/>
            </a:lvl9pPr>
          </a:lstStyle>
          <a:p/>
        </p:txBody>
      </p:sp>
      <p:sp>
        <p:nvSpPr>
          <p:cNvPr id="168" name="Google Shape;168;p19"/>
          <p:cNvSpPr/>
          <p:nvPr/>
        </p:nvSpPr>
        <p:spPr>
          <a:xfrm>
            <a:off x="7406886" y="25159"/>
            <a:ext cx="1691700" cy="270000"/>
          </a:xfrm>
          <a:prstGeom prst="rect">
            <a:avLst/>
          </a:prstGeom>
          <a:solidFill>
            <a:srgbClr val="F2F2F2"/>
          </a:solidFill>
          <a:ln cap="flat" cmpd="sng" w="25400">
            <a:solidFill>
              <a:srgbClr val="F2F2F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BFBFBF"/>
              </a:solidFill>
              <a:latin typeface="Corbel"/>
              <a:ea typeface="Corbel"/>
              <a:cs typeface="Corbel"/>
              <a:sym typeface="Corbe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ide" type="blank">
  <p:cSld name="BLANK">
    <p:spTree>
      <p:nvGrpSpPr>
        <p:cNvPr id="169" name="Shape 169"/>
        <p:cNvGrpSpPr/>
        <p:nvPr/>
      </p:nvGrpSpPr>
      <p:grpSpPr>
        <a:xfrm>
          <a:off x="0" y="0"/>
          <a:ext cx="0" cy="0"/>
          <a:chOff x="0" y="0"/>
          <a:chExt cx="0" cy="0"/>
        </a:xfrm>
      </p:grpSpPr>
      <p:sp>
        <p:nvSpPr>
          <p:cNvPr id="170" name="Google Shape;170;p20"/>
          <p:cNvSpPr/>
          <p:nvPr/>
        </p:nvSpPr>
        <p:spPr>
          <a:xfrm>
            <a:off x="0" y="735546"/>
            <a:ext cx="9144000" cy="216000"/>
          </a:xfrm>
          <a:prstGeom prst="rect">
            <a:avLst/>
          </a:prstGeom>
          <a:solidFill>
            <a:srgbClr val="F1F1F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orbel"/>
              <a:ea typeface="Corbel"/>
              <a:cs typeface="Corbel"/>
              <a:sym typeface="Corbel"/>
            </a:endParaRPr>
          </a:p>
        </p:txBody>
      </p:sp>
      <p:sp>
        <p:nvSpPr>
          <p:cNvPr id="171" name="Google Shape;171;p20"/>
          <p:cNvSpPr/>
          <p:nvPr/>
        </p:nvSpPr>
        <p:spPr>
          <a:xfrm>
            <a:off x="0" y="681541"/>
            <a:ext cx="9144000" cy="34200"/>
          </a:xfrm>
          <a:prstGeom prst="rect">
            <a:avLst/>
          </a:prstGeom>
          <a:solidFill>
            <a:srgbClr val="B1040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orbel"/>
              <a:ea typeface="Corbel"/>
              <a:cs typeface="Corbel"/>
              <a:sym typeface="Corbel"/>
            </a:endParaRPr>
          </a:p>
        </p:txBody>
      </p:sp>
      <p:sp>
        <p:nvSpPr>
          <p:cNvPr id="172" name="Google Shape;172;p20"/>
          <p:cNvSpPr txBox="1"/>
          <p:nvPr>
            <p:ph idx="10" type="dt"/>
          </p:nvPr>
        </p:nvSpPr>
        <p:spPr>
          <a:xfrm>
            <a:off x="9456" y="4754324"/>
            <a:ext cx="846900" cy="273900"/>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Clr>
                <a:srgbClr val="FF0000"/>
              </a:buClr>
              <a:buSzPts val="1000"/>
              <a:buFont typeface="Corbel"/>
              <a:buNone/>
              <a:defRPr b="0" i="0" sz="1000" u="none" cap="none" strike="noStrike">
                <a:solidFill>
                  <a:srgbClr val="FF0000"/>
                </a:solidFill>
                <a:latin typeface="Corbel"/>
                <a:ea typeface="Corbel"/>
                <a:cs typeface="Corbel"/>
                <a:sym typeface="Corbel"/>
              </a:defRPr>
            </a:lvl1pPr>
            <a:lvl2pPr lvl="1" marR="0" rtl="0" algn="l">
              <a:lnSpc>
                <a:spcPct val="100000"/>
              </a:lnSpc>
              <a:spcBef>
                <a:spcPts val="0"/>
              </a:spcBef>
              <a:spcAft>
                <a:spcPts val="0"/>
              </a:spcAft>
              <a:buClr>
                <a:schemeClr val="dk1"/>
              </a:buClr>
              <a:buSzPts val="1800"/>
              <a:buFont typeface="Corbel"/>
              <a:buNone/>
              <a:defRPr b="0" i="0" sz="1800" u="none" cap="none" strike="noStrike">
                <a:solidFill>
                  <a:schemeClr val="dk1"/>
                </a:solidFill>
                <a:latin typeface="Corbel"/>
                <a:ea typeface="Corbel"/>
                <a:cs typeface="Corbel"/>
                <a:sym typeface="Corbel"/>
              </a:defRPr>
            </a:lvl2pPr>
            <a:lvl3pPr lvl="2" marR="0" rtl="0" algn="l">
              <a:lnSpc>
                <a:spcPct val="100000"/>
              </a:lnSpc>
              <a:spcBef>
                <a:spcPts val="0"/>
              </a:spcBef>
              <a:spcAft>
                <a:spcPts val="0"/>
              </a:spcAft>
              <a:buClr>
                <a:schemeClr val="dk1"/>
              </a:buClr>
              <a:buSzPts val="1800"/>
              <a:buFont typeface="Corbel"/>
              <a:buNone/>
              <a:defRPr b="0" i="0" sz="1800" u="none" cap="none" strike="noStrike">
                <a:solidFill>
                  <a:schemeClr val="dk1"/>
                </a:solidFill>
                <a:latin typeface="Corbel"/>
                <a:ea typeface="Corbel"/>
                <a:cs typeface="Corbel"/>
                <a:sym typeface="Corbel"/>
              </a:defRPr>
            </a:lvl3pPr>
            <a:lvl4pPr lvl="3" marR="0" rtl="0" algn="l">
              <a:lnSpc>
                <a:spcPct val="100000"/>
              </a:lnSpc>
              <a:spcBef>
                <a:spcPts val="0"/>
              </a:spcBef>
              <a:spcAft>
                <a:spcPts val="0"/>
              </a:spcAft>
              <a:buClr>
                <a:schemeClr val="dk1"/>
              </a:buClr>
              <a:buSzPts val="1800"/>
              <a:buFont typeface="Corbel"/>
              <a:buNone/>
              <a:defRPr b="0" i="0" sz="1800" u="none" cap="none" strike="noStrike">
                <a:solidFill>
                  <a:schemeClr val="dk1"/>
                </a:solidFill>
                <a:latin typeface="Corbel"/>
                <a:ea typeface="Corbel"/>
                <a:cs typeface="Corbel"/>
                <a:sym typeface="Corbel"/>
              </a:defRPr>
            </a:lvl4pPr>
            <a:lvl5pPr lvl="4" marR="0" rtl="0" algn="l">
              <a:lnSpc>
                <a:spcPct val="100000"/>
              </a:lnSpc>
              <a:spcBef>
                <a:spcPts val="0"/>
              </a:spcBef>
              <a:spcAft>
                <a:spcPts val="0"/>
              </a:spcAft>
              <a:buClr>
                <a:schemeClr val="dk1"/>
              </a:buClr>
              <a:buSzPts val="1800"/>
              <a:buFont typeface="Corbel"/>
              <a:buNone/>
              <a:defRPr b="0" i="0" sz="1800" u="none" cap="none" strike="noStrike">
                <a:solidFill>
                  <a:schemeClr val="dk1"/>
                </a:solidFill>
                <a:latin typeface="Corbel"/>
                <a:ea typeface="Corbel"/>
                <a:cs typeface="Corbel"/>
                <a:sym typeface="Corbel"/>
              </a:defRPr>
            </a:lvl5pPr>
            <a:lvl6pPr lvl="5" marR="0" rtl="0" algn="l">
              <a:lnSpc>
                <a:spcPct val="100000"/>
              </a:lnSpc>
              <a:spcBef>
                <a:spcPts val="0"/>
              </a:spcBef>
              <a:spcAft>
                <a:spcPts val="0"/>
              </a:spcAft>
              <a:buClr>
                <a:schemeClr val="dk1"/>
              </a:buClr>
              <a:buSzPts val="1800"/>
              <a:buFont typeface="Corbel"/>
              <a:buNone/>
              <a:defRPr b="0" i="0" sz="1800" u="none" cap="none" strike="noStrike">
                <a:solidFill>
                  <a:schemeClr val="dk1"/>
                </a:solidFill>
                <a:latin typeface="Corbel"/>
                <a:ea typeface="Corbel"/>
                <a:cs typeface="Corbel"/>
                <a:sym typeface="Corbel"/>
              </a:defRPr>
            </a:lvl6pPr>
            <a:lvl7pPr lvl="6" marR="0" rtl="0" algn="l">
              <a:lnSpc>
                <a:spcPct val="100000"/>
              </a:lnSpc>
              <a:spcBef>
                <a:spcPts val="0"/>
              </a:spcBef>
              <a:spcAft>
                <a:spcPts val="0"/>
              </a:spcAft>
              <a:buClr>
                <a:schemeClr val="dk1"/>
              </a:buClr>
              <a:buSzPts val="1800"/>
              <a:buFont typeface="Corbel"/>
              <a:buNone/>
              <a:defRPr b="0" i="0" sz="1800" u="none" cap="none" strike="noStrike">
                <a:solidFill>
                  <a:schemeClr val="dk1"/>
                </a:solidFill>
                <a:latin typeface="Corbel"/>
                <a:ea typeface="Corbel"/>
                <a:cs typeface="Corbel"/>
                <a:sym typeface="Corbel"/>
              </a:defRPr>
            </a:lvl7pPr>
            <a:lvl8pPr lvl="7" marR="0" rtl="0" algn="l">
              <a:lnSpc>
                <a:spcPct val="100000"/>
              </a:lnSpc>
              <a:spcBef>
                <a:spcPts val="0"/>
              </a:spcBef>
              <a:spcAft>
                <a:spcPts val="0"/>
              </a:spcAft>
              <a:buClr>
                <a:schemeClr val="dk1"/>
              </a:buClr>
              <a:buSzPts val="1800"/>
              <a:buFont typeface="Corbel"/>
              <a:buNone/>
              <a:defRPr b="0" i="0" sz="1800" u="none" cap="none" strike="noStrike">
                <a:solidFill>
                  <a:schemeClr val="dk1"/>
                </a:solidFill>
                <a:latin typeface="Corbel"/>
                <a:ea typeface="Corbel"/>
                <a:cs typeface="Corbel"/>
                <a:sym typeface="Corbel"/>
              </a:defRPr>
            </a:lvl8pPr>
            <a:lvl9pPr lvl="8" marR="0" rtl="0" algn="l">
              <a:lnSpc>
                <a:spcPct val="100000"/>
              </a:lnSpc>
              <a:spcBef>
                <a:spcPts val="0"/>
              </a:spcBef>
              <a:spcAft>
                <a:spcPts val="0"/>
              </a:spcAft>
              <a:buClr>
                <a:schemeClr val="dk1"/>
              </a:buClr>
              <a:buSzPts val="1800"/>
              <a:buFont typeface="Corbel"/>
              <a:buNone/>
              <a:defRPr b="0" i="0" sz="1800" u="none" cap="none" strike="noStrike">
                <a:solidFill>
                  <a:schemeClr val="dk1"/>
                </a:solidFill>
                <a:latin typeface="Corbel"/>
                <a:ea typeface="Corbel"/>
                <a:cs typeface="Corbel"/>
                <a:sym typeface="Corbel"/>
              </a:defRPr>
            </a:lvl9pPr>
          </a:lstStyle>
          <a:p/>
        </p:txBody>
      </p:sp>
      <p:sp>
        <p:nvSpPr>
          <p:cNvPr id="173" name="Google Shape;173;p20"/>
          <p:cNvSpPr txBox="1"/>
          <p:nvPr>
            <p:ph idx="11" type="ftr"/>
          </p:nvPr>
        </p:nvSpPr>
        <p:spPr>
          <a:xfrm>
            <a:off x="1781636" y="4731990"/>
            <a:ext cx="5580600" cy="273900"/>
          </a:xfrm>
          <a:prstGeom prst="rect">
            <a:avLst/>
          </a:prstGeom>
          <a:noFill/>
          <a:ln>
            <a:noFill/>
          </a:ln>
        </p:spPr>
        <p:txBody>
          <a:bodyPr anchorCtr="0" anchor="ctr" bIns="91425" lIns="91425" spcFirstLastPara="1" rIns="91425" wrap="square" tIns="91425"/>
          <a:lstStyle>
            <a:lvl1pPr lvl="0" marR="0" rtl="0" algn="ctr">
              <a:lnSpc>
                <a:spcPct val="100000"/>
              </a:lnSpc>
              <a:spcBef>
                <a:spcPts val="0"/>
              </a:spcBef>
              <a:spcAft>
                <a:spcPts val="0"/>
              </a:spcAft>
              <a:buClr>
                <a:srgbClr val="FF0000"/>
              </a:buClr>
              <a:buSzPts val="1200"/>
              <a:buFont typeface="Calibri"/>
              <a:buNone/>
              <a:defRPr b="1" i="0" sz="1200" u="none" cap="none" strike="noStrike">
                <a:solidFill>
                  <a:srgbClr val="FF0000"/>
                </a:solidFill>
                <a:latin typeface="Calibri"/>
                <a:ea typeface="Calibri"/>
                <a:cs typeface="Calibri"/>
                <a:sym typeface="Calibri"/>
              </a:defRPr>
            </a:lvl1pPr>
            <a:lvl2pPr lvl="1" marR="0" rtl="0" algn="l">
              <a:lnSpc>
                <a:spcPct val="100000"/>
              </a:lnSpc>
              <a:spcBef>
                <a:spcPts val="0"/>
              </a:spcBef>
              <a:spcAft>
                <a:spcPts val="0"/>
              </a:spcAft>
              <a:buClr>
                <a:schemeClr val="dk1"/>
              </a:buClr>
              <a:buSzPts val="1800"/>
              <a:buFont typeface="Corbel"/>
              <a:buNone/>
              <a:defRPr b="0" i="0" sz="1800" u="none" cap="none" strike="noStrike">
                <a:solidFill>
                  <a:schemeClr val="dk1"/>
                </a:solidFill>
                <a:latin typeface="Corbel"/>
                <a:ea typeface="Corbel"/>
                <a:cs typeface="Corbel"/>
                <a:sym typeface="Corbel"/>
              </a:defRPr>
            </a:lvl2pPr>
            <a:lvl3pPr lvl="2" marR="0" rtl="0" algn="l">
              <a:lnSpc>
                <a:spcPct val="100000"/>
              </a:lnSpc>
              <a:spcBef>
                <a:spcPts val="0"/>
              </a:spcBef>
              <a:spcAft>
                <a:spcPts val="0"/>
              </a:spcAft>
              <a:buClr>
                <a:schemeClr val="dk1"/>
              </a:buClr>
              <a:buSzPts val="1800"/>
              <a:buFont typeface="Corbel"/>
              <a:buNone/>
              <a:defRPr b="0" i="0" sz="1800" u="none" cap="none" strike="noStrike">
                <a:solidFill>
                  <a:schemeClr val="dk1"/>
                </a:solidFill>
                <a:latin typeface="Corbel"/>
                <a:ea typeface="Corbel"/>
                <a:cs typeface="Corbel"/>
                <a:sym typeface="Corbel"/>
              </a:defRPr>
            </a:lvl3pPr>
            <a:lvl4pPr lvl="3" marR="0" rtl="0" algn="l">
              <a:lnSpc>
                <a:spcPct val="100000"/>
              </a:lnSpc>
              <a:spcBef>
                <a:spcPts val="0"/>
              </a:spcBef>
              <a:spcAft>
                <a:spcPts val="0"/>
              </a:spcAft>
              <a:buClr>
                <a:schemeClr val="dk1"/>
              </a:buClr>
              <a:buSzPts val="1800"/>
              <a:buFont typeface="Corbel"/>
              <a:buNone/>
              <a:defRPr b="0" i="0" sz="1800" u="none" cap="none" strike="noStrike">
                <a:solidFill>
                  <a:schemeClr val="dk1"/>
                </a:solidFill>
                <a:latin typeface="Corbel"/>
                <a:ea typeface="Corbel"/>
                <a:cs typeface="Corbel"/>
                <a:sym typeface="Corbel"/>
              </a:defRPr>
            </a:lvl4pPr>
            <a:lvl5pPr lvl="4" marR="0" rtl="0" algn="l">
              <a:lnSpc>
                <a:spcPct val="100000"/>
              </a:lnSpc>
              <a:spcBef>
                <a:spcPts val="0"/>
              </a:spcBef>
              <a:spcAft>
                <a:spcPts val="0"/>
              </a:spcAft>
              <a:buClr>
                <a:schemeClr val="dk1"/>
              </a:buClr>
              <a:buSzPts val="1800"/>
              <a:buFont typeface="Corbel"/>
              <a:buNone/>
              <a:defRPr b="0" i="0" sz="1800" u="none" cap="none" strike="noStrike">
                <a:solidFill>
                  <a:schemeClr val="dk1"/>
                </a:solidFill>
                <a:latin typeface="Corbel"/>
                <a:ea typeface="Corbel"/>
                <a:cs typeface="Corbel"/>
                <a:sym typeface="Corbel"/>
              </a:defRPr>
            </a:lvl5pPr>
            <a:lvl6pPr lvl="5" marR="0" rtl="0" algn="l">
              <a:lnSpc>
                <a:spcPct val="100000"/>
              </a:lnSpc>
              <a:spcBef>
                <a:spcPts val="0"/>
              </a:spcBef>
              <a:spcAft>
                <a:spcPts val="0"/>
              </a:spcAft>
              <a:buClr>
                <a:schemeClr val="dk1"/>
              </a:buClr>
              <a:buSzPts val="1800"/>
              <a:buFont typeface="Corbel"/>
              <a:buNone/>
              <a:defRPr b="0" i="0" sz="1800" u="none" cap="none" strike="noStrike">
                <a:solidFill>
                  <a:schemeClr val="dk1"/>
                </a:solidFill>
                <a:latin typeface="Corbel"/>
                <a:ea typeface="Corbel"/>
                <a:cs typeface="Corbel"/>
                <a:sym typeface="Corbel"/>
              </a:defRPr>
            </a:lvl6pPr>
            <a:lvl7pPr lvl="6" marR="0" rtl="0" algn="l">
              <a:lnSpc>
                <a:spcPct val="100000"/>
              </a:lnSpc>
              <a:spcBef>
                <a:spcPts val="0"/>
              </a:spcBef>
              <a:spcAft>
                <a:spcPts val="0"/>
              </a:spcAft>
              <a:buClr>
                <a:schemeClr val="dk1"/>
              </a:buClr>
              <a:buSzPts val="1800"/>
              <a:buFont typeface="Corbel"/>
              <a:buNone/>
              <a:defRPr b="0" i="0" sz="1800" u="none" cap="none" strike="noStrike">
                <a:solidFill>
                  <a:schemeClr val="dk1"/>
                </a:solidFill>
                <a:latin typeface="Corbel"/>
                <a:ea typeface="Corbel"/>
                <a:cs typeface="Corbel"/>
                <a:sym typeface="Corbel"/>
              </a:defRPr>
            </a:lvl7pPr>
            <a:lvl8pPr lvl="7" marR="0" rtl="0" algn="l">
              <a:lnSpc>
                <a:spcPct val="100000"/>
              </a:lnSpc>
              <a:spcBef>
                <a:spcPts val="0"/>
              </a:spcBef>
              <a:spcAft>
                <a:spcPts val="0"/>
              </a:spcAft>
              <a:buClr>
                <a:schemeClr val="dk1"/>
              </a:buClr>
              <a:buSzPts val="1800"/>
              <a:buFont typeface="Corbel"/>
              <a:buNone/>
              <a:defRPr b="0" i="0" sz="1800" u="none" cap="none" strike="noStrike">
                <a:solidFill>
                  <a:schemeClr val="dk1"/>
                </a:solidFill>
                <a:latin typeface="Corbel"/>
                <a:ea typeface="Corbel"/>
                <a:cs typeface="Corbel"/>
                <a:sym typeface="Corbel"/>
              </a:defRPr>
            </a:lvl8pPr>
            <a:lvl9pPr lvl="8" marR="0" rtl="0" algn="l">
              <a:lnSpc>
                <a:spcPct val="100000"/>
              </a:lnSpc>
              <a:spcBef>
                <a:spcPts val="0"/>
              </a:spcBef>
              <a:spcAft>
                <a:spcPts val="0"/>
              </a:spcAft>
              <a:buClr>
                <a:schemeClr val="dk1"/>
              </a:buClr>
              <a:buSzPts val="1800"/>
              <a:buFont typeface="Corbel"/>
              <a:buNone/>
              <a:defRPr b="0" i="0" sz="1800" u="none" cap="none" strike="noStrike">
                <a:solidFill>
                  <a:schemeClr val="dk1"/>
                </a:solidFill>
                <a:latin typeface="Corbel"/>
                <a:ea typeface="Corbel"/>
                <a:cs typeface="Corbel"/>
                <a:sym typeface="Corbel"/>
              </a:defRPr>
            </a:lvl9pPr>
          </a:lstStyle>
          <a:p/>
        </p:txBody>
      </p:sp>
      <p:sp>
        <p:nvSpPr>
          <p:cNvPr id="174" name="Google Shape;174;p20"/>
          <p:cNvSpPr txBox="1"/>
          <p:nvPr>
            <p:ph idx="12" type="sldNum"/>
          </p:nvPr>
        </p:nvSpPr>
        <p:spPr>
          <a:xfrm>
            <a:off x="8172400" y="4677984"/>
            <a:ext cx="936000" cy="327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FF0000"/>
              </a:buClr>
              <a:buSzPts val="300"/>
              <a:buFont typeface="Calibri"/>
              <a:buNone/>
              <a:defRPr b="1" i="0" sz="1200" u="none" cap="none" strike="noStrike">
                <a:solidFill>
                  <a:srgbClr val="FF0000"/>
                </a:solidFill>
                <a:latin typeface="Calibri"/>
                <a:ea typeface="Calibri"/>
                <a:cs typeface="Calibri"/>
                <a:sym typeface="Calibri"/>
              </a:defRPr>
            </a:lvl1pPr>
            <a:lvl2pPr indent="0" lvl="1" marL="0" marR="0" rtl="0" algn="r">
              <a:lnSpc>
                <a:spcPct val="100000"/>
              </a:lnSpc>
              <a:spcBef>
                <a:spcPts val="0"/>
              </a:spcBef>
              <a:spcAft>
                <a:spcPts val="0"/>
              </a:spcAft>
              <a:buClr>
                <a:srgbClr val="FF0000"/>
              </a:buClr>
              <a:buSzPts val="300"/>
              <a:buFont typeface="Calibri"/>
              <a:buNone/>
              <a:defRPr b="1" i="0" sz="1200" u="none" cap="none" strike="noStrike">
                <a:solidFill>
                  <a:srgbClr val="FF0000"/>
                </a:solidFill>
                <a:latin typeface="Calibri"/>
                <a:ea typeface="Calibri"/>
                <a:cs typeface="Calibri"/>
                <a:sym typeface="Calibri"/>
              </a:defRPr>
            </a:lvl2pPr>
            <a:lvl3pPr indent="0" lvl="2" marL="0" marR="0" rtl="0" algn="r">
              <a:lnSpc>
                <a:spcPct val="100000"/>
              </a:lnSpc>
              <a:spcBef>
                <a:spcPts val="0"/>
              </a:spcBef>
              <a:spcAft>
                <a:spcPts val="0"/>
              </a:spcAft>
              <a:buClr>
                <a:srgbClr val="FF0000"/>
              </a:buClr>
              <a:buSzPts val="300"/>
              <a:buFont typeface="Calibri"/>
              <a:buNone/>
              <a:defRPr b="1" i="0" sz="1200" u="none" cap="none" strike="noStrike">
                <a:solidFill>
                  <a:srgbClr val="FF0000"/>
                </a:solidFill>
                <a:latin typeface="Calibri"/>
                <a:ea typeface="Calibri"/>
                <a:cs typeface="Calibri"/>
                <a:sym typeface="Calibri"/>
              </a:defRPr>
            </a:lvl3pPr>
            <a:lvl4pPr indent="0" lvl="3" marL="0" marR="0" rtl="0" algn="r">
              <a:lnSpc>
                <a:spcPct val="100000"/>
              </a:lnSpc>
              <a:spcBef>
                <a:spcPts val="0"/>
              </a:spcBef>
              <a:spcAft>
                <a:spcPts val="0"/>
              </a:spcAft>
              <a:buClr>
                <a:srgbClr val="FF0000"/>
              </a:buClr>
              <a:buSzPts val="300"/>
              <a:buFont typeface="Calibri"/>
              <a:buNone/>
              <a:defRPr b="1" i="0" sz="1200" u="none" cap="none" strike="noStrike">
                <a:solidFill>
                  <a:srgbClr val="FF0000"/>
                </a:solidFill>
                <a:latin typeface="Calibri"/>
                <a:ea typeface="Calibri"/>
                <a:cs typeface="Calibri"/>
                <a:sym typeface="Calibri"/>
              </a:defRPr>
            </a:lvl4pPr>
            <a:lvl5pPr indent="0" lvl="4" marL="0" marR="0" rtl="0" algn="r">
              <a:lnSpc>
                <a:spcPct val="100000"/>
              </a:lnSpc>
              <a:spcBef>
                <a:spcPts val="0"/>
              </a:spcBef>
              <a:spcAft>
                <a:spcPts val="0"/>
              </a:spcAft>
              <a:buClr>
                <a:srgbClr val="FF0000"/>
              </a:buClr>
              <a:buSzPts val="300"/>
              <a:buFont typeface="Calibri"/>
              <a:buNone/>
              <a:defRPr b="1" i="0" sz="1200" u="none" cap="none" strike="noStrike">
                <a:solidFill>
                  <a:srgbClr val="FF0000"/>
                </a:solidFill>
                <a:latin typeface="Calibri"/>
                <a:ea typeface="Calibri"/>
                <a:cs typeface="Calibri"/>
                <a:sym typeface="Calibri"/>
              </a:defRPr>
            </a:lvl5pPr>
            <a:lvl6pPr indent="0" lvl="5" marL="0" marR="0" rtl="0" algn="r">
              <a:lnSpc>
                <a:spcPct val="100000"/>
              </a:lnSpc>
              <a:spcBef>
                <a:spcPts val="0"/>
              </a:spcBef>
              <a:spcAft>
                <a:spcPts val="0"/>
              </a:spcAft>
              <a:buClr>
                <a:srgbClr val="FF0000"/>
              </a:buClr>
              <a:buSzPts val="300"/>
              <a:buFont typeface="Calibri"/>
              <a:buNone/>
              <a:defRPr b="1" i="0" sz="1200" u="none" cap="none" strike="noStrike">
                <a:solidFill>
                  <a:srgbClr val="FF0000"/>
                </a:solidFill>
                <a:latin typeface="Calibri"/>
                <a:ea typeface="Calibri"/>
                <a:cs typeface="Calibri"/>
                <a:sym typeface="Calibri"/>
              </a:defRPr>
            </a:lvl6pPr>
            <a:lvl7pPr indent="0" lvl="6" marL="0" marR="0" rtl="0" algn="r">
              <a:lnSpc>
                <a:spcPct val="100000"/>
              </a:lnSpc>
              <a:spcBef>
                <a:spcPts val="0"/>
              </a:spcBef>
              <a:spcAft>
                <a:spcPts val="0"/>
              </a:spcAft>
              <a:buClr>
                <a:srgbClr val="FF0000"/>
              </a:buClr>
              <a:buSzPts val="300"/>
              <a:buFont typeface="Calibri"/>
              <a:buNone/>
              <a:defRPr b="1" i="0" sz="1200" u="none" cap="none" strike="noStrike">
                <a:solidFill>
                  <a:srgbClr val="FF0000"/>
                </a:solidFill>
                <a:latin typeface="Calibri"/>
                <a:ea typeface="Calibri"/>
                <a:cs typeface="Calibri"/>
                <a:sym typeface="Calibri"/>
              </a:defRPr>
            </a:lvl7pPr>
            <a:lvl8pPr indent="0" lvl="7" marL="0" marR="0" rtl="0" algn="r">
              <a:lnSpc>
                <a:spcPct val="100000"/>
              </a:lnSpc>
              <a:spcBef>
                <a:spcPts val="0"/>
              </a:spcBef>
              <a:spcAft>
                <a:spcPts val="0"/>
              </a:spcAft>
              <a:buClr>
                <a:srgbClr val="FF0000"/>
              </a:buClr>
              <a:buSzPts val="300"/>
              <a:buFont typeface="Calibri"/>
              <a:buNone/>
              <a:defRPr b="1" i="0" sz="1200" u="none" cap="none" strike="noStrike">
                <a:solidFill>
                  <a:srgbClr val="FF0000"/>
                </a:solidFill>
                <a:latin typeface="Calibri"/>
                <a:ea typeface="Calibri"/>
                <a:cs typeface="Calibri"/>
                <a:sym typeface="Calibri"/>
              </a:defRPr>
            </a:lvl8pPr>
            <a:lvl9pPr indent="0" lvl="8" marL="0" marR="0" rtl="0" algn="r">
              <a:lnSpc>
                <a:spcPct val="100000"/>
              </a:lnSpc>
              <a:spcBef>
                <a:spcPts val="0"/>
              </a:spcBef>
              <a:spcAft>
                <a:spcPts val="0"/>
              </a:spcAft>
              <a:buClr>
                <a:srgbClr val="FF0000"/>
              </a:buClr>
              <a:buSzPts val="300"/>
              <a:buFont typeface="Calibri"/>
              <a:buNone/>
              <a:defRPr b="1" i="0" sz="1200" u="none" cap="none" strike="noStrike">
                <a:solidFill>
                  <a:srgbClr val="FF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fr-FR"/>
              <a:t>‹#›</a:t>
            </a:fld>
            <a:endParaRPr/>
          </a:p>
        </p:txBody>
      </p:sp>
      <p:sp>
        <p:nvSpPr>
          <p:cNvPr id="175" name="Google Shape;175;p20"/>
          <p:cNvSpPr/>
          <p:nvPr/>
        </p:nvSpPr>
        <p:spPr>
          <a:xfrm>
            <a:off x="7406886" y="25159"/>
            <a:ext cx="1691700" cy="270000"/>
          </a:xfrm>
          <a:prstGeom prst="rect">
            <a:avLst/>
          </a:prstGeom>
          <a:solidFill>
            <a:srgbClr val="F2F2F2"/>
          </a:solidFill>
          <a:ln cap="flat" cmpd="sng" w="25400">
            <a:solidFill>
              <a:srgbClr val="F2F2F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BFBFBF"/>
              </a:solidFill>
              <a:latin typeface="Corbel"/>
              <a:ea typeface="Corbel"/>
              <a:cs typeface="Corbel"/>
              <a:sym typeface="Corbe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u avec légende" type="objTx">
  <p:cSld name="OBJECT_WITH_CAPTION_TEXT">
    <p:spTree>
      <p:nvGrpSpPr>
        <p:cNvPr id="176" name="Shape 176"/>
        <p:cNvGrpSpPr/>
        <p:nvPr/>
      </p:nvGrpSpPr>
      <p:grpSpPr>
        <a:xfrm>
          <a:off x="0" y="0"/>
          <a:ext cx="0" cy="0"/>
          <a:chOff x="0" y="0"/>
          <a:chExt cx="0" cy="0"/>
        </a:xfrm>
      </p:grpSpPr>
      <p:sp>
        <p:nvSpPr>
          <p:cNvPr id="177" name="Google Shape;177;p21"/>
          <p:cNvSpPr txBox="1"/>
          <p:nvPr>
            <p:ph type="title"/>
          </p:nvPr>
        </p:nvSpPr>
        <p:spPr>
          <a:xfrm>
            <a:off x="457201" y="204787"/>
            <a:ext cx="3008400" cy="871500"/>
          </a:xfrm>
          <a:prstGeom prst="rect">
            <a:avLst/>
          </a:prstGeom>
          <a:solidFill>
            <a:schemeClr val="accent1"/>
          </a:solidFill>
          <a:ln>
            <a:noFill/>
          </a:ln>
        </p:spPr>
        <p:txBody>
          <a:bodyPr anchorCtr="0" anchor="b" bIns="91425" lIns="91425" spcFirstLastPara="1" rIns="91425" wrap="square" tIns="91425"/>
          <a:lstStyle>
            <a:lvl1pPr lvl="0" marR="0" rtl="0" algn="l">
              <a:lnSpc>
                <a:spcPct val="100000"/>
              </a:lnSpc>
              <a:spcBef>
                <a:spcPts val="0"/>
              </a:spcBef>
              <a:spcAft>
                <a:spcPts val="0"/>
              </a:spcAft>
              <a:buClr>
                <a:schemeClr val="lt2"/>
              </a:buClr>
              <a:buSzPts val="2000"/>
              <a:buFont typeface="Corbel"/>
              <a:buNone/>
              <a:defRPr b="1" i="0" sz="2000" u="none" cap="none" strike="noStrike">
                <a:solidFill>
                  <a:schemeClr val="lt2"/>
                </a:solidFill>
                <a:latin typeface="Corbel"/>
                <a:ea typeface="Corbel"/>
                <a:cs typeface="Corbel"/>
                <a:sym typeface="Corbel"/>
              </a:defRPr>
            </a:lvl1pPr>
            <a:lvl2pPr lvl="1" rtl="0">
              <a:spcBef>
                <a:spcPts val="0"/>
              </a:spcBef>
              <a:spcAft>
                <a:spcPts val="0"/>
              </a:spcAft>
              <a:buSzPts val="1800"/>
              <a:buFont typeface="Arial"/>
              <a:buNone/>
              <a:defRPr sz="1800"/>
            </a:lvl2pPr>
            <a:lvl3pPr lvl="2" rtl="0">
              <a:spcBef>
                <a:spcPts val="0"/>
              </a:spcBef>
              <a:spcAft>
                <a:spcPts val="0"/>
              </a:spcAft>
              <a:buSzPts val="1800"/>
              <a:buFont typeface="Arial"/>
              <a:buNone/>
              <a:defRPr sz="1800"/>
            </a:lvl3pPr>
            <a:lvl4pPr lvl="3" rtl="0">
              <a:spcBef>
                <a:spcPts val="0"/>
              </a:spcBef>
              <a:spcAft>
                <a:spcPts val="0"/>
              </a:spcAft>
              <a:buSzPts val="1800"/>
              <a:buFont typeface="Arial"/>
              <a:buNone/>
              <a:defRPr sz="1800"/>
            </a:lvl4pPr>
            <a:lvl5pPr lvl="4" rtl="0">
              <a:spcBef>
                <a:spcPts val="0"/>
              </a:spcBef>
              <a:spcAft>
                <a:spcPts val="0"/>
              </a:spcAft>
              <a:buSzPts val="1800"/>
              <a:buFont typeface="Arial"/>
              <a:buNone/>
              <a:defRPr sz="1800"/>
            </a:lvl5pPr>
            <a:lvl6pPr lvl="5" rtl="0">
              <a:spcBef>
                <a:spcPts val="0"/>
              </a:spcBef>
              <a:spcAft>
                <a:spcPts val="0"/>
              </a:spcAft>
              <a:buSzPts val="1800"/>
              <a:buFont typeface="Arial"/>
              <a:buNone/>
              <a:defRPr sz="1800"/>
            </a:lvl6pPr>
            <a:lvl7pPr lvl="6" rtl="0">
              <a:spcBef>
                <a:spcPts val="0"/>
              </a:spcBef>
              <a:spcAft>
                <a:spcPts val="0"/>
              </a:spcAft>
              <a:buSzPts val="1800"/>
              <a:buFont typeface="Arial"/>
              <a:buNone/>
              <a:defRPr sz="1800"/>
            </a:lvl7pPr>
            <a:lvl8pPr lvl="7" rtl="0">
              <a:spcBef>
                <a:spcPts val="0"/>
              </a:spcBef>
              <a:spcAft>
                <a:spcPts val="0"/>
              </a:spcAft>
              <a:buSzPts val="1800"/>
              <a:buFont typeface="Arial"/>
              <a:buNone/>
              <a:defRPr sz="1800"/>
            </a:lvl8pPr>
            <a:lvl9pPr lvl="8" rtl="0">
              <a:spcBef>
                <a:spcPts val="0"/>
              </a:spcBef>
              <a:spcAft>
                <a:spcPts val="0"/>
              </a:spcAft>
              <a:buSzPts val="1800"/>
              <a:buFont typeface="Arial"/>
              <a:buNone/>
              <a:defRPr sz="1800"/>
            </a:lvl9pPr>
          </a:lstStyle>
          <a:p/>
        </p:txBody>
      </p:sp>
      <p:sp>
        <p:nvSpPr>
          <p:cNvPr id="178" name="Google Shape;178;p21"/>
          <p:cNvSpPr txBox="1"/>
          <p:nvPr>
            <p:ph idx="1" type="body"/>
          </p:nvPr>
        </p:nvSpPr>
        <p:spPr>
          <a:xfrm>
            <a:off x="3575050" y="204788"/>
            <a:ext cx="5111700" cy="4389900"/>
          </a:xfrm>
          <a:prstGeom prst="rect">
            <a:avLst/>
          </a:prstGeom>
          <a:noFill/>
          <a:ln>
            <a:noFill/>
          </a:ln>
        </p:spPr>
        <p:txBody>
          <a:bodyPr anchorCtr="0" anchor="t" bIns="91425" lIns="91425" spcFirstLastPara="1" rIns="91425" wrap="square" tIns="91425"/>
          <a:lstStyle>
            <a:lvl1pPr indent="-431800" lvl="0" marL="457200" marR="0" rtl="0" algn="l">
              <a:lnSpc>
                <a:spcPct val="100000"/>
              </a:lnSpc>
              <a:spcBef>
                <a:spcPts val="640"/>
              </a:spcBef>
              <a:spcAft>
                <a:spcPts val="0"/>
              </a:spcAft>
              <a:buClr>
                <a:schemeClr val="dk1"/>
              </a:buClr>
              <a:buSzPts val="3200"/>
              <a:buFont typeface="Arial"/>
              <a:buChar char="•"/>
              <a:defRPr b="1" i="0" sz="3200" u="none" cap="none" strike="noStrike">
                <a:solidFill>
                  <a:schemeClr val="dk1"/>
                </a:solidFill>
                <a:latin typeface="Corbel"/>
                <a:ea typeface="Corbel"/>
                <a:cs typeface="Corbel"/>
                <a:sym typeface="Corbel"/>
              </a:defRPr>
            </a:lvl1pPr>
            <a:lvl2pPr indent="-406400" lvl="1" marL="914400" marR="0" rtl="0" algn="l">
              <a:lnSpc>
                <a:spcPct val="100000"/>
              </a:lnSpc>
              <a:spcBef>
                <a:spcPts val="560"/>
              </a:spcBef>
              <a:spcAft>
                <a:spcPts val="0"/>
              </a:spcAft>
              <a:buClr>
                <a:srgbClr val="424242"/>
              </a:buClr>
              <a:buSzPts val="2800"/>
              <a:buFont typeface="Arial"/>
              <a:buChar char="–"/>
              <a:defRPr b="0" i="0" sz="2800" u="none" cap="none" strike="noStrike">
                <a:solidFill>
                  <a:srgbClr val="424242"/>
                </a:solidFill>
                <a:latin typeface="Corbel"/>
                <a:ea typeface="Corbel"/>
                <a:cs typeface="Corbel"/>
                <a:sym typeface="Corbel"/>
              </a:defRPr>
            </a:lvl2pPr>
            <a:lvl3pPr indent="-381000" lvl="2" marL="1371600" marR="0" rtl="0" algn="l">
              <a:lnSpc>
                <a:spcPct val="100000"/>
              </a:lnSpc>
              <a:spcBef>
                <a:spcPts val="480"/>
              </a:spcBef>
              <a:spcAft>
                <a:spcPts val="0"/>
              </a:spcAft>
              <a:buClr>
                <a:srgbClr val="424242"/>
              </a:buClr>
              <a:buSzPts val="2400"/>
              <a:buFont typeface="Arial"/>
              <a:buChar char="•"/>
              <a:defRPr b="0" i="0" sz="2400" u="none" cap="none" strike="noStrike">
                <a:solidFill>
                  <a:srgbClr val="424242"/>
                </a:solidFill>
                <a:latin typeface="Corbel"/>
                <a:ea typeface="Corbel"/>
                <a:cs typeface="Corbel"/>
                <a:sym typeface="Corbel"/>
              </a:defRPr>
            </a:lvl3pPr>
            <a:lvl4pPr indent="-355600" lvl="3" marL="1828800" marR="0" rtl="0" algn="l">
              <a:lnSpc>
                <a:spcPct val="100000"/>
              </a:lnSpc>
              <a:spcBef>
                <a:spcPts val="400"/>
              </a:spcBef>
              <a:spcAft>
                <a:spcPts val="0"/>
              </a:spcAft>
              <a:buClr>
                <a:srgbClr val="424242"/>
              </a:buClr>
              <a:buSzPts val="2000"/>
              <a:buFont typeface="Arial"/>
              <a:buChar char="–"/>
              <a:defRPr b="0" i="0" sz="2000" u="none" cap="none" strike="noStrike">
                <a:solidFill>
                  <a:srgbClr val="424242"/>
                </a:solidFill>
                <a:latin typeface="Corbel"/>
                <a:ea typeface="Corbel"/>
                <a:cs typeface="Corbel"/>
                <a:sym typeface="Corbel"/>
              </a:defRPr>
            </a:lvl4pPr>
            <a:lvl5pPr indent="-355600" lvl="4" marL="2286000" marR="0" rtl="0" algn="l">
              <a:lnSpc>
                <a:spcPct val="100000"/>
              </a:lnSpc>
              <a:spcBef>
                <a:spcPts val="400"/>
              </a:spcBef>
              <a:spcAft>
                <a:spcPts val="0"/>
              </a:spcAft>
              <a:buClr>
                <a:srgbClr val="424242"/>
              </a:buClr>
              <a:buSzPts val="2000"/>
              <a:buFont typeface="Arial"/>
              <a:buChar char="»"/>
              <a:defRPr b="0" i="0" sz="2000" u="none" cap="none" strike="noStrike">
                <a:solidFill>
                  <a:srgbClr val="424242"/>
                </a:solidFill>
                <a:latin typeface="Corbel"/>
                <a:ea typeface="Corbel"/>
                <a:cs typeface="Corbel"/>
                <a:sym typeface="Corbe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orbel"/>
                <a:ea typeface="Corbel"/>
                <a:cs typeface="Corbel"/>
                <a:sym typeface="Corbe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orbel"/>
                <a:ea typeface="Corbel"/>
                <a:cs typeface="Corbel"/>
                <a:sym typeface="Corbe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orbel"/>
                <a:ea typeface="Corbel"/>
                <a:cs typeface="Corbel"/>
                <a:sym typeface="Corbe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orbel"/>
                <a:ea typeface="Corbel"/>
                <a:cs typeface="Corbel"/>
                <a:sym typeface="Corbel"/>
              </a:defRPr>
            </a:lvl9pPr>
          </a:lstStyle>
          <a:p/>
        </p:txBody>
      </p:sp>
      <p:sp>
        <p:nvSpPr>
          <p:cNvPr id="179" name="Google Shape;179;p21"/>
          <p:cNvSpPr txBox="1"/>
          <p:nvPr>
            <p:ph idx="2" type="body"/>
          </p:nvPr>
        </p:nvSpPr>
        <p:spPr>
          <a:xfrm>
            <a:off x="457201" y="1076326"/>
            <a:ext cx="3008400" cy="3518400"/>
          </a:xfrm>
          <a:prstGeom prst="rect">
            <a:avLst/>
          </a:prstGeom>
          <a:noFill/>
          <a:ln>
            <a:noFill/>
          </a:ln>
        </p:spPr>
        <p:txBody>
          <a:bodyPr anchorCtr="0" anchor="t" bIns="91425" lIns="91425" spcFirstLastPara="1" rIns="91425" wrap="square" tIns="91425"/>
          <a:lstStyle>
            <a:lvl1pPr indent="-228600" lvl="0" marL="457200" marR="0" rtl="0" algn="l">
              <a:lnSpc>
                <a:spcPct val="100000"/>
              </a:lnSpc>
              <a:spcBef>
                <a:spcPts val="280"/>
              </a:spcBef>
              <a:spcAft>
                <a:spcPts val="0"/>
              </a:spcAft>
              <a:buClr>
                <a:schemeClr val="dk1"/>
              </a:buClr>
              <a:buSzPts val="1400"/>
              <a:buFont typeface="Arial"/>
              <a:buNone/>
              <a:defRPr b="1" i="0" sz="1400" u="none" cap="none" strike="noStrike">
                <a:solidFill>
                  <a:schemeClr val="dk1"/>
                </a:solidFill>
                <a:latin typeface="Corbel"/>
                <a:ea typeface="Corbel"/>
                <a:cs typeface="Corbel"/>
                <a:sym typeface="Corbel"/>
              </a:defRPr>
            </a:lvl1pPr>
            <a:lvl2pPr indent="-228600" lvl="1" marL="914400" marR="0" rtl="0" algn="l">
              <a:lnSpc>
                <a:spcPct val="100000"/>
              </a:lnSpc>
              <a:spcBef>
                <a:spcPts val="240"/>
              </a:spcBef>
              <a:spcAft>
                <a:spcPts val="0"/>
              </a:spcAft>
              <a:buClr>
                <a:srgbClr val="424242"/>
              </a:buClr>
              <a:buSzPts val="1200"/>
              <a:buFont typeface="Arial"/>
              <a:buNone/>
              <a:defRPr b="0" i="0" sz="1200" u="none" cap="none" strike="noStrike">
                <a:solidFill>
                  <a:srgbClr val="424242"/>
                </a:solidFill>
                <a:latin typeface="Corbel"/>
                <a:ea typeface="Corbel"/>
                <a:cs typeface="Corbel"/>
                <a:sym typeface="Corbel"/>
              </a:defRPr>
            </a:lvl2pPr>
            <a:lvl3pPr indent="-228600" lvl="2" marL="1371600" marR="0" rtl="0" algn="l">
              <a:lnSpc>
                <a:spcPct val="100000"/>
              </a:lnSpc>
              <a:spcBef>
                <a:spcPts val="200"/>
              </a:spcBef>
              <a:spcAft>
                <a:spcPts val="0"/>
              </a:spcAft>
              <a:buClr>
                <a:srgbClr val="424242"/>
              </a:buClr>
              <a:buSzPts val="1000"/>
              <a:buFont typeface="Arial"/>
              <a:buNone/>
              <a:defRPr b="0" i="0" sz="1000" u="none" cap="none" strike="noStrike">
                <a:solidFill>
                  <a:srgbClr val="424242"/>
                </a:solidFill>
                <a:latin typeface="Corbel"/>
                <a:ea typeface="Corbel"/>
                <a:cs typeface="Corbel"/>
                <a:sym typeface="Corbel"/>
              </a:defRPr>
            </a:lvl3pPr>
            <a:lvl4pPr indent="-228600" lvl="3" marL="1828800" marR="0" rtl="0" algn="l">
              <a:lnSpc>
                <a:spcPct val="100000"/>
              </a:lnSpc>
              <a:spcBef>
                <a:spcPts val="180"/>
              </a:spcBef>
              <a:spcAft>
                <a:spcPts val="0"/>
              </a:spcAft>
              <a:buClr>
                <a:srgbClr val="424242"/>
              </a:buClr>
              <a:buSzPts val="900"/>
              <a:buFont typeface="Arial"/>
              <a:buNone/>
              <a:defRPr b="0" i="0" sz="900" u="none" cap="none" strike="noStrike">
                <a:solidFill>
                  <a:srgbClr val="424242"/>
                </a:solidFill>
                <a:latin typeface="Corbel"/>
                <a:ea typeface="Corbel"/>
                <a:cs typeface="Corbel"/>
                <a:sym typeface="Corbel"/>
              </a:defRPr>
            </a:lvl4pPr>
            <a:lvl5pPr indent="-228600" lvl="4" marL="2286000" marR="0" rtl="0" algn="l">
              <a:lnSpc>
                <a:spcPct val="100000"/>
              </a:lnSpc>
              <a:spcBef>
                <a:spcPts val="180"/>
              </a:spcBef>
              <a:spcAft>
                <a:spcPts val="0"/>
              </a:spcAft>
              <a:buClr>
                <a:srgbClr val="424242"/>
              </a:buClr>
              <a:buSzPts val="900"/>
              <a:buFont typeface="Arial"/>
              <a:buNone/>
              <a:defRPr b="0" i="0" sz="900" u="none" cap="none" strike="noStrike">
                <a:solidFill>
                  <a:srgbClr val="424242"/>
                </a:solidFill>
                <a:latin typeface="Corbel"/>
                <a:ea typeface="Corbel"/>
                <a:cs typeface="Corbel"/>
                <a:sym typeface="Corbel"/>
              </a:defRPr>
            </a:lvl5pPr>
            <a:lvl6pPr indent="-228600" lvl="5" marL="2743200" marR="0" rtl="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orbel"/>
                <a:ea typeface="Corbel"/>
                <a:cs typeface="Corbel"/>
                <a:sym typeface="Corbel"/>
              </a:defRPr>
            </a:lvl6pPr>
            <a:lvl7pPr indent="-228600" lvl="6" marL="3200400" marR="0" rtl="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orbel"/>
                <a:ea typeface="Corbel"/>
                <a:cs typeface="Corbel"/>
                <a:sym typeface="Corbel"/>
              </a:defRPr>
            </a:lvl7pPr>
            <a:lvl8pPr indent="-228600" lvl="7" marL="3657600" marR="0" rtl="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orbel"/>
                <a:ea typeface="Corbel"/>
                <a:cs typeface="Corbel"/>
                <a:sym typeface="Corbel"/>
              </a:defRPr>
            </a:lvl8pPr>
            <a:lvl9pPr indent="-228600" lvl="8" marL="4114800" marR="0" rtl="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orbel"/>
                <a:ea typeface="Corbel"/>
                <a:cs typeface="Corbel"/>
                <a:sym typeface="Corbel"/>
              </a:defRPr>
            </a:lvl9pPr>
          </a:lstStyle>
          <a:p/>
        </p:txBody>
      </p:sp>
      <p:sp>
        <p:nvSpPr>
          <p:cNvPr id="180" name="Google Shape;180;p21"/>
          <p:cNvSpPr txBox="1"/>
          <p:nvPr>
            <p:ph idx="10" type="dt"/>
          </p:nvPr>
        </p:nvSpPr>
        <p:spPr>
          <a:xfrm>
            <a:off x="9456" y="4754324"/>
            <a:ext cx="846900" cy="273900"/>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Clr>
                <a:srgbClr val="FF0000"/>
              </a:buClr>
              <a:buSzPts val="1000"/>
              <a:buFont typeface="Corbel"/>
              <a:buNone/>
              <a:defRPr b="0" i="0" sz="1000" u="none" cap="none" strike="noStrike">
                <a:solidFill>
                  <a:srgbClr val="FF0000"/>
                </a:solidFill>
                <a:latin typeface="Corbel"/>
                <a:ea typeface="Corbel"/>
                <a:cs typeface="Corbel"/>
                <a:sym typeface="Corbel"/>
              </a:defRPr>
            </a:lvl1pPr>
            <a:lvl2pPr lvl="1" marR="0" rtl="0" algn="l">
              <a:lnSpc>
                <a:spcPct val="100000"/>
              </a:lnSpc>
              <a:spcBef>
                <a:spcPts val="0"/>
              </a:spcBef>
              <a:spcAft>
                <a:spcPts val="0"/>
              </a:spcAft>
              <a:buClr>
                <a:schemeClr val="dk1"/>
              </a:buClr>
              <a:buSzPts val="1800"/>
              <a:buFont typeface="Corbel"/>
              <a:buNone/>
              <a:defRPr b="0" i="0" sz="1800" u="none" cap="none" strike="noStrike">
                <a:solidFill>
                  <a:schemeClr val="dk1"/>
                </a:solidFill>
                <a:latin typeface="Corbel"/>
                <a:ea typeface="Corbel"/>
                <a:cs typeface="Corbel"/>
                <a:sym typeface="Corbel"/>
              </a:defRPr>
            </a:lvl2pPr>
            <a:lvl3pPr lvl="2" marR="0" rtl="0" algn="l">
              <a:lnSpc>
                <a:spcPct val="100000"/>
              </a:lnSpc>
              <a:spcBef>
                <a:spcPts val="0"/>
              </a:spcBef>
              <a:spcAft>
                <a:spcPts val="0"/>
              </a:spcAft>
              <a:buClr>
                <a:schemeClr val="dk1"/>
              </a:buClr>
              <a:buSzPts val="1800"/>
              <a:buFont typeface="Corbel"/>
              <a:buNone/>
              <a:defRPr b="0" i="0" sz="1800" u="none" cap="none" strike="noStrike">
                <a:solidFill>
                  <a:schemeClr val="dk1"/>
                </a:solidFill>
                <a:latin typeface="Corbel"/>
                <a:ea typeface="Corbel"/>
                <a:cs typeface="Corbel"/>
                <a:sym typeface="Corbel"/>
              </a:defRPr>
            </a:lvl3pPr>
            <a:lvl4pPr lvl="3" marR="0" rtl="0" algn="l">
              <a:lnSpc>
                <a:spcPct val="100000"/>
              </a:lnSpc>
              <a:spcBef>
                <a:spcPts val="0"/>
              </a:spcBef>
              <a:spcAft>
                <a:spcPts val="0"/>
              </a:spcAft>
              <a:buClr>
                <a:schemeClr val="dk1"/>
              </a:buClr>
              <a:buSzPts val="1800"/>
              <a:buFont typeface="Corbel"/>
              <a:buNone/>
              <a:defRPr b="0" i="0" sz="1800" u="none" cap="none" strike="noStrike">
                <a:solidFill>
                  <a:schemeClr val="dk1"/>
                </a:solidFill>
                <a:latin typeface="Corbel"/>
                <a:ea typeface="Corbel"/>
                <a:cs typeface="Corbel"/>
                <a:sym typeface="Corbel"/>
              </a:defRPr>
            </a:lvl4pPr>
            <a:lvl5pPr lvl="4" marR="0" rtl="0" algn="l">
              <a:lnSpc>
                <a:spcPct val="100000"/>
              </a:lnSpc>
              <a:spcBef>
                <a:spcPts val="0"/>
              </a:spcBef>
              <a:spcAft>
                <a:spcPts val="0"/>
              </a:spcAft>
              <a:buClr>
                <a:schemeClr val="dk1"/>
              </a:buClr>
              <a:buSzPts val="1800"/>
              <a:buFont typeface="Corbel"/>
              <a:buNone/>
              <a:defRPr b="0" i="0" sz="1800" u="none" cap="none" strike="noStrike">
                <a:solidFill>
                  <a:schemeClr val="dk1"/>
                </a:solidFill>
                <a:latin typeface="Corbel"/>
                <a:ea typeface="Corbel"/>
                <a:cs typeface="Corbel"/>
                <a:sym typeface="Corbel"/>
              </a:defRPr>
            </a:lvl5pPr>
            <a:lvl6pPr lvl="5" marR="0" rtl="0" algn="l">
              <a:lnSpc>
                <a:spcPct val="100000"/>
              </a:lnSpc>
              <a:spcBef>
                <a:spcPts val="0"/>
              </a:spcBef>
              <a:spcAft>
                <a:spcPts val="0"/>
              </a:spcAft>
              <a:buClr>
                <a:schemeClr val="dk1"/>
              </a:buClr>
              <a:buSzPts val="1800"/>
              <a:buFont typeface="Corbel"/>
              <a:buNone/>
              <a:defRPr b="0" i="0" sz="1800" u="none" cap="none" strike="noStrike">
                <a:solidFill>
                  <a:schemeClr val="dk1"/>
                </a:solidFill>
                <a:latin typeface="Corbel"/>
                <a:ea typeface="Corbel"/>
                <a:cs typeface="Corbel"/>
                <a:sym typeface="Corbel"/>
              </a:defRPr>
            </a:lvl6pPr>
            <a:lvl7pPr lvl="6" marR="0" rtl="0" algn="l">
              <a:lnSpc>
                <a:spcPct val="100000"/>
              </a:lnSpc>
              <a:spcBef>
                <a:spcPts val="0"/>
              </a:spcBef>
              <a:spcAft>
                <a:spcPts val="0"/>
              </a:spcAft>
              <a:buClr>
                <a:schemeClr val="dk1"/>
              </a:buClr>
              <a:buSzPts val="1800"/>
              <a:buFont typeface="Corbel"/>
              <a:buNone/>
              <a:defRPr b="0" i="0" sz="1800" u="none" cap="none" strike="noStrike">
                <a:solidFill>
                  <a:schemeClr val="dk1"/>
                </a:solidFill>
                <a:latin typeface="Corbel"/>
                <a:ea typeface="Corbel"/>
                <a:cs typeface="Corbel"/>
                <a:sym typeface="Corbel"/>
              </a:defRPr>
            </a:lvl7pPr>
            <a:lvl8pPr lvl="7" marR="0" rtl="0" algn="l">
              <a:lnSpc>
                <a:spcPct val="100000"/>
              </a:lnSpc>
              <a:spcBef>
                <a:spcPts val="0"/>
              </a:spcBef>
              <a:spcAft>
                <a:spcPts val="0"/>
              </a:spcAft>
              <a:buClr>
                <a:schemeClr val="dk1"/>
              </a:buClr>
              <a:buSzPts val="1800"/>
              <a:buFont typeface="Corbel"/>
              <a:buNone/>
              <a:defRPr b="0" i="0" sz="1800" u="none" cap="none" strike="noStrike">
                <a:solidFill>
                  <a:schemeClr val="dk1"/>
                </a:solidFill>
                <a:latin typeface="Corbel"/>
                <a:ea typeface="Corbel"/>
                <a:cs typeface="Corbel"/>
                <a:sym typeface="Corbel"/>
              </a:defRPr>
            </a:lvl8pPr>
            <a:lvl9pPr lvl="8" marR="0" rtl="0" algn="l">
              <a:lnSpc>
                <a:spcPct val="100000"/>
              </a:lnSpc>
              <a:spcBef>
                <a:spcPts val="0"/>
              </a:spcBef>
              <a:spcAft>
                <a:spcPts val="0"/>
              </a:spcAft>
              <a:buClr>
                <a:schemeClr val="dk1"/>
              </a:buClr>
              <a:buSzPts val="1800"/>
              <a:buFont typeface="Corbel"/>
              <a:buNone/>
              <a:defRPr b="0" i="0" sz="1800" u="none" cap="none" strike="noStrike">
                <a:solidFill>
                  <a:schemeClr val="dk1"/>
                </a:solidFill>
                <a:latin typeface="Corbel"/>
                <a:ea typeface="Corbel"/>
                <a:cs typeface="Corbel"/>
                <a:sym typeface="Corbel"/>
              </a:defRPr>
            </a:lvl9pPr>
          </a:lstStyle>
          <a:p/>
        </p:txBody>
      </p:sp>
      <p:sp>
        <p:nvSpPr>
          <p:cNvPr id="181" name="Google Shape;181;p21"/>
          <p:cNvSpPr txBox="1"/>
          <p:nvPr>
            <p:ph idx="11" type="ftr"/>
          </p:nvPr>
        </p:nvSpPr>
        <p:spPr>
          <a:xfrm>
            <a:off x="1781636" y="4731990"/>
            <a:ext cx="5580600" cy="273900"/>
          </a:xfrm>
          <a:prstGeom prst="rect">
            <a:avLst/>
          </a:prstGeom>
          <a:noFill/>
          <a:ln>
            <a:noFill/>
          </a:ln>
        </p:spPr>
        <p:txBody>
          <a:bodyPr anchorCtr="0" anchor="ctr" bIns="91425" lIns="91425" spcFirstLastPara="1" rIns="91425" wrap="square" tIns="91425"/>
          <a:lstStyle>
            <a:lvl1pPr lvl="0" marR="0" rtl="0" algn="ctr">
              <a:lnSpc>
                <a:spcPct val="100000"/>
              </a:lnSpc>
              <a:spcBef>
                <a:spcPts val="0"/>
              </a:spcBef>
              <a:spcAft>
                <a:spcPts val="0"/>
              </a:spcAft>
              <a:buClr>
                <a:srgbClr val="FF0000"/>
              </a:buClr>
              <a:buSzPts val="1200"/>
              <a:buFont typeface="Calibri"/>
              <a:buNone/>
              <a:defRPr b="1" i="0" sz="1200" u="none" cap="none" strike="noStrike">
                <a:solidFill>
                  <a:srgbClr val="FF0000"/>
                </a:solidFill>
                <a:latin typeface="Calibri"/>
                <a:ea typeface="Calibri"/>
                <a:cs typeface="Calibri"/>
                <a:sym typeface="Calibri"/>
              </a:defRPr>
            </a:lvl1pPr>
            <a:lvl2pPr lvl="1" marR="0" rtl="0" algn="l">
              <a:lnSpc>
                <a:spcPct val="100000"/>
              </a:lnSpc>
              <a:spcBef>
                <a:spcPts val="0"/>
              </a:spcBef>
              <a:spcAft>
                <a:spcPts val="0"/>
              </a:spcAft>
              <a:buClr>
                <a:schemeClr val="dk1"/>
              </a:buClr>
              <a:buSzPts val="1800"/>
              <a:buFont typeface="Corbel"/>
              <a:buNone/>
              <a:defRPr b="0" i="0" sz="1800" u="none" cap="none" strike="noStrike">
                <a:solidFill>
                  <a:schemeClr val="dk1"/>
                </a:solidFill>
                <a:latin typeface="Corbel"/>
                <a:ea typeface="Corbel"/>
                <a:cs typeface="Corbel"/>
                <a:sym typeface="Corbel"/>
              </a:defRPr>
            </a:lvl2pPr>
            <a:lvl3pPr lvl="2" marR="0" rtl="0" algn="l">
              <a:lnSpc>
                <a:spcPct val="100000"/>
              </a:lnSpc>
              <a:spcBef>
                <a:spcPts val="0"/>
              </a:spcBef>
              <a:spcAft>
                <a:spcPts val="0"/>
              </a:spcAft>
              <a:buClr>
                <a:schemeClr val="dk1"/>
              </a:buClr>
              <a:buSzPts val="1800"/>
              <a:buFont typeface="Corbel"/>
              <a:buNone/>
              <a:defRPr b="0" i="0" sz="1800" u="none" cap="none" strike="noStrike">
                <a:solidFill>
                  <a:schemeClr val="dk1"/>
                </a:solidFill>
                <a:latin typeface="Corbel"/>
                <a:ea typeface="Corbel"/>
                <a:cs typeface="Corbel"/>
                <a:sym typeface="Corbel"/>
              </a:defRPr>
            </a:lvl3pPr>
            <a:lvl4pPr lvl="3" marR="0" rtl="0" algn="l">
              <a:lnSpc>
                <a:spcPct val="100000"/>
              </a:lnSpc>
              <a:spcBef>
                <a:spcPts val="0"/>
              </a:spcBef>
              <a:spcAft>
                <a:spcPts val="0"/>
              </a:spcAft>
              <a:buClr>
                <a:schemeClr val="dk1"/>
              </a:buClr>
              <a:buSzPts val="1800"/>
              <a:buFont typeface="Corbel"/>
              <a:buNone/>
              <a:defRPr b="0" i="0" sz="1800" u="none" cap="none" strike="noStrike">
                <a:solidFill>
                  <a:schemeClr val="dk1"/>
                </a:solidFill>
                <a:latin typeface="Corbel"/>
                <a:ea typeface="Corbel"/>
                <a:cs typeface="Corbel"/>
                <a:sym typeface="Corbel"/>
              </a:defRPr>
            </a:lvl4pPr>
            <a:lvl5pPr lvl="4" marR="0" rtl="0" algn="l">
              <a:lnSpc>
                <a:spcPct val="100000"/>
              </a:lnSpc>
              <a:spcBef>
                <a:spcPts val="0"/>
              </a:spcBef>
              <a:spcAft>
                <a:spcPts val="0"/>
              </a:spcAft>
              <a:buClr>
                <a:schemeClr val="dk1"/>
              </a:buClr>
              <a:buSzPts val="1800"/>
              <a:buFont typeface="Corbel"/>
              <a:buNone/>
              <a:defRPr b="0" i="0" sz="1800" u="none" cap="none" strike="noStrike">
                <a:solidFill>
                  <a:schemeClr val="dk1"/>
                </a:solidFill>
                <a:latin typeface="Corbel"/>
                <a:ea typeface="Corbel"/>
                <a:cs typeface="Corbel"/>
                <a:sym typeface="Corbel"/>
              </a:defRPr>
            </a:lvl5pPr>
            <a:lvl6pPr lvl="5" marR="0" rtl="0" algn="l">
              <a:lnSpc>
                <a:spcPct val="100000"/>
              </a:lnSpc>
              <a:spcBef>
                <a:spcPts val="0"/>
              </a:spcBef>
              <a:spcAft>
                <a:spcPts val="0"/>
              </a:spcAft>
              <a:buClr>
                <a:schemeClr val="dk1"/>
              </a:buClr>
              <a:buSzPts val="1800"/>
              <a:buFont typeface="Corbel"/>
              <a:buNone/>
              <a:defRPr b="0" i="0" sz="1800" u="none" cap="none" strike="noStrike">
                <a:solidFill>
                  <a:schemeClr val="dk1"/>
                </a:solidFill>
                <a:latin typeface="Corbel"/>
                <a:ea typeface="Corbel"/>
                <a:cs typeface="Corbel"/>
                <a:sym typeface="Corbel"/>
              </a:defRPr>
            </a:lvl6pPr>
            <a:lvl7pPr lvl="6" marR="0" rtl="0" algn="l">
              <a:lnSpc>
                <a:spcPct val="100000"/>
              </a:lnSpc>
              <a:spcBef>
                <a:spcPts val="0"/>
              </a:spcBef>
              <a:spcAft>
                <a:spcPts val="0"/>
              </a:spcAft>
              <a:buClr>
                <a:schemeClr val="dk1"/>
              </a:buClr>
              <a:buSzPts val="1800"/>
              <a:buFont typeface="Corbel"/>
              <a:buNone/>
              <a:defRPr b="0" i="0" sz="1800" u="none" cap="none" strike="noStrike">
                <a:solidFill>
                  <a:schemeClr val="dk1"/>
                </a:solidFill>
                <a:latin typeface="Corbel"/>
                <a:ea typeface="Corbel"/>
                <a:cs typeface="Corbel"/>
                <a:sym typeface="Corbel"/>
              </a:defRPr>
            </a:lvl7pPr>
            <a:lvl8pPr lvl="7" marR="0" rtl="0" algn="l">
              <a:lnSpc>
                <a:spcPct val="100000"/>
              </a:lnSpc>
              <a:spcBef>
                <a:spcPts val="0"/>
              </a:spcBef>
              <a:spcAft>
                <a:spcPts val="0"/>
              </a:spcAft>
              <a:buClr>
                <a:schemeClr val="dk1"/>
              </a:buClr>
              <a:buSzPts val="1800"/>
              <a:buFont typeface="Corbel"/>
              <a:buNone/>
              <a:defRPr b="0" i="0" sz="1800" u="none" cap="none" strike="noStrike">
                <a:solidFill>
                  <a:schemeClr val="dk1"/>
                </a:solidFill>
                <a:latin typeface="Corbel"/>
                <a:ea typeface="Corbel"/>
                <a:cs typeface="Corbel"/>
                <a:sym typeface="Corbel"/>
              </a:defRPr>
            </a:lvl8pPr>
            <a:lvl9pPr lvl="8" marR="0" rtl="0" algn="l">
              <a:lnSpc>
                <a:spcPct val="100000"/>
              </a:lnSpc>
              <a:spcBef>
                <a:spcPts val="0"/>
              </a:spcBef>
              <a:spcAft>
                <a:spcPts val="0"/>
              </a:spcAft>
              <a:buClr>
                <a:schemeClr val="dk1"/>
              </a:buClr>
              <a:buSzPts val="1800"/>
              <a:buFont typeface="Corbel"/>
              <a:buNone/>
              <a:defRPr b="0" i="0" sz="1800" u="none" cap="none" strike="noStrike">
                <a:solidFill>
                  <a:schemeClr val="dk1"/>
                </a:solidFill>
                <a:latin typeface="Corbel"/>
                <a:ea typeface="Corbel"/>
                <a:cs typeface="Corbel"/>
                <a:sym typeface="Corbel"/>
              </a:defRPr>
            </a:lvl9pPr>
          </a:lstStyle>
          <a:p/>
        </p:txBody>
      </p:sp>
      <p:sp>
        <p:nvSpPr>
          <p:cNvPr id="182" name="Google Shape;182;p21"/>
          <p:cNvSpPr txBox="1"/>
          <p:nvPr>
            <p:ph idx="12" type="sldNum"/>
          </p:nvPr>
        </p:nvSpPr>
        <p:spPr>
          <a:xfrm>
            <a:off x="8172400" y="4677984"/>
            <a:ext cx="936000" cy="327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FF0000"/>
              </a:buClr>
              <a:buSzPts val="300"/>
              <a:buFont typeface="Calibri"/>
              <a:buNone/>
              <a:defRPr b="1" i="0" sz="1200" u="none" cap="none" strike="noStrike">
                <a:solidFill>
                  <a:srgbClr val="FF0000"/>
                </a:solidFill>
                <a:latin typeface="Calibri"/>
                <a:ea typeface="Calibri"/>
                <a:cs typeface="Calibri"/>
                <a:sym typeface="Calibri"/>
              </a:defRPr>
            </a:lvl1pPr>
            <a:lvl2pPr indent="0" lvl="1" marL="0" marR="0" rtl="0" algn="r">
              <a:lnSpc>
                <a:spcPct val="100000"/>
              </a:lnSpc>
              <a:spcBef>
                <a:spcPts val="0"/>
              </a:spcBef>
              <a:spcAft>
                <a:spcPts val="0"/>
              </a:spcAft>
              <a:buClr>
                <a:srgbClr val="FF0000"/>
              </a:buClr>
              <a:buSzPts val="300"/>
              <a:buFont typeface="Calibri"/>
              <a:buNone/>
              <a:defRPr b="1" i="0" sz="1200" u="none" cap="none" strike="noStrike">
                <a:solidFill>
                  <a:srgbClr val="FF0000"/>
                </a:solidFill>
                <a:latin typeface="Calibri"/>
                <a:ea typeface="Calibri"/>
                <a:cs typeface="Calibri"/>
                <a:sym typeface="Calibri"/>
              </a:defRPr>
            </a:lvl2pPr>
            <a:lvl3pPr indent="0" lvl="2" marL="0" marR="0" rtl="0" algn="r">
              <a:lnSpc>
                <a:spcPct val="100000"/>
              </a:lnSpc>
              <a:spcBef>
                <a:spcPts val="0"/>
              </a:spcBef>
              <a:spcAft>
                <a:spcPts val="0"/>
              </a:spcAft>
              <a:buClr>
                <a:srgbClr val="FF0000"/>
              </a:buClr>
              <a:buSzPts val="300"/>
              <a:buFont typeface="Calibri"/>
              <a:buNone/>
              <a:defRPr b="1" i="0" sz="1200" u="none" cap="none" strike="noStrike">
                <a:solidFill>
                  <a:srgbClr val="FF0000"/>
                </a:solidFill>
                <a:latin typeface="Calibri"/>
                <a:ea typeface="Calibri"/>
                <a:cs typeface="Calibri"/>
                <a:sym typeface="Calibri"/>
              </a:defRPr>
            </a:lvl3pPr>
            <a:lvl4pPr indent="0" lvl="3" marL="0" marR="0" rtl="0" algn="r">
              <a:lnSpc>
                <a:spcPct val="100000"/>
              </a:lnSpc>
              <a:spcBef>
                <a:spcPts val="0"/>
              </a:spcBef>
              <a:spcAft>
                <a:spcPts val="0"/>
              </a:spcAft>
              <a:buClr>
                <a:srgbClr val="FF0000"/>
              </a:buClr>
              <a:buSzPts val="300"/>
              <a:buFont typeface="Calibri"/>
              <a:buNone/>
              <a:defRPr b="1" i="0" sz="1200" u="none" cap="none" strike="noStrike">
                <a:solidFill>
                  <a:srgbClr val="FF0000"/>
                </a:solidFill>
                <a:latin typeface="Calibri"/>
                <a:ea typeface="Calibri"/>
                <a:cs typeface="Calibri"/>
                <a:sym typeface="Calibri"/>
              </a:defRPr>
            </a:lvl4pPr>
            <a:lvl5pPr indent="0" lvl="4" marL="0" marR="0" rtl="0" algn="r">
              <a:lnSpc>
                <a:spcPct val="100000"/>
              </a:lnSpc>
              <a:spcBef>
                <a:spcPts val="0"/>
              </a:spcBef>
              <a:spcAft>
                <a:spcPts val="0"/>
              </a:spcAft>
              <a:buClr>
                <a:srgbClr val="FF0000"/>
              </a:buClr>
              <a:buSzPts val="300"/>
              <a:buFont typeface="Calibri"/>
              <a:buNone/>
              <a:defRPr b="1" i="0" sz="1200" u="none" cap="none" strike="noStrike">
                <a:solidFill>
                  <a:srgbClr val="FF0000"/>
                </a:solidFill>
                <a:latin typeface="Calibri"/>
                <a:ea typeface="Calibri"/>
                <a:cs typeface="Calibri"/>
                <a:sym typeface="Calibri"/>
              </a:defRPr>
            </a:lvl5pPr>
            <a:lvl6pPr indent="0" lvl="5" marL="0" marR="0" rtl="0" algn="r">
              <a:lnSpc>
                <a:spcPct val="100000"/>
              </a:lnSpc>
              <a:spcBef>
                <a:spcPts val="0"/>
              </a:spcBef>
              <a:spcAft>
                <a:spcPts val="0"/>
              </a:spcAft>
              <a:buClr>
                <a:srgbClr val="FF0000"/>
              </a:buClr>
              <a:buSzPts val="300"/>
              <a:buFont typeface="Calibri"/>
              <a:buNone/>
              <a:defRPr b="1" i="0" sz="1200" u="none" cap="none" strike="noStrike">
                <a:solidFill>
                  <a:srgbClr val="FF0000"/>
                </a:solidFill>
                <a:latin typeface="Calibri"/>
                <a:ea typeface="Calibri"/>
                <a:cs typeface="Calibri"/>
                <a:sym typeface="Calibri"/>
              </a:defRPr>
            </a:lvl6pPr>
            <a:lvl7pPr indent="0" lvl="6" marL="0" marR="0" rtl="0" algn="r">
              <a:lnSpc>
                <a:spcPct val="100000"/>
              </a:lnSpc>
              <a:spcBef>
                <a:spcPts val="0"/>
              </a:spcBef>
              <a:spcAft>
                <a:spcPts val="0"/>
              </a:spcAft>
              <a:buClr>
                <a:srgbClr val="FF0000"/>
              </a:buClr>
              <a:buSzPts val="300"/>
              <a:buFont typeface="Calibri"/>
              <a:buNone/>
              <a:defRPr b="1" i="0" sz="1200" u="none" cap="none" strike="noStrike">
                <a:solidFill>
                  <a:srgbClr val="FF0000"/>
                </a:solidFill>
                <a:latin typeface="Calibri"/>
                <a:ea typeface="Calibri"/>
                <a:cs typeface="Calibri"/>
                <a:sym typeface="Calibri"/>
              </a:defRPr>
            </a:lvl7pPr>
            <a:lvl8pPr indent="0" lvl="7" marL="0" marR="0" rtl="0" algn="r">
              <a:lnSpc>
                <a:spcPct val="100000"/>
              </a:lnSpc>
              <a:spcBef>
                <a:spcPts val="0"/>
              </a:spcBef>
              <a:spcAft>
                <a:spcPts val="0"/>
              </a:spcAft>
              <a:buClr>
                <a:srgbClr val="FF0000"/>
              </a:buClr>
              <a:buSzPts val="300"/>
              <a:buFont typeface="Calibri"/>
              <a:buNone/>
              <a:defRPr b="1" i="0" sz="1200" u="none" cap="none" strike="noStrike">
                <a:solidFill>
                  <a:srgbClr val="FF0000"/>
                </a:solidFill>
                <a:latin typeface="Calibri"/>
                <a:ea typeface="Calibri"/>
                <a:cs typeface="Calibri"/>
                <a:sym typeface="Calibri"/>
              </a:defRPr>
            </a:lvl8pPr>
            <a:lvl9pPr indent="0" lvl="8" marL="0" marR="0" rtl="0" algn="r">
              <a:lnSpc>
                <a:spcPct val="100000"/>
              </a:lnSpc>
              <a:spcBef>
                <a:spcPts val="0"/>
              </a:spcBef>
              <a:spcAft>
                <a:spcPts val="0"/>
              </a:spcAft>
              <a:buClr>
                <a:srgbClr val="FF0000"/>
              </a:buClr>
              <a:buSzPts val="300"/>
              <a:buFont typeface="Calibri"/>
              <a:buNone/>
              <a:defRPr b="1" i="0" sz="1200" u="none" cap="none" strike="noStrike">
                <a:solidFill>
                  <a:srgbClr val="FF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fr-FR"/>
              <a:t>‹#›</a:t>
            </a:fld>
            <a:endParaRPr/>
          </a:p>
        </p:txBody>
      </p:sp>
      <p:sp>
        <p:nvSpPr>
          <p:cNvPr id="183" name="Google Shape;183;p21"/>
          <p:cNvSpPr/>
          <p:nvPr/>
        </p:nvSpPr>
        <p:spPr>
          <a:xfrm>
            <a:off x="7406886" y="25159"/>
            <a:ext cx="1691700" cy="270000"/>
          </a:xfrm>
          <a:prstGeom prst="rect">
            <a:avLst/>
          </a:prstGeom>
          <a:solidFill>
            <a:srgbClr val="F2F2F2"/>
          </a:solidFill>
          <a:ln cap="flat" cmpd="sng" w="25400">
            <a:solidFill>
              <a:srgbClr val="F2F2F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BFBFBF"/>
              </a:solidFill>
              <a:latin typeface="Corbel"/>
              <a:ea typeface="Corbel"/>
              <a:cs typeface="Corbel"/>
              <a:sym typeface="Corbe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re et contenu">
  <p:cSld name="Titre et contenu">
    <p:spTree>
      <p:nvGrpSpPr>
        <p:cNvPr id="28" name="Shape 28"/>
        <p:cNvGrpSpPr/>
        <p:nvPr/>
      </p:nvGrpSpPr>
      <p:grpSpPr>
        <a:xfrm>
          <a:off x="0" y="0"/>
          <a:ext cx="0" cy="0"/>
          <a:chOff x="0" y="0"/>
          <a:chExt cx="0" cy="0"/>
        </a:xfrm>
      </p:grpSpPr>
      <p:sp>
        <p:nvSpPr>
          <p:cNvPr id="29" name="Google Shape;29;p3"/>
          <p:cNvSpPr txBox="1"/>
          <p:nvPr>
            <p:ph idx="1" type="body"/>
          </p:nvPr>
        </p:nvSpPr>
        <p:spPr>
          <a:xfrm>
            <a:off x="251520" y="843558"/>
            <a:ext cx="8640960" cy="3456384"/>
          </a:xfrm>
          <a:prstGeom prst="rect">
            <a:avLst/>
          </a:prstGeom>
          <a:noFill/>
          <a:ln>
            <a:noFill/>
          </a:ln>
        </p:spPr>
        <p:txBody>
          <a:bodyPr anchorCtr="0" anchor="t" bIns="91425" lIns="91425" spcFirstLastPara="1" rIns="91425" wrap="square" tIns="91425"/>
          <a:lstStyle>
            <a:lvl1pPr indent="-406400" lvl="0" marL="457200" marR="0" algn="l">
              <a:lnSpc>
                <a:spcPct val="100000"/>
              </a:lnSpc>
              <a:spcBef>
                <a:spcPts val="560"/>
              </a:spcBef>
              <a:spcAft>
                <a:spcPts val="0"/>
              </a:spcAft>
              <a:buClr>
                <a:schemeClr val="dk1"/>
              </a:buClr>
              <a:buSzPts val="2800"/>
              <a:buFont typeface="Arial"/>
              <a:buChar char="•"/>
              <a:defRPr b="1" i="0" sz="2800" u="none" cap="none" strike="noStrike">
                <a:solidFill>
                  <a:schemeClr val="dk1"/>
                </a:solidFill>
                <a:latin typeface="Corbel"/>
                <a:ea typeface="Corbel"/>
                <a:cs typeface="Corbel"/>
                <a:sym typeface="Corbel"/>
              </a:defRPr>
            </a:lvl1pPr>
            <a:lvl2pPr indent="-381000" lvl="1" marL="914400" marR="0" algn="l">
              <a:lnSpc>
                <a:spcPct val="100000"/>
              </a:lnSpc>
              <a:spcBef>
                <a:spcPts val="480"/>
              </a:spcBef>
              <a:spcAft>
                <a:spcPts val="0"/>
              </a:spcAft>
              <a:buClr>
                <a:srgbClr val="424242"/>
              </a:buClr>
              <a:buSzPts val="2400"/>
              <a:buFont typeface="Arial"/>
              <a:buChar char="–"/>
              <a:defRPr b="0" i="0" sz="2400" u="none" cap="none" strike="noStrike">
                <a:solidFill>
                  <a:srgbClr val="424242"/>
                </a:solidFill>
                <a:latin typeface="Corbel"/>
                <a:ea typeface="Corbel"/>
                <a:cs typeface="Corbel"/>
                <a:sym typeface="Corbel"/>
              </a:defRPr>
            </a:lvl2pPr>
            <a:lvl3pPr indent="-355600" lvl="2" marL="1371600" marR="0" algn="l">
              <a:lnSpc>
                <a:spcPct val="100000"/>
              </a:lnSpc>
              <a:spcBef>
                <a:spcPts val="400"/>
              </a:spcBef>
              <a:spcAft>
                <a:spcPts val="0"/>
              </a:spcAft>
              <a:buClr>
                <a:srgbClr val="424242"/>
              </a:buClr>
              <a:buSzPts val="2000"/>
              <a:buFont typeface="Arial"/>
              <a:buChar char="•"/>
              <a:defRPr b="0" i="0" sz="2000" u="none" cap="none" strike="noStrike">
                <a:solidFill>
                  <a:srgbClr val="424242"/>
                </a:solidFill>
                <a:latin typeface="Corbel"/>
                <a:ea typeface="Corbel"/>
                <a:cs typeface="Corbel"/>
                <a:sym typeface="Corbel"/>
              </a:defRPr>
            </a:lvl3pPr>
            <a:lvl4pPr indent="-342900" lvl="3" marL="1828800" marR="0" algn="l">
              <a:lnSpc>
                <a:spcPct val="100000"/>
              </a:lnSpc>
              <a:spcBef>
                <a:spcPts val="360"/>
              </a:spcBef>
              <a:spcAft>
                <a:spcPts val="0"/>
              </a:spcAft>
              <a:buClr>
                <a:srgbClr val="424242"/>
              </a:buClr>
              <a:buSzPts val="1800"/>
              <a:buFont typeface="Arial"/>
              <a:buChar char="–"/>
              <a:defRPr b="0" i="0" sz="1800" u="none" cap="none" strike="noStrike">
                <a:solidFill>
                  <a:srgbClr val="424242"/>
                </a:solidFill>
                <a:latin typeface="Corbel"/>
                <a:ea typeface="Corbel"/>
                <a:cs typeface="Corbel"/>
                <a:sym typeface="Corbel"/>
              </a:defRPr>
            </a:lvl4pPr>
            <a:lvl5pPr indent="-342900" lvl="4" marL="2286000" marR="0" algn="l">
              <a:lnSpc>
                <a:spcPct val="100000"/>
              </a:lnSpc>
              <a:spcBef>
                <a:spcPts val="360"/>
              </a:spcBef>
              <a:spcAft>
                <a:spcPts val="0"/>
              </a:spcAft>
              <a:buClr>
                <a:srgbClr val="424242"/>
              </a:buClr>
              <a:buSzPts val="1800"/>
              <a:buFont typeface="Arial"/>
              <a:buChar char="»"/>
              <a:defRPr b="0" i="0" sz="1800" u="none" cap="none" strike="noStrike">
                <a:solidFill>
                  <a:srgbClr val="424242"/>
                </a:solidFill>
                <a:latin typeface="Corbel"/>
                <a:ea typeface="Corbel"/>
                <a:cs typeface="Corbel"/>
                <a:sym typeface="Corbel"/>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orbel"/>
                <a:ea typeface="Corbel"/>
                <a:cs typeface="Corbel"/>
                <a:sym typeface="Corbel"/>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orbel"/>
                <a:ea typeface="Corbel"/>
                <a:cs typeface="Corbel"/>
                <a:sym typeface="Corbel"/>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orbel"/>
                <a:ea typeface="Corbel"/>
                <a:cs typeface="Corbel"/>
                <a:sym typeface="Corbel"/>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orbel"/>
                <a:ea typeface="Corbel"/>
                <a:cs typeface="Corbel"/>
                <a:sym typeface="Corbel"/>
              </a:defRPr>
            </a:lvl9pPr>
          </a:lstStyle>
          <a:p/>
        </p:txBody>
      </p:sp>
      <p:sp>
        <p:nvSpPr>
          <p:cNvPr id="30" name="Google Shape;30;p3"/>
          <p:cNvSpPr/>
          <p:nvPr/>
        </p:nvSpPr>
        <p:spPr>
          <a:xfrm>
            <a:off x="0" y="701257"/>
            <a:ext cx="9144000" cy="34289"/>
          </a:xfrm>
          <a:prstGeom prst="rect">
            <a:avLst/>
          </a:prstGeom>
          <a:solidFill>
            <a:srgbClr val="B1040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orbel"/>
              <a:ea typeface="Corbel"/>
              <a:cs typeface="Corbel"/>
              <a:sym typeface="Corbel"/>
            </a:endParaRPr>
          </a:p>
        </p:txBody>
      </p:sp>
      <p:sp>
        <p:nvSpPr>
          <p:cNvPr id="31" name="Google Shape;31;p3"/>
          <p:cNvSpPr txBox="1"/>
          <p:nvPr>
            <p:ph idx="10" type="dt"/>
          </p:nvPr>
        </p:nvSpPr>
        <p:spPr>
          <a:xfrm>
            <a:off x="9456" y="4754324"/>
            <a:ext cx="847006" cy="273844"/>
          </a:xfrm>
          <a:prstGeom prst="rect">
            <a:avLst/>
          </a:prstGeom>
          <a:noFill/>
          <a:ln>
            <a:noFill/>
          </a:ln>
        </p:spPr>
        <p:txBody>
          <a:bodyPr anchorCtr="0" anchor="ctr" bIns="91425" lIns="91425" spcFirstLastPara="1" rIns="91425" wrap="square" tIns="91425"/>
          <a:lstStyle>
            <a:lvl1pPr lvl="0" marR="0" algn="l">
              <a:lnSpc>
                <a:spcPct val="100000"/>
              </a:lnSpc>
              <a:spcBef>
                <a:spcPts val="0"/>
              </a:spcBef>
              <a:spcAft>
                <a:spcPts val="0"/>
              </a:spcAft>
              <a:buClr>
                <a:srgbClr val="FF0000"/>
              </a:buClr>
              <a:buSzPts val="1000"/>
              <a:buFont typeface="Corbel"/>
              <a:buNone/>
              <a:defRPr b="0" i="0" sz="1000" u="none" cap="none" strike="noStrike">
                <a:solidFill>
                  <a:srgbClr val="FF0000"/>
                </a:solidFill>
                <a:latin typeface="Corbel"/>
                <a:ea typeface="Corbel"/>
                <a:cs typeface="Corbel"/>
                <a:sym typeface="Corbel"/>
              </a:defRPr>
            </a:lvl1pPr>
            <a:lvl2pPr lvl="1" marR="0" algn="l">
              <a:lnSpc>
                <a:spcPct val="100000"/>
              </a:lnSpc>
              <a:spcBef>
                <a:spcPts val="0"/>
              </a:spcBef>
              <a:spcAft>
                <a:spcPts val="0"/>
              </a:spcAft>
              <a:buClr>
                <a:schemeClr val="dk1"/>
              </a:buClr>
              <a:buSzPts val="1800"/>
              <a:buFont typeface="Corbel"/>
              <a:buNone/>
              <a:defRPr b="0" i="0" sz="1800" u="none" cap="none" strike="noStrike">
                <a:solidFill>
                  <a:schemeClr val="dk1"/>
                </a:solidFill>
                <a:latin typeface="Corbel"/>
                <a:ea typeface="Corbel"/>
                <a:cs typeface="Corbel"/>
                <a:sym typeface="Corbel"/>
              </a:defRPr>
            </a:lvl2pPr>
            <a:lvl3pPr lvl="2" marR="0" algn="l">
              <a:lnSpc>
                <a:spcPct val="100000"/>
              </a:lnSpc>
              <a:spcBef>
                <a:spcPts val="0"/>
              </a:spcBef>
              <a:spcAft>
                <a:spcPts val="0"/>
              </a:spcAft>
              <a:buClr>
                <a:schemeClr val="dk1"/>
              </a:buClr>
              <a:buSzPts val="1800"/>
              <a:buFont typeface="Corbel"/>
              <a:buNone/>
              <a:defRPr b="0" i="0" sz="1800" u="none" cap="none" strike="noStrike">
                <a:solidFill>
                  <a:schemeClr val="dk1"/>
                </a:solidFill>
                <a:latin typeface="Corbel"/>
                <a:ea typeface="Corbel"/>
                <a:cs typeface="Corbel"/>
                <a:sym typeface="Corbel"/>
              </a:defRPr>
            </a:lvl3pPr>
            <a:lvl4pPr lvl="3" marR="0" algn="l">
              <a:lnSpc>
                <a:spcPct val="100000"/>
              </a:lnSpc>
              <a:spcBef>
                <a:spcPts val="0"/>
              </a:spcBef>
              <a:spcAft>
                <a:spcPts val="0"/>
              </a:spcAft>
              <a:buClr>
                <a:schemeClr val="dk1"/>
              </a:buClr>
              <a:buSzPts val="1800"/>
              <a:buFont typeface="Corbel"/>
              <a:buNone/>
              <a:defRPr b="0" i="0" sz="1800" u="none" cap="none" strike="noStrike">
                <a:solidFill>
                  <a:schemeClr val="dk1"/>
                </a:solidFill>
                <a:latin typeface="Corbel"/>
                <a:ea typeface="Corbel"/>
                <a:cs typeface="Corbel"/>
                <a:sym typeface="Corbel"/>
              </a:defRPr>
            </a:lvl4pPr>
            <a:lvl5pPr lvl="4" marR="0" algn="l">
              <a:lnSpc>
                <a:spcPct val="100000"/>
              </a:lnSpc>
              <a:spcBef>
                <a:spcPts val="0"/>
              </a:spcBef>
              <a:spcAft>
                <a:spcPts val="0"/>
              </a:spcAft>
              <a:buClr>
                <a:schemeClr val="dk1"/>
              </a:buClr>
              <a:buSzPts val="1800"/>
              <a:buFont typeface="Corbel"/>
              <a:buNone/>
              <a:defRPr b="0" i="0" sz="1800" u="none" cap="none" strike="noStrike">
                <a:solidFill>
                  <a:schemeClr val="dk1"/>
                </a:solidFill>
                <a:latin typeface="Corbel"/>
                <a:ea typeface="Corbel"/>
                <a:cs typeface="Corbel"/>
                <a:sym typeface="Corbel"/>
              </a:defRPr>
            </a:lvl5pPr>
            <a:lvl6pPr lvl="5" marR="0" algn="l">
              <a:lnSpc>
                <a:spcPct val="100000"/>
              </a:lnSpc>
              <a:spcBef>
                <a:spcPts val="0"/>
              </a:spcBef>
              <a:spcAft>
                <a:spcPts val="0"/>
              </a:spcAft>
              <a:buClr>
                <a:schemeClr val="dk1"/>
              </a:buClr>
              <a:buSzPts val="1800"/>
              <a:buFont typeface="Corbel"/>
              <a:buNone/>
              <a:defRPr b="0" i="0" sz="1800" u="none" cap="none" strike="noStrike">
                <a:solidFill>
                  <a:schemeClr val="dk1"/>
                </a:solidFill>
                <a:latin typeface="Corbel"/>
                <a:ea typeface="Corbel"/>
                <a:cs typeface="Corbel"/>
                <a:sym typeface="Corbel"/>
              </a:defRPr>
            </a:lvl6pPr>
            <a:lvl7pPr lvl="6" marR="0" algn="l">
              <a:lnSpc>
                <a:spcPct val="100000"/>
              </a:lnSpc>
              <a:spcBef>
                <a:spcPts val="0"/>
              </a:spcBef>
              <a:spcAft>
                <a:spcPts val="0"/>
              </a:spcAft>
              <a:buClr>
                <a:schemeClr val="dk1"/>
              </a:buClr>
              <a:buSzPts val="1800"/>
              <a:buFont typeface="Corbel"/>
              <a:buNone/>
              <a:defRPr b="0" i="0" sz="1800" u="none" cap="none" strike="noStrike">
                <a:solidFill>
                  <a:schemeClr val="dk1"/>
                </a:solidFill>
                <a:latin typeface="Corbel"/>
                <a:ea typeface="Corbel"/>
                <a:cs typeface="Corbel"/>
                <a:sym typeface="Corbel"/>
              </a:defRPr>
            </a:lvl7pPr>
            <a:lvl8pPr lvl="7" marR="0" algn="l">
              <a:lnSpc>
                <a:spcPct val="100000"/>
              </a:lnSpc>
              <a:spcBef>
                <a:spcPts val="0"/>
              </a:spcBef>
              <a:spcAft>
                <a:spcPts val="0"/>
              </a:spcAft>
              <a:buClr>
                <a:schemeClr val="dk1"/>
              </a:buClr>
              <a:buSzPts val="1800"/>
              <a:buFont typeface="Corbel"/>
              <a:buNone/>
              <a:defRPr b="0" i="0" sz="1800" u="none" cap="none" strike="noStrike">
                <a:solidFill>
                  <a:schemeClr val="dk1"/>
                </a:solidFill>
                <a:latin typeface="Corbel"/>
                <a:ea typeface="Corbel"/>
                <a:cs typeface="Corbel"/>
                <a:sym typeface="Corbel"/>
              </a:defRPr>
            </a:lvl8pPr>
            <a:lvl9pPr lvl="8" marR="0" algn="l">
              <a:lnSpc>
                <a:spcPct val="100000"/>
              </a:lnSpc>
              <a:spcBef>
                <a:spcPts val="0"/>
              </a:spcBef>
              <a:spcAft>
                <a:spcPts val="0"/>
              </a:spcAft>
              <a:buClr>
                <a:schemeClr val="dk1"/>
              </a:buClr>
              <a:buSzPts val="1800"/>
              <a:buFont typeface="Corbel"/>
              <a:buNone/>
              <a:defRPr b="0" i="0" sz="1800" u="none" cap="none" strike="noStrike">
                <a:solidFill>
                  <a:schemeClr val="dk1"/>
                </a:solidFill>
                <a:latin typeface="Corbel"/>
                <a:ea typeface="Corbel"/>
                <a:cs typeface="Corbel"/>
                <a:sym typeface="Corbel"/>
              </a:defRPr>
            </a:lvl9pPr>
          </a:lstStyle>
          <a:p/>
        </p:txBody>
      </p:sp>
      <p:sp>
        <p:nvSpPr>
          <p:cNvPr id="32" name="Google Shape;32;p3"/>
          <p:cNvSpPr txBox="1"/>
          <p:nvPr>
            <p:ph idx="11" type="ftr"/>
          </p:nvPr>
        </p:nvSpPr>
        <p:spPr>
          <a:xfrm>
            <a:off x="1781636" y="4731990"/>
            <a:ext cx="5580731" cy="273844"/>
          </a:xfrm>
          <a:prstGeom prst="rect">
            <a:avLst/>
          </a:prstGeom>
          <a:noFill/>
          <a:ln>
            <a:noFill/>
          </a:ln>
        </p:spPr>
        <p:txBody>
          <a:bodyPr anchorCtr="0" anchor="ctr" bIns="91425" lIns="91425" spcFirstLastPara="1" rIns="91425" wrap="square" tIns="91425"/>
          <a:lstStyle>
            <a:lvl1pPr lvl="0" marR="0" algn="ctr">
              <a:lnSpc>
                <a:spcPct val="100000"/>
              </a:lnSpc>
              <a:spcBef>
                <a:spcPts val="0"/>
              </a:spcBef>
              <a:spcAft>
                <a:spcPts val="0"/>
              </a:spcAft>
              <a:buClr>
                <a:srgbClr val="FF0000"/>
              </a:buClr>
              <a:buSzPts val="1200"/>
              <a:buFont typeface="Calibri"/>
              <a:buNone/>
              <a:defRPr b="1" i="0" sz="1200" u="none" cap="none" strike="noStrike">
                <a:solidFill>
                  <a:srgbClr val="FF0000"/>
                </a:solidFill>
                <a:latin typeface="Calibri"/>
                <a:ea typeface="Calibri"/>
                <a:cs typeface="Calibri"/>
                <a:sym typeface="Calibri"/>
              </a:defRPr>
            </a:lvl1pPr>
            <a:lvl2pPr lvl="1" marR="0" algn="l">
              <a:lnSpc>
                <a:spcPct val="100000"/>
              </a:lnSpc>
              <a:spcBef>
                <a:spcPts val="0"/>
              </a:spcBef>
              <a:spcAft>
                <a:spcPts val="0"/>
              </a:spcAft>
              <a:buClr>
                <a:schemeClr val="dk1"/>
              </a:buClr>
              <a:buSzPts val="1800"/>
              <a:buFont typeface="Corbel"/>
              <a:buNone/>
              <a:defRPr b="0" i="0" sz="1800" u="none" cap="none" strike="noStrike">
                <a:solidFill>
                  <a:schemeClr val="dk1"/>
                </a:solidFill>
                <a:latin typeface="Corbel"/>
                <a:ea typeface="Corbel"/>
                <a:cs typeface="Corbel"/>
                <a:sym typeface="Corbel"/>
              </a:defRPr>
            </a:lvl2pPr>
            <a:lvl3pPr lvl="2" marR="0" algn="l">
              <a:lnSpc>
                <a:spcPct val="100000"/>
              </a:lnSpc>
              <a:spcBef>
                <a:spcPts val="0"/>
              </a:spcBef>
              <a:spcAft>
                <a:spcPts val="0"/>
              </a:spcAft>
              <a:buClr>
                <a:schemeClr val="dk1"/>
              </a:buClr>
              <a:buSzPts val="1800"/>
              <a:buFont typeface="Corbel"/>
              <a:buNone/>
              <a:defRPr b="0" i="0" sz="1800" u="none" cap="none" strike="noStrike">
                <a:solidFill>
                  <a:schemeClr val="dk1"/>
                </a:solidFill>
                <a:latin typeface="Corbel"/>
                <a:ea typeface="Corbel"/>
                <a:cs typeface="Corbel"/>
                <a:sym typeface="Corbel"/>
              </a:defRPr>
            </a:lvl3pPr>
            <a:lvl4pPr lvl="3" marR="0" algn="l">
              <a:lnSpc>
                <a:spcPct val="100000"/>
              </a:lnSpc>
              <a:spcBef>
                <a:spcPts val="0"/>
              </a:spcBef>
              <a:spcAft>
                <a:spcPts val="0"/>
              </a:spcAft>
              <a:buClr>
                <a:schemeClr val="dk1"/>
              </a:buClr>
              <a:buSzPts val="1800"/>
              <a:buFont typeface="Corbel"/>
              <a:buNone/>
              <a:defRPr b="0" i="0" sz="1800" u="none" cap="none" strike="noStrike">
                <a:solidFill>
                  <a:schemeClr val="dk1"/>
                </a:solidFill>
                <a:latin typeface="Corbel"/>
                <a:ea typeface="Corbel"/>
                <a:cs typeface="Corbel"/>
                <a:sym typeface="Corbel"/>
              </a:defRPr>
            </a:lvl4pPr>
            <a:lvl5pPr lvl="4" marR="0" algn="l">
              <a:lnSpc>
                <a:spcPct val="100000"/>
              </a:lnSpc>
              <a:spcBef>
                <a:spcPts val="0"/>
              </a:spcBef>
              <a:spcAft>
                <a:spcPts val="0"/>
              </a:spcAft>
              <a:buClr>
                <a:schemeClr val="dk1"/>
              </a:buClr>
              <a:buSzPts val="1800"/>
              <a:buFont typeface="Corbel"/>
              <a:buNone/>
              <a:defRPr b="0" i="0" sz="1800" u="none" cap="none" strike="noStrike">
                <a:solidFill>
                  <a:schemeClr val="dk1"/>
                </a:solidFill>
                <a:latin typeface="Corbel"/>
                <a:ea typeface="Corbel"/>
                <a:cs typeface="Corbel"/>
                <a:sym typeface="Corbel"/>
              </a:defRPr>
            </a:lvl5pPr>
            <a:lvl6pPr lvl="5" marR="0" algn="l">
              <a:lnSpc>
                <a:spcPct val="100000"/>
              </a:lnSpc>
              <a:spcBef>
                <a:spcPts val="0"/>
              </a:spcBef>
              <a:spcAft>
                <a:spcPts val="0"/>
              </a:spcAft>
              <a:buClr>
                <a:schemeClr val="dk1"/>
              </a:buClr>
              <a:buSzPts val="1800"/>
              <a:buFont typeface="Corbel"/>
              <a:buNone/>
              <a:defRPr b="0" i="0" sz="1800" u="none" cap="none" strike="noStrike">
                <a:solidFill>
                  <a:schemeClr val="dk1"/>
                </a:solidFill>
                <a:latin typeface="Corbel"/>
                <a:ea typeface="Corbel"/>
                <a:cs typeface="Corbel"/>
                <a:sym typeface="Corbel"/>
              </a:defRPr>
            </a:lvl6pPr>
            <a:lvl7pPr lvl="6" marR="0" algn="l">
              <a:lnSpc>
                <a:spcPct val="100000"/>
              </a:lnSpc>
              <a:spcBef>
                <a:spcPts val="0"/>
              </a:spcBef>
              <a:spcAft>
                <a:spcPts val="0"/>
              </a:spcAft>
              <a:buClr>
                <a:schemeClr val="dk1"/>
              </a:buClr>
              <a:buSzPts val="1800"/>
              <a:buFont typeface="Corbel"/>
              <a:buNone/>
              <a:defRPr b="0" i="0" sz="1800" u="none" cap="none" strike="noStrike">
                <a:solidFill>
                  <a:schemeClr val="dk1"/>
                </a:solidFill>
                <a:latin typeface="Corbel"/>
                <a:ea typeface="Corbel"/>
                <a:cs typeface="Corbel"/>
                <a:sym typeface="Corbel"/>
              </a:defRPr>
            </a:lvl7pPr>
            <a:lvl8pPr lvl="7" marR="0" algn="l">
              <a:lnSpc>
                <a:spcPct val="100000"/>
              </a:lnSpc>
              <a:spcBef>
                <a:spcPts val="0"/>
              </a:spcBef>
              <a:spcAft>
                <a:spcPts val="0"/>
              </a:spcAft>
              <a:buClr>
                <a:schemeClr val="dk1"/>
              </a:buClr>
              <a:buSzPts val="1800"/>
              <a:buFont typeface="Corbel"/>
              <a:buNone/>
              <a:defRPr b="0" i="0" sz="1800" u="none" cap="none" strike="noStrike">
                <a:solidFill>
                  <a:schemeClr val="dk1"/>
                </a:solidFill>
                <a:latin typeface="Corbel"/>
                <a:ea typeface="Corbel"/>
                <a:cs typeface="Corbel"/>
                <a:sym typeface="Corbel"/>
              </a:defRPr>
            </a:lvl8pPr>
            <a:lvl9pPr lvl="8" marR="0" algn="l">
              <a:lnSpc>
                <a:spcPct val="100000"/>
              </a:lnSpc>
              <a:spcBef>
                <a:spcPts val="0"/>
              </a:spcBef>
              <a:spcAft>
                <a:spcPts val="0"/>
              </a:spcAft>
              <a:buClr>
                <a:schemeClr val="dk1"/>
              </a:buClr>
              <a:buSzPts val="1800"/>
              <a:buFont typeface="Corbel"/>
              <a:buNone/>
              <a:defRPr b="0" i="0" sz="1800" u="none" cap="none" strike="noStrike">
                <a:solidFill>
                  <a:schemeClr val="dk1"/>
                </a:solidFill>
                <a:latin typeface="Corbel"/>
                <a:ea typeface="Corbel"/>
                <a:cs typeface="Corbel"/>
                <a:sym typeface="Corbel"/>
              </a:defRPr>
            </a:lvl9pPr>
          </a:lstStyle>
          <a:p/>
        </p:txBody>
      </p:sp>
      <p:sp>
        <p:nvSpPr>
          <p:cNvPr id="33" name="Google Shape;33;p3"/>
          <p:cNvSpPr txBox="1"/>
          <p:nvPr>
            <p:ph idx="12" type="sldNum"/>
          </p:nvPr>
        </p:nvSpPr>
        <p:spPr>
          <a:xfrm>
            <a:off x="8172400" y="4677984"/>
            <a:ext cx="936104" cy="32785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FF0000"/>
              </a:buClr>
              <a:buSzPts val="300"/>
              <a:buFont typeface="Calibri"/>
              <a:buNone/>
              <a:defRPr b="1" i="0" sz="1200" u="none" cap="none" strike="noStrike">
                <a:solidFill>
                  <a:srgbClr val="FF0000"/>
                </a:solidFill>
                <a:latin typeface="Calibri"/>
                <a:ea typeface="Calibri"/>
                <a:cs typeface="Calibri"/>
                <a:sym typeface="Calibri"/>
              </a:defRPr>
            </a:lvl1pPr>
            <a:lvl2pPr indent="0" lvl="1" marL="0" marR="0" algn="r">
              <a:lnSpc>
                <a:spcPct val="100000"/>
              </a:lnSpc>
              <a:spcBef>
                <a:spcPts val="0"/>
              </a:spcBef>
              <a:spcAft>
                <a:spcPts val="0"/>
              </a:spcAft>
              <a:buClr>
                <a:srgbClr val="FF0000"/>
              </a:buClr>
              <a:buSzPts val="300"/>
              <a:buFont typeface="Calibri"/>
              <a:buNone/>
              <a:defRPr b="1" i="0" sz="1200" u="none" cap="none" strike="noStrike">
                <a:solidFill>
                  <a:srgbClr val="FF0000"/>
                </a:solidFill>
                <a:latin typeface="Calibri"/>
                <a:ea typeface="Calibri"/>
                <a:cs typeface="Calibri"/>
                <a:sym typeface="Calibri"/>
              </a:defRPr>
            </a:lvl2pPr>
            <a:lvl3pPr indent="0" lvl="2" marL="0" marR="0" algn="r">
              <a:lnSpc>
                <a:spcPct val="100000"/>
              </a:lnSpc>
              <a:spcBef>
                <a:spcPts val="0"/>
              </a:spcBef>
              <a:spcAft>
                <a:spcPts val="0"/>
              </a:spcAft>
              <a:buClr>
                <a:srgbClr val="FF0000"/>
              </a:buClr>
              <a:buSzPts val="300"/>
              <a:buFont typeface="Calibri"/>
              <a:buNone/>
              <a:defRPr b="1" i="0" sz="1200" u="none" cap="none" strike="noStrike">
                <a:solidFill>
                  <a:srgbClr val="FF0000"/>
                </a:solidFill>
                <a:latin typeface="Calibri"/>
                <a:ea typeface="Calibri"/>
                <a:cs typeface="Calibri"/>
                <a:sym typeface="Calibri"/>
              </a:defRPr>
            </a:lvl3pPr>
            <a:lvl4pPr indent="0" lvl="3" marL="0" marR="0" algn="r">
              <a:lnSpc>
                <a:spcPct val="100000"/>
              </a:lnSpc>
              <a:spcBef>
                <a:spcPts val="0"/>
              </a:spcBef>
              <a:spcAft>
                <a:spcPts val="0"/>
              </a:spcAft>
              <a:buClr>
                <a:srgbClr val="FF0000"/>
              </a:buClr>
              <a:buSzPts val="300"/>
              <a:buFont typeface="Calibri"/>
              <a:buNone/>
              <a:defRPr b="1" i="0" sz="1200" u="none" cap="none" strike="noStrike">
                <a:solidFill>
                  <a:srgbClr val="FF0000"/>
                </a:solidFill>
                <a:latin typeface="Calibri"/>
                <a:ea typeface="Calibri"/>
                <a:cs typeface="Calibri"/>
                <a:sym typeface="Calibri"/>
              </a:defRPr>
            </a:lvl4pPr>
            <a:lvl5pPr indent="0" lvl="4" marL="0" marR="0" algn="r">
              <a:lnSpc>
                <a:spcPct val="100000"/>
              </a:lnSpc>
              <a:spcBef>
                <a:spcPts val="0"/>
              </a:spcBef>
              <a:spcAft>
                <a:spcPts val="0"/>
              </a:spcAft>
              <a:buClr>
                <a:srgbClr val="FF0000"/>
              </a:buClr>
              <a:buSzPts val="300"/>
              <a:buFont typeface="Calibri"/>
              <a:buNone/>
              <a:defRPr b="1" i="0" sz="1200" u="none" cap="none" strike="noStrike">
                <a:solidFill>
                  <a:srgbClr val="FF0000"/>
                </a:solidFill>
                <a:latin typeface="Calibri"/>
                <a:ea typeface="Calibri"/>
                <a:cs typeface="Calibri"/>
                <a:sym typeface="Calibri"/>
              </a:defRPr>
            </a:lvl5pPr>
            <a:lvl6pPr indent="0" lvl="5" marL="0" marR="0" algn="r">
              <a:lnSpc>
                <a:spcPct val="100000"/>
              </a:lnSpc>
              <a:spcBef>
                <a:spcPts val="0"/>
              </a:spcBef>
              <a:spcAft>
                <a:spcPts val="0"/>
              </a:spcAft>
              <a:buClr>
                <a:srgbClr val="FF0000"/>
              </a:buClr>
              <a:buSzPts val="300"/>
              <a:buFont typeface="Calibri"/>
              <a:buNone/>
              <a:defRPr b="1" i="0" sz="1200" u="none" cap="none" strike="noStrike">
                <a:solidFill>
                  <a:srgbClr val="FF0000"/>
                </a:solidFill>
                <a:latin typeface="Calibri"/>
                <a:ea typeface="Calibri"/>
                <a:cs typeface="Calibri"/>
                <a:sym typeface="Calibri"/>
              </a:defRPr>
            </a:lvl6pPr>
            <a:lvl7pPr indent="0" lvl="6" marL="0" marR="0" algn="r">
              <a:lnSpc>
                <a:spcPct val="100000"/>
              </a:lnSpc>
              <a:spcBef>
                <a:spcPts val="0"/>
              </a:spcBef>
              <a:spcAft>
                <a:spcPts val="0"/>
              </a:spcAft>
              <a:buClr>
                <a:srgbClr val="FF0000"/>
              </a:buClr>
              <a:buSzPts val="300"/>
              <a:buFont typeface="Calibri"/>
              <a:buNone/>
              <a:defRPr b="1" i="0" sz="1200" u="none" cap="none" strike="noStrike">
                <a:solidFill>
                  <a:srgbClr val="FF0000"/>
                </a:solidFill>
                <a:latin typeface="Calibri"/>
                <a:ea typeface="Calibri"/>
                <a:cs typeface="Calibri"/>
                <a:sym typeface="Calibri"/>
              </a:defRPr>
            </a:lvl7pPr>
            <a:lvl8pPr indent="0" lvl="7" marL="0" marR="0" algn="r">
              <a:lnSpc>
                <a:spcPct val="100000"/>
              </a:lnSpc>
              <a:spcBef>
                <a:spcPts val="0"/>
              </a:spcBef>
              <a:spcAft>
                <a:spcPts val="0"/>
              </a:spcAft>
              <a:buClr>
                <a:srgbClr val="FF0000"/>
              </a:buClr>
              <a:buSzPts val="300"/>
              <a:buFont typeface="Calibri"/>
              <a:buNone/>
              <a:defRPr b="1" i="0" sz="1200" u="none" cap="none" strike="noStrike">
                <a:solidFill>
                  <a:srgbClr val="FF0000"/>
                </a:solidFill>
                <a:latin typeface="Calibri"/>
                <a:ea typeface="Calibri"/>
                <a:cs typeface="Calibri"/>
                <a:sym typeface="Calibri"/>
              </a:defRPr>
            </a:lvl8pPr>
            <a:lvl9pPr indent="0" lvl="8" marL="0" marR="0" algn="r">
              <a:lnSpc>
                <a:spcPct val="100000"/>
              </a:lnSpc>
              <a:spcBef>
                <a:spcPts val="0"/>
              </a:spcBef>
              <a:spcAft>
                <a:spcPts val="0"/>
              </a:spcAft>
              <a:buClr>
                <a:srgbClr val="FF0000"/>
              </a:buClr>
              <a:buSzPts val="300"/>
              <a:buFont typeface="Calibri"/>
              <a:buNone/>
              <a:defRPr b="1" i="0" sz="1200" u="none" cap="none" strike="noStrike">
                <a:solidFill>
                  <a:srgbClr val="FF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fr-FR"/>
              <a:t>‹#›</a:t>
            </a:fld>
            <a:endParaRPr/>
          </a:p>
        </p:txBody>
      </p:sp>
      <p:sp>
        <p:nvSpPr>
          <p:cNvPr id="34" name="Google Shape;34;p3"/>
          <p:cNvSpPr txBox="1"/>
          <p:nvPr>
            <p:ph type="title"/>
          </p:nvPr>
        </p:nvSpPr>
        <p:spPr>
          <a:xfrm>
            <a:off x="0" y="19717"/>
            <a:ext cx="9144000" cy="661823"/>
          </a:xfrm>
          <a:prstGeom prst="rect">
            <a:avLst/>
          </a:prstGeom>
          <a:noFill/>
          <a:ln>
            <a:noFill/>
          </a:ln>
        </p:spPr>
        <p:txBody>
          <a:bodyPr anchorCtr="0" anchor="ctr" bIns="91425" lIns="91425" spcFirstLastPara="1" rIns="91425" wrap="square" tIns="91425"/>
          <a:lstStyle>
            <a:lvl1pPr lvl="0" marR="0" algn="l">
              <a:lnSpc>
                <a:spcPct val="100000"/>
              </a:lnSpc>
              <a:spcBef>
                <a:spcPts val="0"/>
              </a:spcBef>
              <a:spcAft>
                <a:spcPts val="0"/>
              </a:spcAft>
              <a:buClr>
                <a:srgbClr val="B10404"/>
              </a:buClr>
              <a:buSzPts val="2800"/>
              <a:buFont typeface="Corbel"/>
              <a:buNone/>
              <a:defRPr b="1" i="0" sz="2800" u="none" cap="none" strike="noStrike">
                <a:solidFill>
                  <a:srgbClr val="B10404"/>
                </a:solidFill>
                <a:latin typeface="Corbel"/>
                <a:ea typeface="Corbel"/>
                <a:cs typeface="Corbel"/>
                <a:sym typeface="Corbel"/>
              </a:defRPr>
            </a:lvl1pPr>
            <a:lvl2pPr lvl="1" algn="l">
              <a:lnSpc>
                <a:spcPct val="100000"/>
              </a:lnSpc>
              <a:spcBef>
                <a:spcPts val="0"/>
              </a:spcBef>
              <a:spcAft>
                <a:spcPts val="0"/>
              </a:spcAft>
              <a:buSzPts val="1800"/>
              <a:buFont typeface="Arial"/>
              <a:buNone/>
              <a:defRPr sz="1800"/>
            </a:lvl2pPr>
            <a:lvl3pPr lvl="2" algn="l">
              <a:lnSpc>
                <a:spcPct val="100000"/>
              </a:lnSpc>
              <a:spcBef>
                <a:spcPts val="0"/>
              </a:spcBef>
              <a:spcAft>
                <a:spcPts val="0"/>
              </a:spcAft>
              <a:buSzPts val="1800"/>
              <a:buFont typeface="Arial"/>
              <a:buNone/>
              <a:defRPr sz="1800"/>
            </a:lvl3pPr>
            <a:lvl4pPr lvl="3" algn="l">
              <a:lnSpc>
                <a:spcPct val="100000"/>
              </a:lnSpc>
              <a:spcBef>
                <a:spcPts val="0"/>
              </a:spcBef>
              <a:spcAft>
                <a:spcPts val="0"/>
              </a:spcAft>
              <a:buSzPts val="1800"/>
              <a:buFont typeface="Arial"/>
              <a:buNone/>
              <a:defRPr sz="1800"/>
            </a:lvl4pPr>
            <a:lvl5pPr lvl="4" algn="l">
              <a:lnSpc>
                <a:spcPct val="100000"/>
              </a:lnSpc>
              <a:spcBef>
                <a:spcPts val="0"/>
              </a:spcBef>
              <a:spcAft>
                <a:spcPts val="0"/>
              </a:spcAft>
              <a:buSzPts val="1800"/>
              <a:buFont typeface="Arial"/>
              <a:buNone/>
              <a:defRPr sz="1800"/>
            </a:lvl5pPr>
            <a:lvl6pPr lvl="5" algn="l">
              <a:lnSpc>
                <a:spcPct val="100000"/>
              </a:lnSpc>
              <a:spcBef>
                <a:spcPts val="0"/>
              </a:spcBef>
              <a:spcAft>
                <a:spcPts val="0"/>
              </a:spcAft>
              <a:buSzPts val="1800"/>
              <a:buFont typeface="Arial"/>
              <a:buNone/>
              <a:defRPr sz="1800"/>
            </a:lvl6pPr>
            <a:lvl7pPr lvl="6" algn="l">
              <a:lnSpc>
                <a:spcPct val="100000"/>
              </a:lnSpc>
              <a:spcBef>
                <a:spcPts val="0"/>
              </a:spcBef>
              <a:spcAft>
                <a:spcPts val="0"/>
              </a:spcAft>
              <a:buSzPts val="1800"/>
              <a:buFont typeface="Arial"/>
              <a:buNone/>
              <a:defRPr sz="1800"/>
            </a:lvl7pPr>
            <a:lvl8pPr lvl="7" algn="l">
              <a:lnSpc>
                <a:spcPct val="100000"/>
              </a:lnSpc>
              <a:spcBef>
                <a:spcPts val="0"/>
              </a:spcBef>
              <a:spcAft>
                <a:spcPts val="0"/>
              </a:spcAft>
              <a:buSzPts val="1800"/>
              <a:buFont typeface="Arial"/>
              <a:buNone/>
              <a:defRPr sz="1800"/>
            </a:lvl8pPr>
            <a:lvl9pPr lvl="8" algn="l">
              <a:lnSpc>
                <a:spcPct val="100000"/>
              </a:lnSpc>
              <a:spcBef>
                <a:spcPts val="0"/>
              </a:spcBef>
              <a:spcAft>
                <a:spcPts val="0"/>
              </a:spcAft>
              <a:buSzPts val="1800"/>
              <a:buFont typeface="Arial"/>
              <a:buNone/>
              <a:defRPr sz="1800"/>
            </a:lvl9pPr>
          </a:lstStyle>
          <a:p/>
        </p:txBody>
      </p:sp>
      <p:sp>
        <p:nvSpPr>
          <p:cNvPr id="35" name="Google Shape;35;p3"/>
          <p:cNvSpPr/>
          <p:nvPr/>
        </p:nvSpPr>
        <p:spPr>
          <a:xfrm>
            <a:off x="7406886" y="25159"/>
            <a:ext cx="1691680" cy="270030"/>
          </a:xfrm>
          <a:prstGeom prst="rect">
            <a:avLst/>
          </a:prstGeom>
          <a:solidFill>
            <a:srgbClr val="F2F2F2"/>
          </a:solidFill>
          <a:ln cap="flat" cmpd="sng" w="25400">
            <a:solidFill>
              <a:srgbClr val="F2F2F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BFBFBF"/>
              </a:solidFill>
              <a:latin typeface="Corbel"/>
              <a:ea typeface="Corbel"/>
              <a:cs typeface="Corbel"/>
              <a:sym typeface="Corbe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mage avec légende" type="picTx">
  <p:cSld name="PICTURE_WITH_CAPTION_TEXT">
    <p:spTree>
      <p:nvGrpSpPr>
        <p:cNvPr id="184" name="Shape 184"/>
        <p:cNvGrpSpPr/>
        <p:nvPr/>
      </p:nvGrpSpPr>
      <p:grpSpPr>
        <a:xfrm>
          <a:off x="0" y="0"/>
          <a:ext cx="0" cy="0"/>
          <a:chOff x="0" y="0"/>
          <a:chExt cx="0" cy="0"/>
        </a:xfrm>
      </p:grpSpPr>
      <p:sp>
        <p:nvSpPr>
          <p:cNvPr id="185" name="Google Shape;185;p22"/>
          <p:cNvSpPr/>
          <p:nvPr/>
        </p:nvSpPr>
        <p:spPr>
          <a:xfrm>
            <a:off x="0" y="735546"/>
            <a:ext cx="9144000" cy="216000"/>
          </a:xfrm>
          <a:prstGeom prst="rect">
            <a:avLst/>
          </a:prstGeom>
          <a:solidFill>
            <a:srgbClr val="F1F1F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orbel"/>
              <a:ea typeface="Corbel"/>
              <a:cs typeface="Corbel"/>
              <a:sym typeface="Corbel"/>
            </a:endParaRPr>
          </a:p>
        </p:txBody>
      </p:sp>
      <p:sp>
        <p:nvSpPr>
          <p:cNvPr id="186" name="Google Shape;186;p22"/>
          <p:cNvSpPr txBox="1"/>
          <p:nvPr>
            <p:ph type="title"/>
          </p:nvPr>
        </p:nvSpPr>
        <p:spPr>
          <a:xfrm>
            <a:off x="1792288" y="3600450"/>
            <a:ext cx="5486400" cy="425100"/>
          </a:xfrm>
          <a:prstGeom prst="rect">
            <a:avLst/>
          </a:prstGeom>
          <a:solidFill>
            <a:schemeClr val="accent1"/>
          </a:solidFill>
          <a:ln>
            <a:noFill/>
          </a:ln>
        </p:spPr>
        <p:txBody>
          <a:bodyPr anchorCtr="0" anchor="b" bIns="91425" lIns="91425" spcFirstLastPara="1" rIns="91425" wrap="square" tIns="91425"/>
          <a:lstStyle>
            <a:lvl1pPr lvl="0" marR="0" rtl="0" algn="l">
              <a:lnSpc>
                <a:spcPct val="100000"/>
              </a:lnSpc>
              <a:spcBef>
                <a:spcPts val="0"/>
              </a:spcBef>
              <a:spcAft>
                <a:spcPts val="0"/>
              </a:spcAft>
              <a:buClr>
                <a:schemeClr val="lt2"/>
              </a:buClr>
              <a:buSzPts val="2000"/>
              <a:buFont typeface="Corbel"/>
              <a:buNone/>
              <a:defRPr b="1" i="0" sz="2000" u="none" cap="none" strike="noStrike">
                <a:solidFill>
                  <a:schemeClr val="lt2"/>
                </a:solidFill>
                <a:latin typeface="Corbel"/>
                <a:ea typeface="Corbel"/>
                <a:cs typeface="Corbel"/>
                <a:sym typeface="Corbel"/>
              </a:defRPr>
            </a:lvl1pPr>
            <a:lvl2pPr lvl="1" rtl="0">
              <a:spcBef>
                <a:spcPts val="0"/>
              </a:spcBef>
              <a:spcAft>
                <a:spcPts val="0"/>
              </a:spcAft>
              <a:buSzPts val="1800"/>
              <a:buFont typeface="Arial"/>
              <a:buNone/>
              <a:defRPr sz="1800"/>
            </a:lvl2pPr>
            <a:lvl3pPr lvl="2" rtl="0">
              <a:spcBef>
                <a:spcPts val="0"/>
              </a:spcBef>
              <a:spcAft>
                <a:spcPts val="0"/>
              </a:spcAft>
              <a:buSzPts val="1800"/>
              <a:buFont typeface="Arial"/>
              <a:buNone/>
              <a:defRPr sz="1800"/>
            </a:lvl3pPr>
            <a:lvl4pPr lvl="3" rtl="0">
              <a:spcBef>
                <a:spcPts val="0"/>
              </a:spcBef>
              <a:spcAft>
                <a:spcPts val="0"/>
              </a:spcAft>
              <a:buSzPts val="1800"/>
              <a:buFont typeface="Arial"/>
              <a:buNone/>
              <a:defRPr sz="1800"/>
            </a:lvl4pPr>
            <a:lvl5pPr lvl="4" rtl="0">
              <a:spcBef>
                <a:spcPts val="0"/>
              </a:spcBef>
              <a:spcAft>
                <a:spcPts val="0"/>
              </a:spcAft>
              <a:buSzPts val="1800"/>
              <a:buFont typeface="Arial"/>
              <a:buNone/>
              <a:defRPr sz="1800"/>
            </a:lvl5pPr>
            <a:lvl6pPr lvl="5" rtl="0">
              <a:spcBef>
                <a:spcPts val="0"/>
              </a:spcBef>
              <a:spcAft>
                <a:spcPts val="0"/>
              </a:spcAft>
              <a:buSzPts val="1800"/>
              <a:buFont typeface="Arial"/>
              <a:buNone/>
              <a:defRPr sz="1800"/>
            </a:lvl6pPr>
            <a:lvl7pPr lvl="6" rtl="0">
              <a:spcBef>
                <a:spcPts val="0"/>
              </a:spcBef>
              <a:spcAft>
                <a:spcPts val="0"/>
              </a:spcAft>
              <a:buSzPts val="1800"/>
              <a:buFont typeface="Arial"/>
              <a:buNone/>
              <a:defRPr sz="1800"/>
            </a:lvl7pPr>
            <a:lvl8pPr lvl="7" rtl="0">
              <a:spcBef>
                <a:spcPts val="0"/>
              </a:spcBef>
              <a:spcAft>
                <a:spcPts val="0"/>
              </a:spcAft>
              <a:buSzPts val="1800"/>
              <a:buFont typeface="Arial"/>
              <a:buNone/>
              <a:defRPr sz="1800"/>
            </a:lvl8pPr>
            <a:lvl9pPr lvl="8" rtl="0">
              <a:spcBef>
                <a:spcPts val="0"/>
              </a:spcBef>
              <a:spcAft>
                <a:spcPts val="0"/>
              </a:spcAft>
              <a:buSzPts val="1800"/>
              <a:buFont typeface="Arial"/>
              <a:buNone/>
              <a:defRPr sz="1800"/>
            </a:lvl9pPr>
          </a:lstStyle>
          <a:p/>
        </p:txBody>
      </p:sp>
      <p:sp>
        <p:nvSpPr>
          <p:cNvPr id="187" name="Google Shape;187;p22"/>
          <p:cNvSpPr/>
          <p:nvPr>
            <p:ph idx="2" type="pic"/>
          </p:nvPr>
        </p:nvSpPr>
        <p:spPr>
          <a:xfrm>
            <a:off x="1792288" y="459581"/>
            <a:ext cx="5486400" cy="3086100"/>
          </a:xfrm>
          <a:prstGeom prst="rect">
            <a:avLst/>
          </a:prstGeom>
          <a:noFill/>
          <a:ln>
            <a:noFill/>
          </a:ln>
        </p:spPr>
        <p:txBody>
          <a:bodyPr anchorCtr="0" anchor="t" bIns="91425" lIns="91425" spcFirstLastPara="1" rIns="91425" wrap="square" tIns="91425"/>
          <a:lstStyle>
            <a:lvl1pPr lvl="0" marR="0" rtl="0" algn="l">
              <a:lnSpc>
                <a:spcPct val="100000"/>
              </a:lnSpc>
              <a:spcBef>
                <a:spcPts val="640"/>
              </a:spcBef>
              <a:spcAft>
                <a:spcPts val="0"/>
              </a:spcAft>
              <a:buClr>
                <a:schemeClr val="dk1"/>
              </a:buClr>
              <a:buSzPts val="3200"/>
              <a:buFont typeface="Arial"/>
              <a:buNone/>
              <a:defRPr b="1" i="0" sz="3200" u="none" cap="none" strike="noStrike">
                <a:solidFill>
                  <a:schemeClr val="dk1"/>
                </a:solidFill>
                <a:latin typeface="Corbel"/>
                <a:ea typeface="Corbel"/>
                <a:cs typeface="Corbel"/>
                <a:sym typeface="Corbel"/>
              </a:defRPr>
            </a:lvl1pPr>
            <a:lvl2pPr lvl="1" marR="0" rtl="0" algn="l">
              <a:lnSpc>
                <a:spcPct val="100000"/>
              </a:lnSpc>
              <a:spcBef>
                <a:spcPts val="560"/>
              </a:spcBef>
              <a:spcAft>
                <a:spcPts val="0"/>
              </a:spcAft>
              <a:buClr>
                <a:srgbClr val="424242"/>
              </a:buClr>
              <a:buSzPts val="2800"/>
              <a:buFont typeface="Arial"/>
              <a:buNone/>
              <a:defRPr b="0" i="0" sz="2800" u="none" cap="none" strike="noStrike">
                <a:solidFill>
                  <a:srgbClr val="424242"/>
                </a:solidFill>
                <a:latin typeface="Corbel"/>
                <a:ea typeface="Corbel"/>
                <a:cs typeface="Corbel"/>
                <a:sym typeface="Corbel"/>
              </a:defRPr>
            </a:lvl2pPr>
            <a:lvl3pPr lvl="2" marR="0" rtl="0" algn="l">
              <a:lnSpc>
                <a:spcPct val="100000"/>
              </a:lnSpc>
              <a:spcBef>
                <a:spcPts val="480"/>
              </a:spcBef>
              <a:spcAft>
                <a:spcPts val="0"/>
              </a:spcAft>
              <a:buClr>
                <a:srgbClr val="424242"/>
              </a:buClr>
              <a:buSzPts val="2400"/>
              <a:buFont typeface="Arial"/>
              <a:buNone/>
              <a:defRPr b="0" i="0" sz="2400" u="none" cap="none" strike="noStrike">
                <a:solidFill>
                  <a:srgbClr val="424242"/>
                </a:solidFill>
                <a:latin typeface="Corbel"/>
                <a:ea typeface="Corbel"/>
                <a:cs typeface="Corbel"/>
                <a:sym typeface="Corbel"/>
              </a:defRPr>
            </a:lvl3pPr>
            <a:lvl4pPr lvl="3" marR="0" rtl="0" algn="l">
              <a:lnSpc>
                <a:spcPct val="100000"/>
              </a:lnSpc>
              <a:spcBef>
                <a:spcPts val="400"/>
              </a:spcBef>
              <a:spcAft>
                <a:spcPts val="0"/>
              </a:spcAft>
              <a:buClr>
                <a:srgbClr val="424242"/>
              </a:buClr>
              <a:buSzPts val="2000"/>
              <a:buFont typeface="Arial"/>
              <a:buNone/>
              <a:defRPr b="0" i="0" sz="2000" u="none" cap="none" strike="noStrike">
                <a:solidFill>
                  <a:srgbClr val="424242"/>
                </a:solidFill>
                <a:latin typeface="Corbel"/>
                <a:ea typeface="Corbel"/>
                <a:cs typeface="Corbel"/>
                <a:sym typeface="Corbel"/>
              </a:defRPr>
            </a:lvl4pPr>
            <a:lvl5pPr lvl="4" marR="0" rtl="0" algn="l">
              <a:lnSpc>
                <a:spcPct val="100000"/>
              </a:lnSpc>
              <a:spcBef>
                <a:spcPts val="400"/>
              </a:spcBef>
              <a:spcAft>
                <a:spcPts val="0"/>
              </a:spcAft>
              <a:buClr>
                <a:srgbClr val="424242"/>
              </a:buClr>
              <a:buSzPts val="2000"/>
              <a:buFont typeface="Arial"/>
              <a:buNone/>
              <a:defRPr b="0" i="0" sz="2000" u="none" cap="none" strike="noStrike">
                <a:solidFill>
                  <a:srgbClr val="424242"/>
                </a:solidFill>
                <a:latin typeface="Corbel"/>
                <a:ea typeface="Corbel"/>
                <a:cs typeface="Corbel"/>
                <a:sym typeface="Corbel"/>
              </a:defRPr>
            </a:lvl5pPr>
            <a:lvl6pPr lvl="5"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Corbel"/>
                <a:ea typeface="Corbel"/>
                <a:cs typeface="Corbel"/>
                <a:sym typeface="Corbel"/>
              </a:defRPr>
            </a:lvl6pPr>
            <a:lvl7pPr lvl="6"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Corbel"/>
                <a:ea typeface="Corbel"/>
                <a:cs typeface="Corbel"/>
                <a:sym typeface="Corbel"/>
              </a:defRPr>
            </a:lvl7pPr>
            <a:lvl8pPr lvl="7"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Corbel"/>
                <a:ea typeface="Corbel"/>
                <a:cs typeface="Corbel"/>
                <a:sym typeface="Corbel"/>
              </a:defRPr>
            </a:lvl8pPr>
            <a:lvl9pPr lvl="8"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Corbel"/>
                <a:ea typeface="Corbel"/>
                <a:cs typeface="Corbel"/>
                <a:sym typeface="Corbel"/>
              </a:defRPr>
            </a:lvl9pPr>
          </a:lstStyle>
          <a:p/>
        </p:txBody>
      </p:sp>
      <p:sp>
        <p:nvSpPr>
          <p:cNvPr id="188" name="Google Shape;188;p22"/>
          <p:cNvSpPr txBox="1"/>
          <p:nvPr>
            <p:ph idx="1" type="body"/>
          </p:nvPr>
        </p:nvSpPr>
        <p:spPr>
          <a:xfrm>
            <a:off x="1792288" y="4025503"/>
            <a:ext cx="5486400" cy="603600"/>
          </a:xfrm>
          <a:prstGeom prst="rect">
            <a:avLst/>
          </a:prstGeom>
          <a:noFill/>
          <a:ln>
            <a:noFill/>
          </a:ln>
        </p:spPr>
        <p:txBody>
          <a:bodyPr anchorCtr="0" anchor="t" bIns="91425" lIns="91425" spcFirstLastPara="1" rIns="91425" wrap="square" tIns="91425"/>
          <a:lstStyle>
            <a:lvl1pPr indent="-228600" lvl="0" marL="457200" marR="0" rtl="0" algn="l">
              <a:lnSpc>
                <a:spcPct val="100000"/>
              </a:lnSpc>
              <a:spcBef>
                <a:spcPts val="280"/>
              </a:spcBef>
              <a:spcAft>
                <a:spcPts val="0"/>
              </a:spcAft>
              <a:buClr>
                <a:schemeClr val="dk1"/>
              </a:buClr>
              <a:buSzPts val="1400"/>
              <a:buFont typeface="Arial"/>
              <a:buNone/>
              <a:defRPr b="1" i="0" sz="1400" u="none" cap="none" strike="noStrike">
                <a:solidFill>
                  <a:schemeClr val="dk1"/>
                </a:solidFill>
                <a:latin typeface="Corbel"/>
                <a:ea typeface="Corbel"/>
                <a:cs typeface="Corbel"/>
                <a:sym typeface="Corbel"/>
              </a:defRPr>
            </a:lvl1pPr>
            <a:lvl2pPr indent="-228600" lvl="1" marL="914400" marR="0" rtl="0" algn="l">
              <a:lnSpc>
                <a:spcPct val="100000"/>
              </a:lnSpc>
              <a:spcBef>
                <a:spcPts val="240"/>
              </a:spcBef>
              <a:spcAft>
                <a:spcPts val="0"/>
              </a:spcAft>
              <a:buClr>
                <a:srgbClr val="424242"/>
              </a:buClr>
              <a:buSzPts val="1200"/>
              <a:buFont typeface="Arial"/>
              <a:buNone/>
              <a:defRPr b="0" i="0" sz="1200" u="none" cap="none" strike="noStrike">
                <a:solidFill>
                  <a:srgbClr val="424242"/>
                </a:solidFill>
                <a:latin typeface="Corbel"/>
                <a:ea typeface="Corbel"/>
                <a:cs typeface="Corbel"/>
                <a:sym typeface="Corbel"/>
              </a:defRPr>
            </a:lvl2pPr>
            <a:lvl3pPr indent="-228600" lvl="2" marL="1371600" marR="0" rtl="0" algn="l">
              <a:lnSpc>
                <a:spcPct val="100000"/>
              </a:lnSpc>
              <a:spcBef>
                <a:spcPts val="200"/>
              </a:spcBef>
              <a:spcAft>
                <a:spcPts val="0"/>
              </a:spcAft>
              <a:buClr>
                <a:srgbClr val="424242"/>
              </a:buClr>
              <a:buSzPts val="1000"/>
              <a:buFont typeface="Arial"/>
              <a:buNone/>
              <a:defRPr b="0" i="0" sz="1000" u="none" cap="none" strike="noStrike">
                <a:solidFill>
                  <a:srgbClr val="424242"/>
                </a:solidFill>
                <a:latin typeface="Corbel"/>
                <a:ea typeface="Corbel"/>
                <a:cs typeface="Corbel"/>
                <a:sym typeface="Corbel"/>
              </a:defRPr>
            </a:lvl3pPr>
            <a:lvl4pPr indent="-228600" lvl="3" marL="1828800" marR="0" rtl="0" algn="l">
              <a:lnSpc>
                <a:spcPct val="100000"/>
              </a:lnSpc>
              <a:spcBef>
                <a:spcPts val="180"/>
              </a:spcBef>
              <a:spcAft>
                <a:spcPts val="0"/>
              </a:spcAft>
              <a:buClr>
                <a:srgbClr val="424242"/>
              </a:buClr>
              <a:buSzPts val="900"/>
              <a:buFont typeface="Arial"/>
              <a:buNone/>
              <a:defRPr b="0" i="0" sz="900" u="none" cap="none" strike="noStrike">
                <a:solidFill>
                  <a:srgbClr val="424242"/>
                </a:solidFill>
                <a:latin typeface="Corbel"/>
                <a:ea typeface="Corbel"/>
                <a:cs typeface="Corbel"/>
                <a:sym typeface="Corbel"/>
              </a:defRPr>
            </a:lvl4pPr>
            <a:lvl5pPr indent="-228600" lvl="4" marL="2286000" marR="0" rtl="0" algn="l">
              <a:lnSpc>
                <a:spcPct val="100000"/>
              </a:lnSpc>
              <a:spcBef>
                <a:spcPts val="180"/>
              </a:spcBef>
              <a:spcAft>
                <a:spcPts val="0"/>
              </a:spcAft>
              <a:buClr>
                <a:srgbClr val="424242"/>
              </a:buClr>
              <a:buSzPts val="900"/>
              <a:buFont typeface="Arial"/>
              <a:buNone/>
              <a:defRPr b="0" i="0" sz="900" u="none" cap="none" strike="noStrike">
                <a:solidFill>
                  <a:srgbClr val="424242"/>
                </a:solidFill>
                <a:latin typeface="Corbel"/>
                <a:ea typeface="Corbel"/>
                <a:cs typeface="Corbel"/>
                <a:sym typeface="Corbel"/>
              </a:defRPr>
            </a:lvl5pPr>
            <a:lvl6pPr indent="-228600" lvl="5" marL="2743200" marR="0" rtl="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orbel"/>
                <a:ea typeface="Corbel"/>
                <a:cs typeface="Corbel"/>
                <a:sym typeface="Corbel"/>
              </a:defRPr>
            </a:lvl6pPr>
            <a:lvl7pPr indent="-228600" lvl="6" marL="3200400" marR="0" rtl="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orbel"/>
                <a:ea typeface="Corbel"/>
                <a:cs typeface="Corbel"/>
                <a:sym typeface="Corbel"/>
              </a:defRPr>
            </a:lvl7pPr>
            <a:lvl8pPr indent="-228600" lvl="7" marL="3657600" marR="0" rtl="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orbel"/>
                <a:ea typeface="Corbel"/>
                <a:cs typeface="Corbel"/>
                <a:sym typeface="Corbel"/>
              </a:defRPr>
            </a:lvl8pPr>
            <a:lvl9pPr indent="-228600" lvl="8" marL="4114800" marR="0" rtl="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orbel"/>
                <a:ea typeface="Corbel"/>
                <a:cs typeface="Corbel"/>
                <a:sym typeface="Corbel"/>
              </a:defRPr>
            </a:lvl9pPr>
          </a:lstStyle>
          <a:p/>
        </p:txBody>
      </p:sp>
      <p:sp>
        <p:nvSpPr>
          <p:cNvPr id="189" name="Google Shape;189;p22"/>
          <p:cNvSpPr txBox="1"/>
          <p:nvPr>
            <p:ph idx="10" type="dt"/>
          </p:nvPr>
        </p:nvSpPr>
        <p:spPr>
          <a:xfrm>
            <a:off x="9456" y="4754324"/>
            <a:ext cx="846900" cy="273900"/>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Clr>
                <a:srgbClr val="FF0000"/>
              </a:buClr>
              <a:buSzPts val="1000"/>
              <a:buFont typeface="Corbel"/>
              <a:buNone/>
              <a:defRPr b="0" i="0" sz="1000" u="none" cap="none" strike="noStrike">
                <a:solidFill>
                  <a:srgbClr val="FF0000"/>
                </a:solidFill>
                <a:latin typeface="Corbel"/>
                <a:ea typeface="Corbel"/>
                <a:cs typeface="Corbel"/>
                <a:sym typeface="Corbel"/>
              </a:defRPr>
            </a:lvl1pPr>
            <a:lvl2pPr lvl="1" marR="0" rtl="0" algn="l">
              <a:lnSpc>
                <a:spcPct val="100000"/>
              </a:lnSpc>
              <a:spcBef>
                <a:spcPts val="0"/>
              </a:spcBef>
              <a:spcAft>
                <a:spcPts val="0"/>
              </a:spcAft>
              <a:buClr>
                <a:schemeClr val="dk1"/>
              </a:buClr>
              <a:buSzPts val="1800"/>
              <a:buFont typeface="Corbel"/>
              <a:buNone/>
              <a:defRPr b="0" i="0" sz="1800" u="none" cap="none" strike="noStrike">
                <a:solidFill>
                  <a:schemeClr val="dk1"/>
                </a:solidFill>
                <a:latin typeface="Corbel"/>
                <a:ea typeface="Corbel"/>
                <a:cs typeface="Corbel"/>
                <a:sym typeface="Corbel"/>
              </a:defRPr>
            </a:lvl2pPr>
            <a:lvl3pPr lvl="2" marR="0" rtl="0" algn="l">
              <a:lnSpc>
                <a:spcPct val="100000"/>
              </a:lnSpc>
              <a:spcBef>
                <a:spcPts val="0"/>
              </a:spcBef>
              <a:spcAft>
                <a:spcPts val="0"/>
              </a:spcAft>
              <a:buClr>
                <a:schemeClr val="dk1"/>
              </a:buClr>
              <a:buSzPts val="1800"/>
              <a:buFont typeface="Corbel"/>
              <a:buNone/>
              <a:defRPr b="0" i="0" sz="1800" u="none" cap="none" strike="noStrike">
                <a:solidFill>
                  <a:schemeClr val="dk1"/>
                </a:solidFill>
                <a:latin typeface="Corbel"/>
                <a:ea typeface="Corbel"/>
                <a:cs typeface="Corbel"/>
                <a:sym typeface="Corbel"/>
              </a:defRPr>
            </a:lvl3pPr>
            <a:lvl4pPr lvl="3" marR="0" rtl="0" algn="l">
              <a:lnSpc>
                <a:spcPct val="100000"/>
              </a:lnSpc>
              <a:spcBef>
                <a:spcPts val="0"/>
              </a:spcBef>
              <a:spcAft>
                <a:spcPts val="0"/>
              </a:spcAft>
              <a:buClr>
                <a:schemeClr val="dk1"/>
              </a:buClr>
              <a:buSzPts val="1800"/>
              <a:buFont typeface="Corbel"/>
              <a:buNone/>
              <a:defRPr b="0" i="0" sz="1800" u="none" cap="none" strike="noStrike">
                <a:solidFill>
                  <a:schemeClr val="dk1"/>
                </a:solidFill>
                <a:latin typeface="Corbel"/>
                <a:ea typeface="Corbel"/>
                <a:cs typeface="Corbel"/>
                <a:sym typeface="Corbel"/>
              </a:defRPr>
            </a:lvl4pPr>
            <a:lvl5pPr lvl="4" marR="0" rtl="0" algn="l">
              <a:lnSpc>
                <a:spcPct val="100000"/>
              </a:lnSpc>
              <a:spcBef>
                <a:spcPts val="0"/>
              </a:spcBef>
              <a:spcAft>
                <a:spcPts val="0"/>
              </a:spcAft>
              <a:buClr>
                <a:schemeClr val="dk1"/>
              </a:buClr>
              <a:buSzPts val="1800"/>
              <a:buFont typeface="Corbel"/>
              <a:buNone/>
              <a:defRPr b="0" i="0" sz="1800" u="none" cap="none" strike="noStrike">
                <a:solidFill>
                  <a:schemeClr val="dk1"/>
                </a:solidFill>
                <a:latin typeface="Corbel"/>
                <a:ea typeface="Corbel"/>
                <a:cs typeface="Corbel"/>
                <a:sym typeface="Corbel"/>
              </a:defRPr>
            </a:lvl5pPr>
            <a:lvl6pPr lvl="5" marR="0" rtl="0" algn="l">
              <a:lnSpc>
                <a:spcPct val="100000"/>
              </a:lnSpc>
              <a:spcBef>
                <a:spcPts val="0"/>
              </a:spcBef>
              <a:spcAft>
                <a:spcPts val="0"/>
              </a:spcAft>
              <a:buClr>
                <a:schemeClr val="dk1"/>
              </a:buClr>
              <a:buSzPts val="1800"/>
              <a:buFont typeface="Corbel"/>
              <a:buNone/>
              <a:defRPr b="0" i="0" sz="1800" u="none" cap="none" strike="noStrike">
                <a:solidFill>
                  <a:schemeClr val="dk1"/>
                </a:solidFill>
                <a:latin typeface="Corbel"/>
                <a:ea typeface="Corbel"/>
                <a:cs typeface="Corbel"/>
                <a:sym typeface="Corbel"/>
              </a:defRPr>
            </a:lvl6pPr>
            <a:lvl7pPr lvl="6" marR="0" rtl="0" algn="l">
              <a:lnSpc>
                <a:spcPct val="100000"/>
              </a:lnSpc>
              <a:spcBef>
                <a:spcPts val="0"/>
              </a:spcBef>
              <a:spcAft>
                <a:spcPts val="0"/>
              </a:spcAft>
              <a:buClr>
                <a:schemeClr val="dk1"/>
              </a:buClr>
              <a:buSzPts val="1800"/>
              <a:buFont typeface="Corbel"/>
              <a:buNone/>
              <a:defRPr b="0" i="0" sz="1800" u="none" cap="none" strike="noStrike">
                <a:solidFill>
                  <a:schemeClr val="dk1"/>
                </a:solidFill>
                <a:latin typeface="Corbel"/>
                <a:ea typeface="Corbel"/>
                <a:cs typeface="Corbel"/>
                <a:sym typeface="Corbel"/>
              </a:defRPr>
            </a:lvl7pPr>
            <a:lvl8pPr lvl="7" marR="0" rtl="0" algn="l">
              <a:lnSpc>
                <a:spcPct val="100000"/>
              </a:lnSpc>
              <a:spcBef>
                <a:spcPts val="0"/>
              </a:spcBef>
              <a:spcAft>
                <a:spcPts val="0"/>
              </a:spcAft>
              <a:buClr>
                <a:schemeClr val="dk1"/>
              </a:buClr>
              <a:buSzPts val="1800"/>
              <a:buFont typeface="Corbel"/>
              <a:buNone/>
              <a:defRPr b="0" i="0" sz="1800" u="none" cap="none" strike="noStrike">
                <a:solidFill>
                  <a:schemeClr val="dk1"/>
                </a:solidFill>
                <a:latin typeface="Corbel"/>
                <a:ea typeface="Corbel"/>
                <a:cs typeface="Corbel"/>
                <a:sym typeface="Corbel"/>
              </a:defRPr>
            </a:lvl8pPr>
            <a:lvl9pPr lvl="8" marR="0" rtl="0" algn="l">
              <a:lnSpc>
                <a:spcPct val="100000"/>
              </a:lnSpc>
              <a:spcBef>
                <a:spcPts val="0"/>
              </a:spcBef>
              <a:spcAft>
                <a:spcPts val="0"/>
              </a:spcAft>
              <a:buClr>
                <a:schemeClr val="dk1"/>
              </a:buClr>
              <a:buSzPts val="1800"/>
              <a:buFont typeface="Corbel"/>
              <a:buNone/>
              <a:defRPr b="0" i="0" sz="1800" u="none" cap="none" strike="noStrike">
                <a:solidFill>
                  <a:schemeClr val="dk1"/>
                </a:solidFill>
                <a:latin typeface="Corbel"/>
                <a:ea typeface="Corbel"/>
                <a:cs typeface="Corbel"/>
                <a:sym typeface="Corbel"/>
              </a:defRPr>
            </a:lvl9pPr>
          </a:lstStyle>
          <a:p/>
        </p:txBody>
      </p:sp>
      <p:sp>
        <p:nvSpPr>
          <p:cNvPr id="190" name="Google Shape;190;p22"/>
          <p:cNvSpPr txBox="1"/>
          <p:nvPr>
            <p:ph idx="11" type="ftr"/>
          </p:nvPr>
        </p:nvSpPr>
        <p:spPr>
          <a:xfrm>
            <a:off x="1781636" y="4731990"/>
            <a:ext cx="5580600" cy="273900"/>
          </a:xfrm>
          <a:prstGeom prst="rect">
            <a:avLst/>
          </a:prstGeom>
          <a:noFill/>
          <a:ln>
            <a:noFill/>
          </a:ln>
        </p:spPr>
        <p:txBody>
          <a:bodyPr anchorCtr="0" anchor="ctr" bIns="91425" lIns="91425" spcFirstLastPara="1" rIns="91425" wrap="square" tIns="91425"/>
          <a:lstStyle>
            <a:lvl1pPr lvl="0" marR="0" rtl="0" algn="ctr">
              <a:lnSpc>
                <a:spcPct val="100000"/>
              </a:lnSpc>
              <a:spcBef>
                <a:spcPts val="0"/>
              </a:spcBef>
              <a:spcAft>
                <a:spcPts val="0"/>
              </a:spcAft>
              <a:buClr>
                <a:srgbClr val="FF0000"/>
              </a:buClr>
              <a:buSzPts val="1200"/>
              <a:buFont typeface="Calibri"/>
              <a:buNone/>
              <a:defRPr b="1" i="0" sz="1200" u="none" cap="none" strike="noStrike">
                <a:solidFill>
                  <a:srgbClr val="FF0000"/>
                </a:solidFill>
                <a:latin typeface="Calibri"/>
                <a:ea typeface="Calibri"/>
                <a:cs typeface="Calibri"/>
                <a:sym typeface="Calibri"/>
              </a:defRPr>
            </a:lvl1pPr>
            <a:lvl2pPr lvl="1" marR="0" rtl="0" algn="l">
              <a:lnSpc>
                <a:spcPct val="100000"/>
              </a:lnSpc>
              <a:spcBef>
                <a:spcPts val="0"/>
              </a:spcBef>
              <a:spcAft>
                <a:spcPts val="0"/>
              </a:spcAft>
              <a:buClr>
                <a:schemeClr val="dk1"/>
              </a:buClr>
              <a:buSzPts val="1800"/>
              <a:buFont typeface="Corbel"/>
              <a:buNone/>
              <a:defRPr b="0" i="0" sz="1800" u="none" cap="none" strike="noStrike">
                <a:solidFill>
                  <a:schemeClr val="dk1"/>
                </a:solidFill>
                <a:latin typeface="Corbel"/>
                <a:ea typeface="Corbel"/>
                <a:cs typeface="Corbel"/>
                <a:sym typeface="Corbel"/>
              </a:defRPr>
            </a:lvl2pPr>
            <a:lvl3pPr lvl="2" marR="0" rtl="0" algn="l">
              <a:lnSpc>
                <a:spcPct val="100000"/>
              </a:lnSpc>
              <a:spcBef>
                <a:spcPts val="0"/>
              </a:spcBef>
              <a:spcAft>
                <a:spcPts val="0"/>
              </a:spcAft>
              <a:buClr>
                <a:schemeClr val="dk1"/>
              </a:buClr>
              <a:buSzPts val="1800"/>
              <a:buFont typeface="Corbel"/>
              <a:buNone/>
              <a:defRPr b="0" i="0" sz="1800" u="none" cap="none" strike="noStrike">
                <a:solidFill>
                  <a:schemeClr val="dk1"/>
                </a:solidFill>
                <a:latin typeface="Corbel"/>
                <a:ea typeface="Corbel"/>
                <a:cs typeface="Corbel"/>
                <a:sym typeface="Corbel"/>
              </a:defRPr>
            </a:lvl3pPr>
            <a:lvl4pPr lvl="3" marR="0" rtl="0" algn="l">
              <a:lnSpc>
                <a:spcPct val="100000"/>
              </a:lnSpc>
              <a:spcBef>
                <a:spcPts val="0"/>
              </a:spcBef>
              <a:spcAft>
                <a:spcPts val="0"/>
              </a:spcAft>
              <a:buClr>
                <a:schemeClr val="dk1"/>
              </a:buClr>
              <a:buSzPts val="1800"/>
              <a:buFont typeface="Corbel"/>
              <a:buNone/>
              <a:defRPr b="0" i="0" sz="1800" u="none" cap="none" strike="noStrike">
                <a:solidFill>
                  <a:schemeClr val="dk1"/>
                </a:solidFill>
                <a:latin typeface="Corbel"/>
                <a:ea typeface="Corbel"/>
                <a:cs typeface="Corbel"/>
                <a:sym typeface="Corbel"/>
              </a:defRPr>
            </a:lvl4pPr>
            <a:lvl5pPr lvl="4" marR="0" rtl="0" algn="l">
              <a:lnSpc>
                <a:spcPct val="100000"/>
              </a:lnSpc>
              <a:spcBef>
                <a:spcPts val="0"/>
              </a:spcBef>
              <a:spcAft>
                <a:spcPts val="0"/>
              </a:spcAft>
              <a:buClr>
                <a:schemeClr val="dk1"/>
              </a:buClr>
              <a:buSzPts val="1800"/>
              <a:buFont typeface="Corbel"/>
              <a:buNone/>
              <a:defRPr b="0" i="0" sz="1800" u="none" cap="none" strike="noStrike">
                <a:solidFill>
                  <a:schemeClr val="dk1"/>
                </a:solidFill>
                <a:latin typeface="Corbel"/>
                <a:ea typeface="Corbel"/>
                <a:cs typeface="Corbel"/>
                <a:sym typeface="Corbel"/>
              </a:defRPr>
            </a:lvl5pPr>
            <a:lvl6pPr lvl="5" marR="0" rtl="0" algn="l">
              <a:lnSpc>
                <a:spcPct val="100000"/>
              </a:lnSpc>
              <a:spcBef>
                <a:spcPts val="0"/>
              </a:spcBef>
              <a:spcAft>
                <a:spcPts val="0"/>
              </a:spcAft>
              <a:buClr>
                <a:schemeClr val="dk1"/>
              </a:buClr>
              <a:buSzPts val="1800"/>
              <a:buFont typeface="Corbel"/>
              <a:buNone/>
              <a:defRPr b="0" i="0" sz="1800" u="none" cap="none" strike="noStrike">
                <a:solidFill>
                  <a:schemeClr val="dk1"/>
                </a:solidFill>
                <a:latin typeface="Corbel"/>
                <a:ea typeface="Corbel"/>
                <a:cs typeface="Corbel"/>
                <a:sym typeface="Corbel"/>
              </a:defRPr>
            </a:lvl6pPr>
            <a:lvl7pPr lvl="6" marR="0" rtl="0" algn="l">
              <a:lnSpc>
                <a:spcPct val="100000"/>
              </a:lnSpc>
              <a:spcBef>
                <a:spcPts val="0"/>
              </a:spcBef>
              <a:spcAft>
                <a:spcPts val="0"/>
              </a:spcAft>
              <a:buClr>
                <a:schemeClr val="dk1"/>
              </a:buClr>
              <a:buSzPts val="1800"/>
              <a:buFont typeface="Corbel"/>
              <a:buNone/>
              <a:defRPr b="0" i="0" sz="1800" u="none" cap="none" strike="noStrike">
                <a:solidFill>
                  <a:schemeClr val="dk1"/>
                </a:solidFill>
                <a:latin typeface="Corbel"/>
                <a:ea typeface="Corbel"/>
                <a:cs typeface="Corbel"/>
                <a:sym typeface="Corbel"/>
              </a:defRPr>
            </a:lvl7pPr>
            <a:lvl8pPr lvl="7" marR="0" rtl="0" algn="l">
              <a:lnSpc>
                <a:spcPct val="100000"/>
              </a:lnSpc>
              <a:spcBef>
                <a:spcPts val="0"/>
              </a:spcBef>
              <a:spcAft>
                <a:spcPts val="0"/>
              </a:spcAft>
              <a:buClr>
                <a:schemeClr val="dk1"/>
              </a:buClr>
              <a:buSzPts val="1800"/>
              <a:buFont typeface="Corbel"/>
              <a:buNone/>
              <a:defRPr b="0" i="0" sz="1800" u="none" cap="none" strike="noStrike">
                <a:solidFill>
                  <a:schemeClr val="dk1"/>
                </a:solidFill>
                <a:latin typeface="Corbel"/>
                <a:ea typeface="Corbel"/>
                <a:cs typeface="Corbel"/>
                <a:sym typeface="Corbel"/>
              </a:defRPr>
            </a:lvl8pPr>
            <a:lvl9pPr lvl="8" marR="0" rtl="0" algn="l">
              <a:lnSpc>
                <a:spcPct val="100000"/>
              </a:lnSpc>
              <a:spcBef>
                <a:spcPts val="0"/>
              </a:spcBef>
              <a:spcAft>
                <a:spcPts val="0"/>
              </a:spcAft>
              <a:buClr>
                <a:schemeClr val="dk1"/>
              </a:buClr>
              <a:buSzPts val="1800"/>
              <a:buFont typeface="Corbel"/>
              <a:buNone/>
              <a:defRPr b="0" i="0" sz="1800" u="none" cap="none" strike="noStrike">
                <a:solidFill>
                  <a:schemeClr val="dk1"/>
                </a:solidFill>
                <a:latin typeface="Corbel"/>
                <a:ea typeface="Corbel"/>
                <a:cs typeface="Corbel"/>
                <a:sym typeface="Corbel"/>
              </a:defRPr>
            </a:lvl9pPr>
          </a:lstStyle>
          <a:p/>
        </p:txBody>
      </p:sp>
      <p:sp>
        <p:nvSpPr>
          <p:cNvPr id="191" name="Google Shape;191;p22"/>
          <p:cNvSpPr txBox="1"/>
          <p:nvPr>
            <p:ph idx="12" type="sldNum"/>
          </p:nvPr>
        </p:nvSpPr>
        <p:spPr>
          <a:xfrm>
            <a:off x="8172400" y="4677984"/>
            <a:ext cx="936000" cy="327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FF0000"/>
              </a:buClr>
              <a:buSzPts val="300"/>
              <a:buFont typeface="Calibri"/>
              <a:buNone/>
              <a:defRPr b="1" i="0" sz="1200" u="none" cap="none" strike="noStrike">
                <a:solidFill>
                  <a:srgbClr val="FF0000"/>
                </a:solidFill>
                <a:latin typeface="Calibri"/>
                <a:ea typeface="Calibri"/>
                <a:cs typeface="Calibri"/>
                <a:sym typeface="Calibri"/>
              </a:defRPr>
            </a:lvl1pPr>
            <a:lvl2pPr indent="0" lvl="1" marL="0" marR="0" rtl="0" algn="r">
              <a:lnSpc>
                <a:spcPct val="100000"/>
              </a:lnSpc>
              <a:spcBef>
                <a:spcPts val="0"/>
              </a:spcBef>
              <a:spcAft>
                <a:spcPts val="0"/>
              </a:spcAft>
              <a:buClr>
                <a:srgbClr val="FF0000"/>
              </a:buClr>
              <a:buSzPts val="300"/>
              <a:buFont typeface="Calibri"/>
              <a:buNone/>
              <a:defRPr b="1" i="0" sz="1200" u="none" cap="none" strike="noStrike">
                <a:solidFill>
                  <a:srgbClr val="FF0000"/>
                </a:solidFill>
                <a:latin typeface="Calibri"/>
                <a:ea typeface="Calibri"/>
                <a:cs typeface="Calibri"/>
                <a:sym typeface="Calibri"/>
              </a:defRPr>
            </a:lvl2pPr>
            <a:lvl3pPr indent="0" lvl="2" marL="0" marR="0" rtl="0" algn="r">
              <a:lnSpc>
                <a:spcPct val="100000"/>
              </a:lnSpc>
              <a:spcBef>
                <a:spcPts val="0"/>
              </a:spcBef>
              <a:spcAft>
                <a:spcPts val="0"/>
              </a:spcAft>
              <a:buClr>
                <a:srgbClr val="FF0000"/>
              </a:buClr>
              <a:buSzPts val="300"/>
              <a:buFont typeface="Calibri"/>
              <a:buNone/>
              <a:defRPr b="1" i="0" sz="1200" u="none" cap="none" strike="noStrike">
                <a:solidFill>
                  <a:srgbClr val="FF0000"/>
                </a:solidFill>
                <a:latin typeface="Calibri"/>
                <a:ea typeface="Calibri"/>
                <a:cs typeface="Calibri"/>
                <a:sym typeface="Calibri"/>
              </a:defRPr>
            </a:lvl3pPr>
            <a:lvl4pPr indent="0" lvl="3" marL="0" marR="0" rtl="0" algn="r">
              <a:lnSpc>
                <a:spcPct val="100000"/>
              </a:lnSpc>
              <a:spcBef>
                <a:spcPts val="0"/>
              </a:spcBef>
              <a:spcAft>
                <a:spcPts val="0"/>
              </a:spcAft>
              <a:buClr>
                <a:srgbClr val="FF0000"/>
              </a:buClr>
              <a:buSzPts val="300"/>
              <a:buFont typeface="Calibri"/>
              <a:buNone/>
              <a:defRPr b="1" i="0" sz="1200" u="none" cap="none" strike="noStrike">
                <a:solidFill>
                  <a:srgbClr val="FF0000"/>
                </a:solidFill>
                <a:latin typeface="Calibri"/>
                <a:ea typeface="Calibri"/>
                <a:cs typeface="Calibri"/>
                <a:sym typeface="Calibri"/>
              </a:defRPr>
            </a:lvl4pPr>
            <a:lvl5pPr indent="0" lvl="4" marL="0" marR="0" rtl="0" algn="r">
              <a:lnSpc>
                <a:spcPct val="100000"/>
              </a:lnSpc>
              <a:spcBef>
                <a:spcPts val="0"/>
              </a:spcBef>
              <a:spcAft>
                <a:spcPts val="0"/>
              </a:spcAft>
              <a:buClr>
                <a:srgbClr val="FF0000"/>
              </a:buClr>
              <a:buSzPts val="300"/>
              <a:buFont typeface="Calibri"/>
              <a:buNone/>
              <a:defRPr b="1" i="0" sz="1200" u="none" cap="none" strike="noStrike">
                <a:solidFill>
                  <a:srgbClr val="FF0000"/>
                </a:solidFill>
                <a:latin typeface="Calibri"/>
                <a:ea typeface="Calibri"/>
                <a:cs typeface="Calibri"/>
                <a:sym typeface="Calibri"/>
              </a:defRPr>
            </a:lvl5pPr>
            <a:lvl6pPr indent="0" lvl="5" marL="0" marR="0" rtl="0" algn="r">
              <a:lnSpc>
                <a:spcPct val="100000"/>
              </a:lnSpc>
              <a:spcBef>
                <a:spcPts val="0"/>
              </a:spcBef>
              <a:spcAft>
                <a:spcPts val="0"/>
              </a:spcAft>
              <a:buClr>
                <a:srgbClr val="FF0000"/>
              </a:buClr>
              <a:buSzPts val="300"/>
              <a:buFont typeface="Calibri"/>
              <a:buNone/>
              <a:defRPr b="1" i="0" sz="1200" u="none" cap="none" strike="noStrike">
                <a:solidFill>
                  <a:srgbClr val="FF0000"/>
                </a:solidFill>
                <a:latin typeface="Calibri"/>
                <a:ea typeface="Calibri"/>
                <a:cs typeface="Calibri"/>
                <a:sym typeface="Calibri"/>
              </a:defRPr>
            </a:lvl6pPr>
            <a:lvl7pPr indent="0" lvl="6" marL="0" marR="0" rtl="0" algn="r">
              <a:lnSpc>
                <a:spcPct val="100000"/>
              </a:lnSpc>
              <a:spcBef>
                <a:spcPts val="0"/>
              </a:spcBef>
              <a:spcAft>
                <a:spcPts val="0"/>
              </a:spcAft>
              <a:buClr>
                <a:srgbClr val="FF0000"/>
              </a:buClr>
              <a:buSzPts val="300"/>
              <a:buFont typeface="Calibri"/>
              <a:buNone/>
              <a:defRPr b="1" i="0" sz="1200" u="none" cap="none" strike="noStrike">
                <a:solidFill>
                  <a:srgbClr val="FF0000"/>
                </a:solidFill>
                <a:latin typeface="Calibri"/>
                <a:ea typeface="Calibri"/>
                <a:cs typeface="Calibri"/>
                <a:sym typeface="Calibri"/>
              </a:defRPr>
            </a:lvl7pPr>
            <a:lvl8pPr indent="0" lvl="7" marL="0" marR="0" rtl="0" algn="r">
              <a:lnSpc>
                <a:spcPct val="100000"/>
              </a:lnSpc>
              <a:spcBef>
                <a:spcPts val="0"/>
              </a:spcBef>
              <a:spcAft>
                <a:spcPts val="0"/>
              </a:spcAft>
              <a:buClr>
                <a:srgbClr val="FF0000"/>
              </a:buClr>
              <a:buSzPts val="300"/>
              <a:buFont typeface="Calibri"/>
              <a:buNone/>
              <a:defRPr b="1" i="0" sz="1200" u="none" cap="none" strike="noStrike">
                <a:solidFill>
                  <a:srgbClr val="FF0000"/>
                </a:solidFill>
                <a:latin typeface="Calibri"/>
                <a:ea typeface="Calibri"/>
                <a:cs typeface="Calibri"/>
                <a:sym typeface="Calibri"/>
              </a:defRPr>
            </a:lvl8pPr>
            <a:lvl9pPr indent="0" lvl="8" marL="0" marR="0" rtl="0" algn="r">
              <a:lnSpc>
                <a:spcPct val="100000"/>
              </a:lnSpc>
              <a:spcBef>
                <a:spcPts val="0"/>
              </a:spcBef>
              <a:spcAft>
                <a:spcPts val="0"/>
              </a:spcAft>
              <a:buClr>
                <a:srgbClr val="FF0000"/>
              </a:buClr>
              <a:buSzPts val="300"/>
              <a:buFont typeface="Calibri"/>
              <a:buNone/>
              <a:defRPr b="1" i="0" sz="1200" u="none" cap="none" strike="noStrike">
                <a:solidFill>
                  <a:srgbClr val="FF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fr-FR"/>
              <a:t>‹#›</a:t>
            </a:fld>
            <a:endParaRPr/>
          </a:p>
        </p:txBody>
      </p:sp>
      <p:sp>
        <p:nvSpPr>
          <p:cNvPr id="192" name="Google Shape;192;p22"/>
          <p:cNvSpPr/>
          <p:nvPr/>
        </p:nvSpPr>
        <p:spPr>
          <a:xfrm>
            <a:off x="7406886" y="25159"/>
            <a:ext cx="1691700" cy="270000"/>
          </a:xfrm>
          <a:prstGeom prst="rect">
            <a:avLst/>
          </a:prstGeom>
          <a:solidFill>
            <a:srgbClr val="F2F2F2"/>
          </a:solidFill>
          <a:ln cap="flat" cmpd="sng" w="25400">
            <a:solidFill>
              <a:srgbClr val="F2F2F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BFBFBF"/>
              </a:solidFill>
              <a:latin typeface="Corbel"/>
              <a:ea typeface="Corbel"/>
              <a:cs typeface="Corbel"/>
              <a:sym typeface="Corbe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re et texte vertical" type="vertTx">
  <p:cSld name="VERTICAL_TEXT">
    <p:spTree>
      <p:nvGrpSpPr>
        <p:cNvPr id="193" name="Shape 193"/>
        <p:cNvGrpSpPr/>
        <p:nvPr/>
      </p:nvGrpSpPr>
      <p:grpSpPr>
        <a:xfrm>
          <a:off x="0" y="0"/>
          <a:ext cx="0" cy="0"/>
          <a:chOff x="0" y="0"/>
          <a:chExt cx="0" cy="0"/>
        </a:xfrm>
      </p:grpSpPr>
      <p:sp>
        <p:nvSpPr>
          <p:cNvPr id="194" name="Google Shape;194;p23"/>
          <p:cNvSpPr/>
          <p:nvPr/>
        </p:nvSpPr>
        <p:spPr>
          <a:xfrm>
            <a:off x="0" y="735546"/>
            <a:ext cx="9144000" cy="216000"/>
          </a:xfrm>
          <a:prstGeom prst="rect">
            <a:avLst/>
          </a:prstGeom>
          <a:solidFill>
            <a:srgbClr val="F1F1F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orbel"/>
              <a:ea typeface="Corbel"/>
              <a:cs typeface="Corbel"/>
              <a:sym typeface="Corbel"/>
            </a:endParaRPr>
          </a:p>
        </p:txBody>
      </p:sp>
      <p:sp>
        <p:nvSpPr>
          <p:cNvPr id="195" name="Google Shape;195;p23"/>
          <p:cNvSpPr txBox="1"/>
          <p:nvPr>
            <p:ph type="title"/>
          </p:nvPr>
        </p:nvSpPr>
        <p:spPr>
          <a:xfrm>
            <a:off x="0" y="19717"/>
            <a:ext cx="9144000" cy="661800"/>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Clr>
                <a:srgbClr val="B10404"/>
              </a:buClr>
              <a:buSzPts val="2800"/>
              <a:buFont typeface="Corbel"/>
              <a:buNone/>
              <a:defRPr b="1" i="0" sz="2800" u="none" cap="none" strike="noStrike">
                <a:solidFill>
                  <a:srgbClr val="B10404"/>
                </a:solidFill>
                <a:latin typeface="Corbel"/>
                <a:ea typeface="Corbel"/>
                <a:cs typeface="Corbel"/>
                <a:sym typeface="Corbel"/>
              </a:defRPr>
            </a:lvl1pPr>
            <a:lvl2pPr lvl="1" rtl="0">
              <a:spcBef>
                <a:spcPts val="0"/>
              </a:spcBef>
              <a:spcAft>
                <a:spcPts val="0"/>
              </a:spcAft>
              <a:buSzPts val="1800"/>
              <a:buFont typeface="Arial"/>
              <a:buNone/>
              <a:defRPr sz="1800"/>
            </a:lvl2pPr>
            <a:lvl3pPr lvl="2" rtl="0">
              <a:spcBef>
                <a:spcPts val="0"/>
              </a:spcBef>
              <a:spcAft>
                <a:spcPts val="0"/>
              </a:spcAft>
              <a:buSzPts val="1800"/>
              <a:buFont typeface="Arial"/>
              <a:buNone/>
              <a:defRPr sz="1800"/>
            </a:lvl3pPr>
            <a:lvl4pPr lvl="3" rtl="0">
              <a:spcBef>
                <a:spcPts val="0"/>
              </a:spcBef>
              <a:spcAft>
                <a:spcPts val="0"/>
              </a:spcAft>
              <a:buSzPts val="1800"/>
              <a:buFont typeface="Arial"/>
              <a:buNone/>
              <a:defRPr sz="1800"/>
            </a:lvl4pPr>
            <a:lvl5pPr lvl="4" rtl="0">
              <a:spcBef>
                <a:spcPts val="0"/>
              </a:spcBef>
              <a:spcAft>
                <a:spcPts val="0"/>
              </a:spcAft>
              <a:buSzPts val="1800"/>
              <a:buFont typeface="Arial"/>
              <a:buNone/>
              <a:defRPr sz="1800"/>
            </a:lvl5pPr>
            <a:lvl6pPr lvl="5" rtl="0">
              <a:spcBef>
                <a:spcPts val="0"/>
              </a:spcBef>
              <a:spcAft>
                <a:spcPts val="0"/>
              </a:spcAft>
              <a:buSzPts val="1800"/>
              <a:buFont typeface="Arial"/>
              <a:buNone/>
              <a:defRPr sz="1800"/>
            </a:lvl6pPr>
            <a:lvl7pPr lvl="6" rtl="0">
              <a:spcBef>
                <a:spcPts val="0"/>
              </a:spcBef>
              <a:spcAft>
                <a:spcPts val="0"/>
              </a:spcAft>
              <a:buSzPts val="1800"/>
              <a:buFont typeface="Arial"/>
              <a:buNone/>
              <a:defRPr sz="1800"/>
            </a:lvl7pPr>
            <a:lvl8pPr lvl="7" rtl="0">
              <a:spcBef>
                <a:spcPts val="0"/>
              </a:spcBef>
              <a:spcAft>
                <a:spcPts val="0"/>
              </a:spcAft>
              <a:buSzPts val="1800"/>
              <a:buFont typeface="Arial"/>
              <a:buNone/>
              <a:defRPr sz="1800"/>
            </a:lvl8pPr>
            <a:lvl9pPr lvl="8" rtl="0">
              <a:spcBef>
                <a:spcPts val="0"/>
              </a:spcBef>
              <a:spcAft>
                <a:spcPts val="0"/>
              </a:spcAft>
              <a:buSzPts val="1800"/>
              <a:buFont typeface="Arial"/>
              <a:buNone/>
              <a:defRPr sz="1800"/>
            </a:lvl9pPr>
          </a:lstStyle>
          <a:p/>
        </p:txBody>
      </p:sp>
      <p:sp>
        <p:nvSpPr>
          <p:cNvPr id="196" name="Google Shape;196;p23"/>
          <p:cNvSpPr txBox="1"/>
          <p:nvPr>
            <p:ph idx="1" type="body"/>
          </p:nvPr>
        </p:nvSpPr>
        <p:spPr>
          <a:xfrm rot="5400000">
            <a:off x="2843880" y="-1748742"/>
            <a:ext cx="3456300" cy="8640900"/>
          </a:xfrm>
          <a:prstGeom prst="rect">
            <a:avLst/>
          </a:prstGeom>
          <a:noFill/>
          <a:ln>
            <a:noFill/>
          </a:ln>
        </p:spPr>
        <p:txBody>
          <a:bodyPr anchorCtr="0" anchor="t" bIns="91425" lIns="91425" spcFirstLastPara="1" rIns="91425" wrap="square" tIns="91425"/>
          <a:lstStyle>
            <a:lvl1pPr indent="-406400" lvl="0" marL="457200" marR="0" rtl="0" algn="l">
              <a:lnSpc>
                <a:spcPct val="100000"/>
              </a:lnSpc>
              <a:spcBef>
                <a:spcPts val="560"/>
              </a:spcBef>
              <a:spcAft>
                <a:spcPts val="0"/>
              </a:spcAft>
              <a:buClr>
                <a:schemeClr val="dk1"/>
              </a:buClr>
              <a:buSzPts val="2800"/>
              <a:buFont typeface="Arial"/>
              <a:buChar char="•"/>
              <a:defRPr b="1" i="0" sz="2800" u="none" cap="none" strike="noStrike">
                <a:solidFill>
                  <a:schemeClr val="dk1"/>
                </a:solidFill>
                <a:latin typeface="Corbel"/>
                <a:ea typeface="Corbel"/>
                <a:cs typeface="Corbel"/>
                <a:sym typeface="Corbel"/>
              </a:defRPr>
            </a:lvl1pPr>
            <a:lvl2pPr indent="-381000" lvl="1" marL="914400" marR="0" rtl="0" algn="l">
              <a:lnSpc>
                <a:spcPct val="100000"/>
              </a:lnSpc>
              <a:spcBef>
                <a:spcPts val="480"/>
              </a:spcBef>
              <a:spcAft>
                <a:spcPts val="0"/>
              </a:spcAft>
              <a:buClr>
                <a:srgbClr val="424242"/>
              </a:buClr>
              <a:buSzPts val="2400"/>
              <a:buFont typeface="Arial"/>
              <a:buChar char="–"/>
              <a:defRPr b="0" i="0" sz="2400" u="none" cap="none" strike="noStrike">
                <a:solidFill>
                  <a:srgbClr val="424242"/>
                </a:solidFill>
                <a:latin typeface="Corbel"/>
                <a:ea typeface="Corbel"/>
                <a:cs typeface="Corbel"/>
                <a:sym typeface="Corbel"/>
              </a:defRPr>
            </a:lvl2pPr>
            <a:lvl3pPr indent="-355600" lvl="2" marL="1371600" marR="0" rtl="0" algn="l">
              <a:lnSpc>
                <a:spcPct val="100000"/>
              </a:lnSpc>
              <a:spcBef>
                <a:spcPts val="400"/>
              </a:spcBef>
              <a:spcAft>
                <a:spcPts val="0"/>
              </a:spcAft>
              <a:buClr>
                <a:srgbClr val="424242"/>
              </a:buClr>
              <a:buSzPts val="2000"/>
              <a:buFont typeface="Arial"/>
              <a:buChar char="•"/>
              <a:defRPr b="0" i="0" sz="2000" u="none" cap="none" strike="noStrike">
                <a:solidFill>
                  <a:srgbClr val="424242"/>
                </a:solidFill>
                <a:latin typeface="Corbel"/>
                <a:ea typeface="Corbel"/>
                <a:cs typeface="Corbel"/>
                <a:sym typeface="Corbel"/>
              </a:defRPr>
            </a:lvl3pPr>
            <a:lvl4pPr indent="-342900" lvl="3" marL="1828800" marR="0" rtl="0" algn="l">
              <a:lnSpc>
                <a:spcPct val="100000"/>
              </a:lnSpc>
              <a:spcBef>
                <a:spcPts val="360"/>
              </a:spcBef>
              <a:spcAft>
                <a:spcPts val="0"/>
              </a:spcAft>
              <a:buClr>
                <a:srgbClr val="424242"/>
              </a:buClr>
              <a:buSzPts val="1800"/>
              <a:buFont typeface="Arial"/>
              <a:buChar char="–"/>
              <a:defRPr b="0" i="0" sz="1800" u="none" cap="none" strike="noStrike">
                <a:solidFill>
                  <a:srgbClr val="424242"/>
                </a:solidFill>
                <a:latin typeface="Corbel"/>
                <a:ea typeface="Corbel"/>
                <a:cs typeface="Corbel"/>
                <a:sym typeface="Corbel"/>
              </a:defRPr>
            </a:lvl4pPr>
            <a:lvl5pPr indent="-342900" lvl="4" marL="2286000" marR="0" rtl="0" algn="l">
              <a:lnSpc>
                <a:spcPct val="100000"/>
              </a:lnSpc>
              <a:spcBef>
                <a:spcPts val="360"/>
              </a:spcBef>
              <a:spcAft>
                <a:spcPts val="0"/>
              </a:spcAft>
              <a:buClr>
                <a:srgbClr val="424242"/>
              </a:buClr>
              <a:buSzPts val="1800"/>
              <a:buFont typeface="Arial"/>
              <a:buChar char="»"/>
              <a:defRPr b="0" i="0" sz="1800" u="none" cap="none" strike="noStrike">
                <a:solidFill>
                  <a:srgbClr val="424242"/>
                </a:solidFill>
                <a:latin typeface="Corbel"/>
                <a:ea typeface="Corbel"/>
                <a:cs typeface="Corbel"/>
                <a:sym typeface="Corbe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orbel"/>
                <a:ea typeface="Corbel"/>
                <a:cs typeface="Corbel"/>
                <a:sym typeface="Corbe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orbel"/>
                <a:ea typeface="Corbel"/>
                <a:cs typeface="Corbel"/>
                <a:sym typeface="Corbe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orbel"/>
                <a:ea typeface="Corbel"/>
                <a:cs typeface="Corbel"/>
                <a:sym typeface="Corbe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orbel"/>
                <a:ea typeface="Corbel"/>
                <a:cs typeface="Corbel"/>
                <a:sym typeface="Corbel"/>
              </a:defRPr>
            </a:lvl9pPr>
          </a:lstStyle>
          <a:p/>
        </p:txBody>
      </p:sp>
      <p:sp>
        <p:nvSpPr>
          <p:cNvPr id="197" name="Google Shape;197;p23"/>
          <p:cNvSpPr txBox="1"/>
          <p:nvPr>
            <p:ph idx="10" type="dt"/>
          </p:nvPr>
        </p:nvSpPr>
        <p:spPr>
          <a:xfrm>
            <a:off x="9456" y="4754324"/>
            <a:ext cx="846900" cy="273900"/>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Clr>
                <a:srgbClr val="FF0000"/>
              </a:buClr>
              <a:buSzPts val="1000"/>
              <a:buFont typeface="Corbel"/>
              <a:buNone/>
              <a:defRPr b="0" i="0" sz="1000" u="none" cap="none" strike="noStrike">
                <a:solidFill>
                  <a:srgbClr val="FF0000"/>
                </a:solidFill>
                <a:latin typeface="Corbel"/>
                <a:ea typeface="Corbel"/>
                <a:cs typeface="Corbel"/>
                <a:sym typeface="Corbel"/>
              </a:defRPr>
            </a:lvl1pPr>
            <a:lvl2pPr lvl="1" marR="0" rtl="0" algn="l">
              <a:lnSpc>
                <a:spcPct val="100000"/>
              </a:lnSpc>
              <a:spcBef>
                <a:spcPts val="0"/>
              </a:spcBef>
              <a:spcAft>
                <a:spcPts val="0"/>
              </a:spcAft>
              <a:buClr>
                <a:schemeClr val="dk1"/>
              </a:buClr>
              <a:buSzPts val="1800"/>
              <a:buFont typeface="Corbel"/>
              <a:buNone/>
              <a:defRPr b="0" i="0" sz="1800" u="none" cap="none" strike="noStrike">
                <a:solidFill>
                  <a:schemeClr val="dk1"/>
                </a:solidFill>
                <a:latin typeface="Corbel"/>
                <a:ea typeface="Corbel"/>
                <a:cs typeface="Corbel"/>
                <a:sym typeface="Corbel"/>
              </a:defRPr>
            </a:lvl2pPr>
            <a:lvl3pPr lvl="2" marR="0" rtl="0" algn="l">
              <a:lnSpc>
                <a:spcPct val="100000"/>
              </a:lnSpc>
              <a:spcBef>
                <a:spcPts val="0"/>
              </a:spcBef>
              <a:spcAft>
                <a:spcPts val="0"/>
              </a:spcAft>
              <a:buClr>
                <a:schemeClr val="dk1"/>
              </a:buClr>
              <a:buSzPts val="1800"/>
              <a:buFont typeface="Corbel"/>
              <a:buNone/>
              <a:defRPr b="0" i="0" sz="1800" u="none" cap="none" strike="noStrike">
                <a:solidFill>
                  <a:schemeClr val="dk1"/>
                </a:solidFill>
                <a:latin typeface="Corbel"/>
                <a:ea typeface="Corbel"/>
                <a:cs typeface="Corbel"/>
                <a:sym typeface="Corbel"/>
              </a:defRPr>
            </a:lvl3pPr>
            <a:lvl4pPr lvl="3" marR="0" rtl="0" algn="l">
              <a:lnSpc>
                <a:spcPct val="100000"/>
              </a:lnSpc>
              <a:spcBef>
                <a:spcPts val="0"/>
              </a:spcBef>
              <a:spcAft>
                <a:spcPts val="0"/>
              </a:spcAft>
              <a:buClr>
                <a:schemeClr val="dk1"/>
              </a:buClr>
              <a:buSzPts val="1800"/>
              <a:buFont typeface="Corbel"/>
              <a:buNone/>
              <a:defRPr b="0" i="0" sz="1800" u="none" cap="none" strike="noStrike">
                <a:solidFill>
                  <a:schemeClr val="dk1"/>
                </a:solidFill>
                <a:latin typeface="Corbel"/>
                <a:ea typeface="Corbel"/>
                <a:cs typeface="Corbel"/>
                <a:sym typeface="Corbel"/>
              </a:defRPr>
            </a:lvl4pPr>
            <a:lvl5pPr lvl="4" marR="0" rtl="0" algn="l">
              <a:lnSpc>
                <a:spcPct val="100000"/>
              </a:lnSpc>
              <a:spcBef>
                <a:spcPts val="0"/>
              </a:spcBef>
              <a:spcAft>
                <a:spcPts val="0"/>
              </a:spcAft>
              <a:buClr>
                <a:schemeClr val="dk1"/>
              </a:buClr>
              <a:buSzPts val="1800"/>
              <a:buFont typeface="Corbel"/>
              <a:buNone/>
              <a:defRPr b="0" i="0" sz="1800" u="none" cap="none" strike="noStrike">
                <a:solidFill>
                  <a:schemeClr val="dk1"/>
                </a:solidFill>
                <a:latin typeface="Corbel"/>
                <a:ea typeface="Corbel"/>
                <a:cs typeface="Corbel"/>
                <a:sym typeface="Corbel"/>
              </a:defRPr>
            </a:lvl5pPr>
            <a:lvl6pPr lvl="5" marR="0" rtl="0" algn="l">
              <a:lnSpc>
                <a:spcPct val="100000"/>
              </a:lnSpc>
              <a:spcBef>
                <a:spcPts val="0"/>
              </a:spcBef>
              <a:spcAft>
                <a:spcPts val="0"/>
              </a:spcAft>
              <a:buClr>
                <a:schemeClr val="dk1"/>
              </a:buClr>
              <a:buSzPts val="1800"/>
              <a:buFont typeface="Corbel"/>
              <a:buNone/>
              <a:defRPr b="0" i="0" sz="1800" u="none" cap="none" strike="noStrike">
                <a:solidFill>
                  <a:schemeClr val="dk1"/>
                </a:solidFill>
                <a:latin typeface="Corbel"/>
                <a:ea typeface="Corbel"/>
                <a:cs typeface="Corbel"/>
                <a:sym typeface="Corbel"/>
              </a:defRPr>
            </a:lvl6pPr>
            <a:lvl7pPr lvl="6" marR="0" rtl="0" algn="l">
              <a:lnSpc>
                <a:spcPct val="100000"/>
              </a:lnSpc>
              <a:spcBef>
                <a:spcPts val="0"/>
              </a:spcBef>
              <a:spcAft>
                <a:spcPts val="0"/>
              </a:spcAft>
              <a:buClr>
                <a:schemeClr val="dk1"/>
              </a:buClr>
              <a:buSzPts val="1800"/>
              <a:buFont typeface="Corbel"/>
              <a:buNone/>
              <a:defRPr b="0" i="0" sz="1800" u="none" cap="none" strike="noStrike">
                <a:solidFill>
                  <a:schemeClr val="dk1"/>
                </a:solidFill>
                <a:latin typeface="Corbel"/>
                <a:ea typeface="Corbel"/>
                <a:cs typeface="Corbel"/>
                <a:sym typeface="Corbel"/>
              </a:defRPr>
            </a:lvl7pPr>
            <a:lvl8pPr lvl="7" marR="0" rtl="0" algn="l">
              <a:lnSpc>
                <a:spcPct val="100000"/>
              </a:lnSpc>
              <a:spcBef>
                <a:spcPts val="0"/>
              </a:spcBef>
              <a:spcAft>
                <a:spcPts val="0"/>
              </a:spcAft>
              <a:buClr>
                <a:schemeClr val="dk1"/>
              </a:buClr>
              <a:buSzPts val="1800"/>
              <a:buFont typeface="Corbel"/>
              <a:buNone/>
              <a:defRPr b="0" i="0" sz="1800" u="none" cap="none" strike="noStrike">
                <a:solidFill>
                  <a:schemeClr val="dk1"/>
                </a:solidFill>
                <a:latin typeface="Corbel"/>
                <a:ea typeface="Corbel"/>
                <a:cs typeface="Corbel"/>
                <a:sym typeface="Corbel"/>
              </a:defRPr>
            </a:lvl8pPr>
            <a:lvl9pPr lvl="8" marR="0" rtl="0" algn="l">
              <a:lnSpc>
                <a:spcPct val="100000"/>
              </a:lnSpc>
              <a:spcBef>
                <a:spcPts val="0"/>
              </a:spcBef>
              <a:spcAft>
                <a:spcPts val="0"/>
              </a:spcAft>
              <a:buClr>
                <a:schemeClr val="dk1"/>
              </a:buClr>
              <a:buSzPts val="1800"/>
              <a:buFont typeface="Corbel"/>
              <a:buNone/>
              <a:defRPr b="0" i="0" sz="1800" u="none" cap="none" strike="noStrike">
                <a:solidFill>
                  <a:schemeClr val="dk1"/>
                </a:solidFill>
                <a:latin typeface="Corbel"/>
                <a:ea typeface="Corbel"/>
                <a:cs typeface="Corbel"/>
                <a:sym typeface="Corbel"/>
              </a:defRPr>
            </a:lvl9pPr>
          </a:lstStyle>
          <a:p/>
        </p:txBody>
      </p:sp>
      <p:sp>
        <p:nvSpPr>
          <p:cNvPr id="198" name="Google Shape;198;p23"/>
          <p:cNvSpPr txBox="1"/>
          <p:nvPr>
            <p:ph idx="11" type="ftr"/>
          </p:nvPr>
        </p:nvSpPr>
        <p:spPr>
          <a:xfrm>
            <a:off x="1781636" y="4731990"/>
            <a:ext cx="5580600" cy="273900"/>
          </a:xfrm>
          <a:prstGeom prst="rect">
            <a:avLst/>
          </a:prstGeom>
          <a:noFill/>
          <a:ln>
            <a:noFill/>
          </a:ln>
        </p:spPr>
        <p:txBody>
          <a:bodyPr anchorCtr="0" anchor="ctr" bIns="91425" lIns="91425" spcFirstLastPara="1" rIns="91425" wrap="square" tIns="91425"/>
          <a:lstStyle>
            <a:lvl1pPr lvl="0" marR="0" rtl="0" algn="ctr">
              <a:lnSpc>
                <a:spcPct val="100000"/>
              </a:lnSpc>
              <a:spcBef>
                <a:spcPts val="0"/>
              </a:spcBef>
              <a:spcAft>
                <a:spcPts val="0"/>
              </a:spcAft>
              <a:buClr>
                <a:srgbClr val="FF0000"/>
              </a:buClr>
              <a:buSzPts val="1200"/>
              <a:buFont typeface="Calibri"/>
              <a:buNone/>
              <a:defRPr b="1" i="0" sz="1200" u="none" cap="none" strike="noStrike">
                <a:solidFill>
                  <a:srgbClr val="FF0000"/>
                </a:solidFill>
                <a:latin typeface="Calibri"/>
                <a:ea typeface="Calibri"/>
                <a:cs typeface="Calibri"/>
                <a:sym typeface="Calibri"/>
              </a:defRPr>
            </a:lvl1pPr>
            <a:lvl2pPr lvl="1" marR="0" rtl="0" algn="l">
              <a:lnSpc>
                <a:spcPct val="100000"/>
              </a:lnSpc>
              <a:spcBef>
                <a:spcPts val="0"/>
              </a:spcBef>
              <a:spcAft>
                <a:spcPts val="0"/>
              </a:spcAft>
              <a:buClr>
                <a:schemeClr val="dk1"/>
              </a:buClr>
              <a:buSzPts val="1800"/>
              <a:buFont typeface="Corbel"/>
              <a:buNone/>
              <a:defRPr b="0" i="0" sz="1800" u="none" cap="none" strike="noStrike">
                <a:solidFill>
                  <a:schemeClr val="dk1"/>
                </a:solidFill>
                <a:latin typeface="Corbel"/>
                <a:ea typeface="Corbel"/>
                <a:cs typeface="Corbel"/>
                <a:sym typeface="Corbel"/>
              </a:defRPr>
            </a:lvl2pPr>
            <a:lvl3pPr lvl="2" marR="0" rtl="0" algn="l">
              <a:lnSpc>
                <a:spcPct val="100000"/>
              </a:lnSpc>
              <a:spcBef>
                <a:spcPts val="0"/>
              </a:spcBef>
              <a:spcAft>
                <a:spcPts val="0"/>
              </a:spcAft>
              <a:buClr>
                <a:schemeClr val="dk1"/>
              </a:buClr>
              <a:buSzPts val="1800"/>
              <a:buFont typeface="Corbel"/>
              <a:buNone/>
              <a:defRPr b="0" i="0" sz="1800" u="none" cap="none" strike="noStrike">
                <a:solidFill>
                  <a:schemeClr val="dk1"/>
                </a:solidFill>
                <a:latin typeface="Corbel"/>
                <a:ea typeface="Corbel"/>
                <a:cs typeface="Corbel"/>
                <a:sym typeface="Corbel"/>
              </a:defRPr>
            </a:lvl3pPr>
            <a:lvl4pPr lvl="3" marR="0" rtl="0" algn="l">
              <a:lnSpc>
                <a:spcPct val="100000"/>
              </a:lnSpc>
              <a:spcBef>
                <a:spcPts val="0"/>
              </a:spcBef>
              <a:spcAft>
                <a:spcPts val="0"/>
              </a:spcAft>
              <a:buClr>
                <a:schemeClr val="dk1"/>
              </a:buClr>
              <a:buSzPts val="1800"/>
              <a:buFont typeface="Corbel"/>
              <a:buNone/>
              <a:defRPr b="0" i="0" sz="1800" u="none" cap="none" strike="noStrike">
                <a:solidFill>
                  <a:schemeClr val="dk1"/>
                </a:solidFill>
                <a:latin typeface="Corbel"/>
                <a:ea typeface="Corbel"/>
                <a:cs typeface="Corbel"/>
                <a:sym typeface="Corbel"/>
              </a:defRPr>
            </a:lvl4pPr>
            <a:lvl5pPr lvl="4" marR="0" rtl="0" algn="l">
              <a:lnSpc>
                <a:spcPct val="100000"/>
              </a:lnSpc>
              <a:spcBef>
                <a:spcPts val="0"/>
              </a:spcBef>
              <a:spcAft>
                <a:spcPts val="0"/>
              </a:spcAft>
              <a:buClr>
                <a:schemeClr val="dk1"/>
              </a:buClr>
              <a:buSzPts val="1800"/>
              <a:buFont typeface="Corbel"/>
              <a:buNone/>
              <a:defRPr b="0" i="0" sz="1800" u="none" cap="none" strike="noStrike">
                <a:solidFill>
                  <a:schemeClr val="dk1"/>
                </a:solidFill>
                <a:latin typeface="Corbel"/>
                <a:ea typeface="Corbel"/>
                <a:cs typeface="Corbel"/>
                <a:sym typeface="Corbel"/>
              </a:defRPr>
            </a:lvl5pPr>
            <a:lvl6pPr lvl="5" marR="0" rtl="0" algn="l">
              <a:lnSpc>
                <a:spcPct val="100000"/>
              </a:lnSpc>
              <a:spcBef>
                <a:spcPts val="0"/>
              </a:spcBef>
              <a:spcAft>
                <a:spcPts val="0"/>
              </a:spcAft>
              <a:buClr>
                <a:schemeClr val="dk1"/>
              </a:buClr>
              <a:buSzPts val="1800"/>
              <a:buFont typeface="Corbel"/>
              <a:buNone/>
              <a:defRPr b="0" i="0" sz="1800" u="none" cap="none" strike="noStrike">
                <a:solidFill>
                  <a:schemeClr val="dk1"/>
                </a:solidFill>
                <a:latin typeface="Corbel"/>
                <a:ea typeface="Corbel"/>
                <a:cs typeface="Corbel"/>
                <a:sym typeface="Corbel"/>
              </a:defRPr>
            </a:lvl6pPr>
            <a:lvl7pPr lvl="6" marR="0" rtl="0" algn="l">
              <a:lnSpc>
                <a:spcPct val="100000"/>
              </a:lnSpc>
              <a:spcBef>
                <a:spcPts val="0"/>
              </a:spcBef>
              <a:spcAft>
                <a:spcPts val="0"/>
              </a:spcAft>
              <a:buClr>
                <a:schemeClr val="dk1"/>
              </a:buClr>
              <a:buSzPts val="1800"/>
              <a:buFont typeface="Corbel"/>
              <a:buNone/>
              <a:defRPr b="0" i="0" sz="1800" u="none" cap="none" strike="noStrike">
                <a:solidFill>
                  <a:schemeClr val="dk1"/>
                </a:solidFill>
                <a:latin typeface="Corbel"/>
                <a:ea typeface="Corbel"/>
                <a:cs typeface="Corbel"/>
                <a:sym typeface="Corbel"/>
              </a:defRPr>
            </a:lvl7pPr>
            <a:lvl8pPr lvl="7" marR="0" rtl="0" algn="l">
              <a:lnSpc>
                <a:spcPct val="100000"/>
              </a:lnSpc>
              <a:spcBef>
                <a:spcPts val="0"/>
              </a:spcBef>
              <a:spcAft>
                <a:spcPts val="0"/>
              </a:spcAft>
              <a:buClr>
                <a:schemeClr val="dk1"/>
              </a:buClr>
              <a:buSzPts val="1800"/>
              <a:buFont typeface="Corbel"/>
              <a:buNone/>
              <a:defRPr b="0" i="0" sz="1800" u="none" cap="none" strike="noStrike">
                <a:solidFill>
                  <a:schemeClr val="dk1"/>
                </a:solidFill>
                <a:latin typeface="Corbel"/>
                <a:ea typeface="Corbel"/>
                <a:cs typeface="Corbel"/>
                <a:sym typeface="Corbel"/>
              </a:defRPr>
            </a:lvl8pPr>
            <a:lvl9pPr lvl="8" marR="0" rtl="0" algn="l">
              <a:lnSpc>
                <a:spcPct val="100000"/>
              </a:lnSpc>
              <a:spcBef>
                <a:spcPts val="0"/>
              </a:spcBef>
              <a:spcAft>
                <a:spcPts val="0"/>
              </a:spcAft>
              <a:buClr>
                <a:schemeClr val="dk1"/>
              </a:buClr>
              <a:buSzPts val="1800"/>
              <a:buFont typeface="Corbel"/>
              <a:buNone/>
              <a:defRPr b="0" i="0" sz="1800" u="none" cap="none" strike="noStrike">
                <a:solidFill>
                  <a:schemeClr val="dk1"/>
                </a:solidFill>
                <a:latin typeface="Corbel"/>
                <a:ea typeface="Corbel"/>
                <a:cs typeface="Corbel"/>
                <a:sym typeface="Corbel"/>
              </a:defRPr>
            </a:lvl9pPr>
          </a:lstStyle>
          <a:p/>
        </p:txBody>
      </p:sp>
      <p:sp>
        <p:nvSpPr>
          <p:cNvPr id="199" name="Google Shape;199;p23"/>
          <p:cNvSpPr txBox="1"/>
          <p:nvPr>
            <p:ph idx="12" type="sldNum"/>
          </p:nvPr>
        </p:nvSpPr>
        <p:spPr>
          <a:xfrm>
            <a:off x="8172400" y="4677984"/>
            <a:ext cx="936000" cy="327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FF0000"/>
              </a:buClr>
              <a:buSzPts val="300"/>
              <a:buFont typeface="Calibri"/>
              <a:buNone/>
              <a:defRPr b="1" i="0" sz="1200" u="none" cap="none" strike="noStrike">
                <a:solidFill>
                  <a:srgbClr val="FF0000"/>
                </a:solidFill>
                <a:latin typeface="Calibri"/>
                <a:ea typeface="Calibri"/>
                <a:cs typeface="Calibri"/>
                <a:sym typeface="Calibri"/>
              </a:defRPr>
            </a:lvl1pPr>
            <a:lvl2pPr indent="0" lvl="1" marL="0" marR="0" rtl="0" algn="r">
              <a:lnSpc>
                <a:spcPct val="100000"/>
              </a:lnSpc>
              <a:spcBef>
                <a:spcPts val="0"/>
              </a:spcBef>
              <a:spcAft>
                <a:spcPts val="0"/>
              </a:spcAft>
              <a:buClr>
                <a:srgbClr val="FF0000"/>
              </a:buClr>
              <a:buSzPts val="300"/>
              <a:buFont typeface="Calibri"/>
              <a:buNone/>
              <a:defRPr b="1" i="0" sz="1200" u="none" cap="none" strike="noStrike">
                <a:solidFill>
                  <a:srgbClr val="FF0000"/>
                </a:solidFill>
                <a:latin typeface="Calibri"/>
                <a:ea typeface="Calibri"/>
                <a:cs typeface="Calibri"/>
                <a:sym typeface="Calibri"/>
              </a:defRPr>
            </a:lvl2pPr>
            <a:lvl3pPr indent="0" lvl="2" marL="0" marR="0" rtl="0" algn="r">
              <a:lnSpc>
                <a:spcPct val="100000"/>
              </a:lnSpc>
              <a:spcBef>
                <a:spcPts val="0"/>
              </a:spcBef>
              <a:spcAft>
                <a:spcPts val="0"/>
              </a:spcAft>
              <a:buClr>
                <a:srgbClr val="FF0000"/>
              </a:buClr>
              <a:buSzPts val="300"/>
              <a:buFont typeface="Calibri"/>
              <a:buNone/>
              <a:defRPr b="1" i="0" sz="1200" u="none" cap="none" strike="noStrike">
                <a:solidFill>
                  <a:srgbClr val="FF0000"/>
                </a:solidFill>
                <a:latin typeface="Calibri"/>
                <a:ea typeface="Calibri"/>
                <a:cs typeface="Calibri"/>
                <a:sym typeface="Calibri"/>
              </a:defRPr>
            </a:lvl3pPr>
            <a:lvl4pPr indent="0" lvl="3" marL="0" marR="0" rtl="0" algn="r">
              <a:lnSpc>
                <a:spcPct val="100000"/>
              </a:lnSpc>
              <a:spcBef>
                <a:spcPts val="0"/>
              </a:spcBef>
              <a:spcAft>
                <a:spcPts val="0"/>
              </a:spcAft>
              <a:buClr>
                <a:srgbClr val="FF0000"/>
              </a:buClr>
              <a:buSzPts val="300"/>
              <a:buFont typeface="Calibri"/>
              <a:buNone/>
              <a:defRPr b="1" i="0" sz="1200" u="none" cap="none" strike="noStrike">
                <a:solidFill>
                  <a:srgbClr val="FF0000"/>
                </a:solidFill>
                <a:latin typeface="Calibri"/>
                <a:ea typeface="Calibri"/>
                <a:cs typeface="Calibri"/>
                <a:sym typeface="Calibri"/>
              </a:defRPr>
            </a:lvl4pPr>
            <a:lvl5pPr indent="0" lvl="4" marL="0" marR="0" rtl="0" algn="r">
              <a:lnSpc>
                <a:spcPct val="100000"/>
              </a:lnSpc>
              <a:spcBef>
                <a:spcPts val="0"/>
              </a:spcBef>
              <a:spcAft>
                <a:spcPts val="0"/>
              </a:spcAft>
              <a:buClr>
                <a:srgbClr val="FF0000"/>
              </a:buClr>
              <a:buSzPts val="300"/>
              <a:buFont typeface="Calibri"/>
              <a:buNone/>
              <a:defRPr b="1" i="0" sz="1200" u="none" cap="none" strike="noStrike">
                <a:solidFill>
                  <a:srgbClr val="FF0000"/>
                </a:solidFill>
                <a:latin typeface="Calibri"/>
                <a:ea typeface="Calibri"/>
                <a:cs typeface="Calibri"/>
                <a:sym typeface="Calibri"/>
              </a:defRPr>
            </a:lvl5pPr>
            <a:lvl6pPr indent="0" lvl="5" marL="0" marR="0" rtl="0" algn="r">
              <a:lnSpc>
                <a:spcPct val="100000"/>
              </a:lnSpc>
              <a:spcBef>
                <a:spcPts val="0"/>
              </a:spcBef>
              <a:spcAft>
                <a:spcPts val="0"/>
              </a:spcAft>
              <a:buClr>
                <a:srgbClr val="FF0000"/>
              </a:buClr>
              <a:buSzPts val="300"/>
              <a:buFont typeface="Calibri"/>
              <a:buNone/>
              <a:defRPr b="1" i="0" sz="1200" u="none" cap="none" strike="noStrike">
                <a:solidFill>
                  <a:srgbClr val="FF0000"/>
                </a:solidFill>
                <a:latin typeface="Calibri"/>
                <a:ea typeface="Calibri"/>
                <a:cs typeface="Calibri"/>
                <a:sym typeface="Calibri"/>
              </a:defRPr>
            </a:lvl6pPr>
            <a:lvl7pPr indent="0" lvl="6" marL="0" marR="0" rtl="0" algn="r">
              <a:lnSpc>
                <a:spcPct val="100000"/>
              </a:lnSpc>
              <a:spcBef>
                <a:spcPts val="0"/>
              </a:spcBef>
              <a:spcAft>
                <a:spcPts val="0"/>
              </a:spcAft>
              <a:buClr>
                <a:srgbClr val="FF0000"/>
              </a:buClr>
              <a:buSzPts val="300"/>
              <a:buFont typeface="Calibri"/>
              <a:buNone/>
              <a:defRPr b="1" i="0" sz="1200" u="none" cap="none" strike="noStrike">
                <a:solidFill>
                  <a:srgbClr val="FF0000"/>
                </a:solidFill>
                <a:latin typeface="Calibri"/>
                <a:ea typeface="Calibri"/>
                <a:cs typeface="Calibri"/>
                <a:sym typeface="Calibri"/>
              </a:defRPr>
            </a:lvl7pPr>
            <a:lvl8pPr indent="0" lvl="7" marL="0" marR="0" rtl="0" algn="r">
              <a:lnSpc>
                <a:spcPct val="100000"/>
              </a:lnSpc>
              <a:spcBef>
                <a:spcPts val="0"/>
              </a:spcBef>
              <a:spcAft>
                <a:spcPts val="0"/>
              </a:spcAft>
              <a:buClr>
                <a:srgbClr val="FF0000"/>
              </a:buClr>
              <a:buSzPts val="300"/>
              <a:buFont typeface="Calibri"/>
              <a:buNone/>
              <a:defRPr b="1" i="0" sz="1200" u="none" cap="none" strike="noStrike">
                <a:solidFill>
                  <a:srgbClr val="FF0000"/>
                </a:solidFill>
                <a:latin typeface="Calibri"/>
                <a:ea typeface="Calibri"/>
                <a:cs typeface="Calibri"/>
                <a:sym typeface="Calibri"/>
              </a:defRPr>
            </a:lvl8pPr>
            <a:lvl9pPr indent="0" lvl="8" marL="0" marR="0" rtl="0" algn="r">
              <a:lnSpc>
                <a:spcPct val="100000"/>
              </a:lnSpc>
              <a:spcBef>
                <a:spcPts val="0"/>
              </a:spcBef>
              <a:spcAft>
                <a:spcPts val="0"/>
              </a:spcAft>
              <a:buClr>
                <a:srgbClr val="FF0000"/>
              </a:buClr>
              <a:buSzPts val="300"/>
              <a:buFont typeface="Calibri"/>
              <a:buNone/>
              <a:defRPr b="1" i="0" sz="1200" u="none" cap="none" strike="noStrike">
                <a:solidFill>
                  <a:srgbClr val="FF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fr-FR"/>
              <a:t>‹#›</a:t>
            </a:fld>
            <a:endParaRPr/>
          </a:p>
        </p:txBody>
      </p:sp>
      <p:sp>
        <p:nvSpPr>
          <p:cNvPr id="200" name="Google Shape;200;p23"/>
          <p:cNvSpPr/>
          <p:nvPr/>
        </p:nvSpPr>
        <p:spPr>
          <a:xfrm>
            <a:off x="7406886" y="25159"/>
            <a:ext cx="1691700" cy="270000"/>
          </a:xfrm>
          <a:prstGeom prst="rect">
            <a:avLst/>
          </a:prstGeom>
          <a:solidFill>
            <a:srgbClr val="F2F2F2"/>
          </a:solidFill>
          <a:ln cap="flat" cmpd="sng" w="25400">
            <a:solidFill>
              <a:srgbClr val="F2F2F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BFBFBF"/>
              </a:solidFill>
              <a:latin typeface="Corbel"/>
              <a:ea typeface="Corbel"/>
              <a:cs typeface="Corbel"/>
              <a:sym typeface="Corbe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re vertical et texte" type="vertTitleAndTx">
  <p:cSld name="VERTICAL_TITLE_AND_VERTICAL_TEXT">
    <p:spTree>
      <p:nvGrpSpPr>
        <p:cNvPr id="201" name="Shape 201"/>
        <p:cNvGrpSpPr/>
        <p:nvPr/>
      </p:nvGrpSpPr>
      <p:grpSpPr>
        <a:xfrm>
          <a:off x="0" y="0"/>
          <a:ext cx="0" cy="0"/>
          <a:chOff x="0" y="0"/>
          <a:chExt cx="0" cy="0"/>
        </a:xfrm>
      </p:grpSpPr>
      <p:sp>
        <p:nvSpPr>
          <p:cNvPr id="202" name="Google Shape;202;p24"/>
          <p:cNvSpPr/>
          <p:nvPr/>
        </p:nvSpPr>
        <p:spPr>
          <a:xfrm>
            <a:off x="0" y="735546"/>
            <a:ext cx="9144000" cy="216000"/>
          </a:xfrm>
          <a:prstGeom prst="rect">
            <a:avLst/>
          </a:prstGeom>
          <a:solidFill>
            <a:srgbClr val="F1F1F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orbel"/>
              <a:ea typeface="Corbel"/>
              <a:cs typeface="Corbel"/>
              <a:sym typeface="Corbel"/>
            </a:endParaRPr>
          </a:p>
        </p:txBody>
      </p:sp>
      <p:sp>
        <p:nvSpPr>
          <p:cNvPr id="203" name="Google Shape;203;p24"/>
          <p:cNvSpPr txBox="1"/>
          <p:nvPr>
            <p:ph type="title"/>
          </p:nvPr>
        </p:nvSpPr>
        <p:spPr>
          <a:xfrm rot="5400000">
            <a:off x="5463750" y="1371629"/>
            <a:ext cx="4388700" cy="2057400"/>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Clr>
                <a:srgbClr val="B10404"/>
              </a:buClr>
              <a:buSzPts val="2800"/>
              <a:buFont typeface="Corbel"/>
              <a:buNone/>
              <a:defRPr b="1" i="0" sz="2800" u="none" cap="none" strike="noStrike">
                <a:solidFill>
                  <a:srgbClr val="B10404"/>
                </a:solidFill>
                <a:latin typeface="Corbel"/>
                <a:ea typeface="Corbel"/>
                <a:cs typeface="Corbel"/>
                <a:sym typeface="Corbel"/>
              </a:defRPr>
            </a:lvl1pPr>
            <a:lvl2pPr lvl="1" rtl="0">
              <a:spcBef>
                <a:spcPts val="0"/>
              </a:spcBef>
              <a:spcAft>
                <a:spcPts val="0"/>
              </a:spcAft>
              <a:buSzPts val="1800"/>
              <a:buFont typeface="Arial"/>
              <a:buNone/>
              <a:defRPr sz="1800"/>
            </a:lvl2pPr>
            <a:lvl3pPr lvl="2" rtl="0">
              <a:spcBef>
                <a:spcPts val="0"/>
              </a:spcBef>
              <a:spcAft>
                <a:spcPts val="0"/>
              </a:spcAft>
              <a:buSzPts val="1800"/>
              <a:buFont typeface="Arial"/>
              <a:buNone/>
              <a:defRPr sz="1800"/>
            </a:lvl3pPr>
            <a:lvl4pPr lvl="3" rtl="0">
              <a:spcBef>
                <a:spcPts val="0"/>
              </a:spcBef>
              <a:spcAft>
                <a:spcPts val="0"/>
              </a:spcAft>
              <a:buSzPts val="1800"/>
              <a:buFont typeface="Arial"/>
              <a:buNone/>
              <a:defRPr sz="1800"/>
            </a:lvl4pPr>
            <a:lvl5pPr lvl="4" rtl="0">
              <a:spcBef>
                <a:spcPts val="0"/>
              </a:spcBef>
              <a:spcAft>
                <a:spcPts val="0"/>
              </a:spcAft>
              <a:buSzPts val="1800"/>
              <a:buFont typeface="Arial"/>
              <a:buNone/>
              <a:defRPr sz="1800"/>
            </a:lvl5pPr>
            <a:lvl6pPr lvl="5" rtl="0">
              <a:spcBef>
                <a:spcPts val="0"/>
              </a:spcBef>
              <a:spcAft>
                <a:spcPts val="0"/>
              </a:spcAft>
              <a:buSzPts val="1800"/>
              <a:buFont typeface="Arial"/>
              <a:buNone/>
              <a:defRPr sz="1800"/>
            </a:lvl6pPr>
            <a:lvl7pPr lvl="6" rtl="0">
              <a:spcBef>
                <a:spcPts val="0"/>
              </a:spcBef>
              <a:spcAft>
                <a:spcPts val="0"/>
              </a:spcAft>
              <a:buSzPts val="1800"/>
              <a:buFont typeface="Arial"/>
              <a:buNone/>
              <a:defRPr sz="1800"/>
            </a:lvl7pPr>
            <a:lvl8pPr lvl="7" rtl="0">
              <a:spcBef>
                <a:spcPts val="0"/>
              </a:spcBef>
              <a:spcAft>
                <a:spcPts val="0"/>
              </a:spcAft>
              <a:buSzPts val="1800"/>
              <a:buFont typeface="Arial"/>
              <a:buNone/>
              <a:defRPr sz="1800"/>
            </a:lvl8pPr>
            <a:lvl9pPr lvl="8" rtl="0">
              <a:spcBef>
                <a:spcPts val="0"/>
              </a:spcBef>
              <a:spcAft>
                <a:spcPts val="0"/>
              </a:spcAft>
              <a:buSzPts val="1800"/>
              <a:buFont typeface="Arial"/>
              <a:buNone/>
              <a:defRPr sz="1800"/>
            </a:lvl9pPr>
          </a:lstStyle>
          <a:p/>
        </p:txBody>
      </p:sp>
      <p:sp>
        <p:nvSpPr>
          <p:cNvPr id="204" name="Google Shape;204;p24"/>
          <p:cNvSpPr txBox="1"/>
          <p:nvPr>
            <p:ph idx="1" type="body"/>
          </p:nvPr>
        </p:nvSpPr>
        <p:spPr>
          <a:xfrm rot="5400000">
            <a:off x="1272750" y="-609571"/>
            <a:ext cx="4388700" cy="6019800"/>
          </a:xfrm>
          <a:prstGeom prst="rect">
            <a:avLst/>
          </a:prstGeom>
          <a:noFill/>
          <a:ln>
            <a:noFill/>
          </a:ln>
        </p:spPr>
        <p:txBody>
          <a:bodyPr anchorCtr="0" anchor="t" bIns="91425" lIns="91425" spcFirstLastPara="1" rIns="91425" wrap="square" tIns="91425"/>
          <a:lstStyle>
            <a:lvl1pPr indent="-406400" lvl="0" marL="457200" marR="0" rtl="0" algn="l">
              <a:lnSpc>
                <a:spcPct val="100000"/>
              </a:lnSpc>
              <a:spcBef>
                <a:spcPts val="560"/>
              </a:spcBef>
              <a:spcAft>
                <a:spcPts val="0"/>
              </a:spcAft>
              <a:buClr>
                <a:schemeClr val="dk1"/>
              </a:buClr>
              <a:buSzPts val="2800"/>
              <a:buFont typeface="Arial"/>
              <a:buChar char="•"/>
              <a:defRPr b="1" i="0" sz="2800" u="none" cap="none" strike="noStrike">
                <a:solidFill>
                  <a:schemeClr val="dk1"/>
                </a:solidFill>
                <a:latin typeface="Corbel"/>
                <a:ea typeface="Corbel"/>
                <a:cs typeface="Corbel"/>
                <a:sym typeface="Corbel"/>
              </a:defRPr>
            </a:lvl1pPr>
            <a:lvl2pPr indent="-381000" lvl="1" marL="914400" marR="0" rtl="0" algn="l">
              <a:lnSpc>
                <a:spcPct val="100000"/>
              </a:lnSpc>
              <a:spcBef>
                <a:spcPts val="480"/>
              </a:spcBef>
              <a:spcAft>
                <a:spcPts val="0"/>
              </a:spcAft>
              <a:buClr>
                <a:srgbClr val="424242"/>
              </a:buClr>
              <a:buSzPts val="2400"/>
              <a:buFont typeface="Arial"/>
              <a:buChar char="–"/>
              <a:defRPr b="0" i="0" sz="2400" u="none" cap="none" strike="noStrike">
                <a:solidFill>
                  <a:srgbClr val="424242"/>
                </a:solidFill>
                <a:latin typeface="Corbel"/>
                <a:ea typeface="Corbel"/>
                <a:cs typeface="Corbel"/>
                <a:sym typeface="Corbel"/>
              </a:defRPr>
            </a:lvl2pPr>
            <a:lvl3pPr indent="-355600" lvl="2" marL="1371600" marR="0" rtl="0" algn="l">
              <a:lnSpc>
                <a:spcPct val="100000"/>
              </a:lnSpc>
              <a:spcBef>
                <a:spcPts val="400"/>
              </a:spcBef>
              <a:spcAft>
                <a:spcPts val="0"/>
              </a:spcAft>
              <a:buClr>
                <a:srgbClr val="424242"/>
              </a:buClr>
              <a:buSzPts val="2000"/>
              <a:buFont typeface="Arial"/>
              <a:buChar char="•"/>
              <a:defRPr b="0" i="0" sz="2000" u="none" cap="none" strike="noStrike">
                <a:solidFill>
                  <a:srgbClr val="424242"/>
                </a:solidFill>
                <a:latin typeface="Corbel"/>
                <a:ea typeface="Corbel"/>
                <a:cs typeface="Corbel"/>
                <a:sym typeface="Corbel"/>
              </a:defRPr>
            </a:lvl3pPr>
            <a:lvl4pPr indent="-342900" lvl="3" marL="1828800" marR="0" rtl="0" algn="l">
              <a:lnSpc>
                <a:spcPct val="100000"/>
              </a:lnSpc>
              <a:spcBef>
                <a:spcPts val="360"/>
              </a:spcBef>
              <a:spcAft>
                <a:spcPts val="0"/>
              </a:spcAft>
              <a:buClr>
                <a:srgbClr val="424242"/>
              </a:buClr>
              <a:buSzPts val="1800"/>
              <a:buFont typeface="Arial"/>
              <a:buChar char="–"/>
              <a:defRPr b="0" i="0" sz="1800" u="none" cap="none" strike="noStrike">
                <a:solidFill>
                  <a:srgbClr val="424242"/>
                </a:solidFill>
                <a:latin typeface="Corbel"/>
                <a:ea typeface="Corbel"/>
                <a:cs typeface="Corbel"/>
                <a:sym typeface="Corbel"/>
              </a:defRPr>
            </a:lvl4pPr>
            <a:lvl5pPr indent="-342900" lvl="4" marL="2286000" marR="0" rtl="0" algn="l">
              <a:lnSpc>
                <a:spcPct val="100000"/>
              </a:lnSpc>
              <a:spcBef>
                <a:spcPts val="360"/>
              </a:spcBef>
              <a:spcAft>
                <a:spcPts val="0"/>
              </a:spcAft>
              <a:buClr>
                <a:srgbClr val="424242"/>
              </a:buClr>
              <a:buSzPts val="1800"/>
              <a:buFont typeface="Arial"/>
              <a:buChar char="»"/>
              <a:defRPr b="0" i="0" sz="1800" u="none" cap="none" strike="noStrike">
                <a:solidFill>
                  <a:srgbClr val="424242"/>
                </a:solidFill>
                <a:latin typeface="Corbel"/>
                <a:ea typeface="Corbel"/>
                <a:cs typeface="Corbel"/>
                <a:sym typeface="Corbe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orbel"/>
                <a:ea typeface="Corbel"/>
                <a:cs typeface="Corbel"/>
                <a:sym typeface="Corbe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orbel"/>
                <a:ea typeface="Corbel"/>
                <a:cs typeface="Corbel"/>
                <a:sym typeface="Corbe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orbel"/>
                <a:ea typeface="Corbel"/>
                <a:cs typeface="Corbel"/>
                <a:sym typeface="Corbe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orbel"/>
                <a:ea typeface="Corbel"/>
                <a:cs typeface="Corbel"/>
                <a:sym typeface="Corbel"/>
              </a:defRPr>
            </a:lvl9pPr>
          </a:lstStyle>
          <a:p/>
        </p:txBody>
      </p:sp>
      <p:sp>
        <p:nvSpPr>
          <p:cNvPr id="205" name="Google Shape;205;p24"/>
          <p:cNvSpPr txBox="1"/>
          <p:nvPr>
            <p:ph idx="10" type="dt"/>
          </p:nvPr>
        </p:nvSpPr>
        <p:spPr>
          <a:xfrm>
            <a:off x="9456" y="4754324"/>
            <a:ext cx="846900" cy="273900"/>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Clr>
                <a:srgbClr val="FF0000"/>
              </a:buClr>
              <a:buSzPts val="1000"/>
              <a:buFont typeface="Corbel"/>
              <a:buNone/>
              <a:defRPr b="0" i="0" sz="1000" u="none" cap="none" strike="noStrike">
                <a:solidFill>
                  <a:srgbClr val="FF0000"/>
                </a:solidFill>
                <a:latin typeface="Corbel"/>
                <a:ea typeface="Corbel"/>
                <a:cs typeface="Corbel"/>
                <a:sym typeface="Corbel"/>
              </a:defRPr>
            </a:lvl1pPr>
            <a:lvl2pPr lvl="1" marR="0" rtl="0" algn="l">
              <a:lnSpc>
                <a:spcPct val="100000"/>
              </a:lnSpc>
              <a:spcBef>
                <a:spcPts val="0"/>
              </a:spcBef>
              <a:spcAft>
                <a:spcPts val="0"/>
              </a:spcAft>
              <a:buClr>
                <a:schemeClr val="dk1"/>
              </a:buClr>
              <a:buSzPts val="1800"/>
              <a:buFont typeface="Corbel"/>
              <a:buNone/>
              <a:defRPr b="0" i="0" sz="1800" u="none" cap="none" strike="noStrike">
                <a:solidFill>
                  <a:schemeClr val="dk1"/>
                </a:solidFill>
                <a:latin typeface="Corbel"/>
                <a:ea typeface="Corbel"/>
                <a:cs typeface="Corbel"/>
                <a:sym typeface="Corbel"/>
              </a:defRPr>
            </a:lvl2pPr>
            <a:lvl3pPr lvl="2" marR="0" rtl="0" algn="l">
              <a:lnSpc>
                <a:spcPct val="100000"/>
              </a:lnSpc>
              <a:spcBef>
                <a:spcPts val="0"/>
              </a:spcBef>
              <a:spcAft>
                <a:spcPts val="0"/>
              </a:spcAft>
              <a:buClr>
                <a:schemeClr val="dk1"/>
              </a:buClr>
              <a:buSzPts val="1800"/>
              <a:buFont typeface="Corbel"/>
              <a:buNone/>
              <a:defRPr b="0" i="0" sz="1800" u="none" cap="none" strike="noStrike">
                <a:solidFill>
                  <a:schemeClr val="dk1"/>
                </a:solidFill>
                <a:latin typeface="Corbel"/>
                <a:ea typeface="Corbel"/>
                <a:cs typeface="Corbel"/>
                <a:sym typeface="Corbel"/>
              </a:defRPr>
            </a:lvl3pPr>
            <a:lvl4pPr lvl="3" marR="0" rtl="0" algn="l">
              <a:lnSpc>
                <a:spcPct val="100000"/>
              </a:lnSpc>
              <a:spcBef>
                <a:spcPts val="0"/>
              </a:spcBef>
              <a:spcAft>
                <a:spcPts val="0"/>
              </a:spcAft>
              <a:buClr>
                <a:schemeClr val="dk1"/>
              </a:buClr>
              <a:buSzPts val="1800"/>
              <a:buFont typeface="Corbel"/>
              <a:buNone/>
              <a:defRPr b="0" i="0" sz="1800" u="none" cap="none" strike="noStrike">
                <a:solidFill>
                  <a:schemeClr val="dk1"/>
                </a:solidFill>
                <a:latin typeface="Corbel"/>
                <a:ea typeface="Corbel"/>
                <a:cs typeface="Corbel"/>
                <a:sym typeface="Corbel"/>
              </a:defRPr>
            </a:lvl4pPr>
            <a:lvl5pPr lvl="4" marR="0" rtl="0" algn="l">
              <a:lnSpc>
                <a:spcPct val="100000"/>
              </a:lnSpc>
              <a:spcBef>
                <a:spcPts val="0"/>
              </a:spcBef>
              <a:spcAft>
                <a:spcPts val="0"/>
              </a:spcAft>
              <a:buClr>
                <a:schemeClr val="dk1"/>
              </a:buClr>
              <a:buSzPts val="1800"/>
              <a:buFont typeface="Corbel"/>
              <a:buNone/>
              <a:defRPr b="0" i="0" sz="1800" u="none" cap="none" strike="noStrike">
                <a:solidFill>
                  <a:schemeClr val="dk1"/>
                </a:solidFill>
                <a:latin typeface="Corbel"/>
                <a:ea typeface="Corbel"/>
                <a:cs typeface="Corbel"/>
                <a:sym typeface="Corbel"/>
              </a:defRPr>
            </a:lvl5pPr>
            <a:lvl6pPr lvl="5" marR="0" rtl="0" algn="l">
              <a:lnSpc>
                <a:spcPct val="100000"/>
              </a:lnSpc>
              <a:spcBef>
                <a:spcPts val="0"/>
              </a:spcBef>
              <a:spcAft>
                <a:spcPts val="0"/>
              </a:spcAft>
              <a:buClr>
                <a:schemeClr val="dk1"/>
              </a:buClr>
              <a:buSzPts val="1800"/>
              <a:buFont typeface="Corbel"/>
              <a:buNone/>
              <a:defRPr b="0" i="0" sz="1800" u="none" cap="none" strike="noStrike">
                <a:solidFill>
                  <a:schemeClr val="dk1"/>
                </a:solidFill>
                <a:latin typeface="Corbel"/>
                <a:ea typeface="Corbel"/>
                <a:cs typeface="Corbel"/>
                <a:sym typeface="Corbel"/>
              </a:defRPr>
            </a:lvl6pPr>
            <a:lvl7pPr lvl="6" marR="0" rtl="0" algn="l">
              <a:lnSpc>
                <a:spcPct val="100000"/>
              </a:lnSpc>
              <a:spcBef>
                <a:spcPts val="0"/>
              </a:spcBef>
              <a:spcAft>
                <a:spcPts val="0"/>
              </a:spcAft>
              <a:buClr>
                <a:schemeClr val="dk1"/>
              </a:buClr>
              <a:buSzPts val="1800"/>
              <a:buFont typeface="Corbel"/>
              <a:buNone/>
              <a:defRPr b="0" i="0" sz="1800" u="none" cap="none" strike="noStrike">
                <a:solidFill>
                  <a:schemeClr val="dk1"/>
                </a:solidFill>
                <a:latin typeface="Corbel"/>
                <a:ea typeface="Corbel"/>
                <a:cs typeface="Corbel"/>
                <a:sym typeface="Corbel"/>
              </a:defRPr>
            </a:lvl7pPr>
            <a:lvl8pPr lvl="7" marR="0" rtl="0" algn="l">
              <a:lnSpc>
                <a:spcPct val="100000"/>
              </a:lnSpc>
              <a:spcBef>
                <a:spcPts val="0"/>
              </a:spcBef>
              <a:spcAft>
                <a:spcPts val="0"/>
              </a:spcAft>
              <a:buClr>
                <a:schemeClr val="dk1"/>
              </a:buClr>
              <a:buSzPts val="1800"/>
              <a:buFont typeface="Corbel"/>
              <a:buNone/>
              <a:defRPr b="0" i="0" sz="1800" u="none" cap="none" strike="noStrike">
                <a:solidFill>
                  <a:schemeClr val="dk1"/>
                </a:solidFill>
                <a:latin typeface="Corbel"/>
                <a:ea typeface="Corbel"/>
                <a:cs typeface="Corbel"/>
                <a:sym typeface="Corbel"/>
              </a:defRPr>
            </a:lvl8pPr>
            <a:lvl9pPr lvl="8" marR="0" rtl="0" algn="l">
              <a:lnSpc>
                <a:spcPct val="100000"/>
              </a:lnSpc>
              <a:spcBef>
                <a:spcPts val="0"/>
              </a:spcBef>
              <a:spcAft>
                <a:spcPts val="0"/>
              </a:spcAft>
              <a:buClr>
                <a:schemeClr val="dk1"/>
              </a:buClr>
              <a:buSzPts val="1800"/>
              <a:buFont typeface="Corbel"/>
              <a:buNone/>
              <a:defRPr b="0" i="0" sz="1800" u="none" cap="none" strike="noStrike">
                <a:solidFill>
                  <a:schemeClr val="dk1"/>
                </a:solidFill>
                <a:latin typeface="Corbel"/>
                <a:ea typeface="Corbel"/>
                <a:cs typeface="Corbel"/>
                <a:sym typeface="Corbel"/>
              </a:defRPr>
            </a:lvl9pPr>
          </a:lstStyle>
          <a:p/>
        </p:txBody>
      </p:sp>
      <p:sp>
        <p:nvSpPr>
          <p:cNvPr id="206" name="Google Shape;206;p24"/>
          <p:cNvSpPr txBox="1"/>
          <p:nvPr>
            <p:ph idx="11" type="ftr"/>
          </p:nvPr>
        </p:nvSpPr>
        <p:spPr>
          <a:xfrm>
            <a:off x="1781636" y="4731990"/>
            <a:ext cx="5580600" cy="273900"/>
          </a:xfrm>
          <a:prstGeom prst="rect">
            <a:avLst/>
          </a:prstGeom>
          <a:noFill/>
          <a:ln>
            <a:noFill/>
          </a:ln>
        </p:spPr>
        <p:txBody>
          <a:bodyPr anchorCtr="0" anchor="ctr" bIns="91425" lIns="91425" spcFirstLastPara="1" rIns="91425" wrap="square" tIns="91425"/>
          <a:lstStyle>
            <a:lvl1pPr lvl="0" marR="0" rtl="0" algn="ctr">
              <a:lnSpc>
                <a:spcPct val="100000"/>
              </a:lnSpc>
              <a:spcBef>
                <a:spcPts val="0"/>
              </a:spcBef>
              <a:spcAft>
                <a:spcPts val="0"/>
              </a:spcAft>
              <a:buClr>
                <a:srgbClr val="FF0000"/>
              </a:buClr>
              <a:buSzPts val="1200"/>
              <a:buFont typeface="Calibri"/>
              <a:buNone/>
              <a:defRPr b="1" i="0" sz="1200" u="none" cap="none" strike="noStrike">
                <a:solidFill>
                  <a:srgbClr val="FF0000"/>
                </a:solidFill>
                <a:latin typeface="Calibri"/>
                <a:ea typeface="Calibri"/>
                <a:cs typeface="Calibri"/>
                <a:sym typeface="Calibri"/>
              </a:defRPr>
            </a:lvl1pPr>
            <a:lvl2pPr lvl="1" marR="0" rtl="0" algn="l">
              <a:lnSpc>
                <a:spcPct val="100000"/>
              </a:lnSpc>
              <a:spcBef>
                <a:spcPts val="0"/>
              </a:spcBef>
              <a:spcAft>
                <a:spcPts val="0"/>
              </a:spcAft>
              <a:buClr>
                <a:schemeClr val="dk1"/>
              </a:buClr>
              <a:buSzPts val="1800"/>
              <a:buFont typeface="Corbel"/>
              <a:buNone/>
              <a:defRPr b="0" i="0" sz="1800" u="none" cap="none" strike="noStrike">
                <a:solidFill>
                  <a:schemeClr val="dk1"/>
                </a:solidFill>
                <a:latin typeface="Corbel"/>
                <a:ea typeface="Corbel"/>
                <a:cs typeface="Corbel"/>
                <a:sym typeface="Corbel"/>
              </a:defRPr>
            </a:lvl2pPr>
            <a:lvl3pPr lvl="2" marR="0" rtl="0" algn="l">
              <a:lnSpc>
                <a:spcPct val="100000"/>
              </a:lnSpc>
              <a:spcBef>
                <a:spcPts val="0"/>
              </a:spcBef>
              <a:spcAft>
                <a:spcPts val="0"/>
              </a:spcAft>
              <a:buClr>
                <a:schemeClr val="dk1"/>
              </a:buClr>
              <a:buSzPts val="1800"/>
              <a:buFont typeface="Corbel"/>
              <a:buNone/>
              <a:defRPr b="0" i="0" sz="1800" u="none" cap="none" strike="noStrike">
                <a:solidFill>
                  <a:schemeClr val="dk1"/>
                </a:solidFill>
                <a:latin typeface="Corbel"/>
                <a:ea typeface="Corbel"/>
                <a:cs typeface="Corbel"/>
                <a:sym typeface="Corbel"/>
              </a:defRPr>
            </a:lvl3pPr>
            <a:lvl4pPr lvl="3" marR="0" rtl="0" algn="l">
              <a:lnSpc>
                <a:spcPct val="100000"/>
              </a:lnSpc>
              <a:spcBef>
                <a:spcPts val="0"/>
              </a:spcBef>
              <a:spcAft>
                <a:spcPts val="0"/>
              </a:spcAft>
              <a:buClr>
                <a:schemeClr val="dk1"/>
              </a:buClr>
              <a:buSzPts val="1800"/>
              <a:buFont typeface="Corbel"/>
              <a:buNone/>
              <a:defRPr b="0" i="0" sz="1800" u="none" cap="none" strike="noStrike">
                <a:solidFill>
                  <a:schemeClr val="dk1"/>
                </a:solidFill>
                <a:latin typeface="Corbel"/>
                <a:ea typeface="Corbel"/>
                <a:cs typeface="Corbel"/>
                <a:sym typeface="Corbel"/>
              </a:defRPr>
            </a:lvl4pPr>
            <a:lvl5pPr lvl="4" marR="0" rtl="0" algn="l">
              <a:lnSpc>
                <a:spcPct val="100000"/>
              </a:lnSpc>
              <a:spcBef>
                <a:spcPts val="0"/>
              </a:spcBef>
              <a:spcAft>
                <a:spcPts val="0"/>
              </a:spcAft>
              <a:buClr>
                <a:schemeClr val="dk1"/>
              </a:buClr>
              <a:buSzPts val="1800"/>
              <a:buFont typeface="Corbel"/>
              <a:buNone/>
              <a:defRPr b="0" i="0" sz="1800" u="none" cap="none" strike="noStrike">
                <a:solidFill>
                  <a:schemeClr val="dk1"/>
                </a:solidFill>
                <a:latin typeface="Corbel"/>
                <a:ea typeface="Corbel"/>
                <a:cs typeface="Corbel"/>
                <a:sym typeface="Corbel"/>
              </a:defRPr>
            </a:lvl5pPr>
            <a:lvl6pPr lvl="5" marR="0" rtl="0" algn="l">
              <a:lnSpc>
                <a:spcPct val="100000"/>
              </a:lnSpc>
              <a:spcBef>
                <a:spcPts val="0"/>
              </a:spcBef>
              <a:spcAft>
                <a:spcPts val="0"/>
              </a:spcAft>
              <a:buClr>
                <a:schemeClr val="dk1"/>
              </a:buClr>
              <a:buSzPts val="1800"/>
              <a:buFont typeface="Corbel"/>
              <a:buNone/>
              <a:defRPr b="0" i="0" sz="1800" u="none" cap="none" strike="noStrike">
                <a:solidFill>
                  <a:schemeClr val="dk1"/>
                </a:solidFill>
                <a:latin typeface="Corbel"/>
                <a:ea typeface="Corbel"/>
                <a:cs typeface="Corbel"/>
                <a:sym typeface="Corbel"/>
              </a:defRPr>
            </a:lvl6pPr>
            <a:lvl7pPr lvl="6" marR="0" rtl="0" algn="l">
              <a:lnSpc>
                <a:spcPct val="100000"/>
              </a:lnSpc>
              <a:spcBef>
                <a:spcPts val="0"/>
              </a:spcBef>
              <a:spcAft>
                <a:spcPts val="0"/>
              </a:spcAft>
              <a:buClr>
                <a:schemeClr val="dk1"/>
              </a:buClr>
              <a:buSzPts val="1800"/>
              <a:buFont typeface="Corbel"/>
              <a:buNone/>
              <a:defRPr b="0" i="0" sz="1800" u="none" cap="none" strike="noStrike">
                <a:solidFill>
                  <a:schemeClr val="dk1"/>
                </a:solidFill>
                <a:latin typeface="Corbel"/>
                <a:ea typeface="Corbel"/>
                <a:cs typeface="Corbel"/>
                <a:sym typeface="Corbel"/>
              </a:defRPr>
            </a:lvl7pPr>
            <a:lvl8pPr lvl="7" marR="0" rtl="0" algn="l">
              <a:lnSpc>
                <a:spcPct val="100000"/>
              </a:lnSpc>
              <a:spcBef>
                <a:spcPts val="0"/>
              </a:spcBef>
              <a:spcAft>
                <a:spcPts val="0"/>
              </a:spcAft>
              <a:buClr>
                <a:schemeClr val="dk1"/>
              </a:buClr>
              <a:buSzPts val="1800"/>
              <a:buFont typeface="Corbel"/>
              <a:buNone/>
              <a:defRPr b="0" i="0" sz="1800" u="none" cap="none" strike="noStrike">
                <a:solidFill>
                  <a:schemeClr val="dk1"/>
                </a:solidFill>
                <a:latin typeface="Corbel"/>
                <a:ea typeface="Corbel"/>
                <a:cs typeface="Corbel"/>
                <a:sym typeface="Corbel"/>
              </a:defRPr>
            </a:lvl8pPr>
            <a:lvl9pPr lvl="8" marR="0" rtl="0" algn="l">
              <a:lnSpc>
                <a:spcPct val="100000"/>
              </a:lnSpc>
              <a:spcBef>
                <a:spcPts val="0"/>
              </a:spcBef>
              <a:spcAft>
                <a:spcPts val="0"/>
              </a:spcAft>
              <a:buClr>
                <a:schemeClr val="dk1"/>
              </a:buClr>
              <a:buSzPts val="1800"/>
              <a:buFont typeface="Corbel"/>
              <a:buNone/>
              <a:defRPr b="0" i="0" sz="1800" u="none" cap="none" strike="noStrike">
                <a:solidFill>
                  <a:schemeClr val="dk1"/>
                </a:solidFill>
                <a:latin typeface="Corbel"/>
                <a:ea typeface="Corbel"/>
                <a:cs typeface="Corbel"/>
                <a:sym typeface="Corbel"/>
              </a:defRPr>
            </a:lvl9pPr>
          </a:lstStyle>
          <a:p/>
        </p:txBody>
      </p:sp>
      <p:sp>
        <p:nvSpPr>
          <p:cNvPr id="207" name="Google Shape;207;p24"/>
          <p:cNvSpPr txBox="1"/>
          <p:nvPr>
            <p:ph idx="12" type="sldNum"/>
          </p:nvPr>
        </p:nvSpPr>
        <p:spPr>
          <a:xfrm>
            <a:off x="8172400" y="4677984"/>
            <a:ext cx="936000" cy="327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FF0000"/>
              </a:buClr>
              <a:buSzPts val="300"/>
              <a:buFont typeface="Calibri"/>
              <a:buNone/>
              <a:defRPr b="1" i="0" sz="1200" u="none" cap="none" strike="noStrike">
                <a:solidFill>
                  <a:srgbClr val="FF0000"/>
                </a:solidFill>
                <a:latin typeface="Calibri"/>
                <a:ea typeface="Calibri"/>
                <a:cs typeface="Calibri"/>
                <a:sym typeface="Calibri"/>
              </a:defRPr>
            </a:lvl1pPr>
            <a:lvl2pPr indent="0" lvl="1" marL="0" marR="0" rtl="0" algn="r">
              <a:lnSpc>
                <a:spcPct val="100000"/>
              </a:lnSpc>
              <a:spcBef>
                <a:spcPts val="0"/>
              </a:spcBef>
              <a:spcAft>
                <a:spcPts val="0"/>
              </a:spcAft>
              <a:buClr>
                <a:srgbClr val="FF0000"/>
              </a:buClr>
              <a:buSzPts val="300"/>
              <a:buFont typeface="Calibri"/>
              <a:buNone/>
              <a:defRPr b="1" i="0" sz="1200" u="none" cap="none" strike="noStrike">
                <a:solidFill>
                  <a:srgbClr val="FF0000"/>
                </a:solidFill>
                <a:latin typeface="Calibri"/>
                <a:ea typeface="Calibri"/>
                <a:cs typeface="Calibri"/>
                <a:sym typeface="Calibri"/>
              </a:defRPr>
            </a:lvl2pPr>
            <a:lvl3pPr indent="0" lvl="2" marL="0" marR="0" rtl="0" algn="r">
              <a:lnSpc>
                <a:spcPct val="100000"/>
              </a:lnSpc>
              <a:spcBef>
                <a:spcPts val="0"/>
              </a:spcBef>
              <a:spcAft>
                <a:spcPts val="0"/>
              </a:spcAft>
              <a:buClr>
                <a:srgbClr val="FF0000"/>
              </a:buClr>
              <a:buSzPts val="300"/>
              <a:buFont typeface="Calibri"/>
              <a:buNone/>
              <a:defRPr b="1" i="0" sz="1200" u="none" cap="none" strike="noStrike">
                <a:solidFill>
                  <a:srgbClr val="FF0000"/>
                </a:solidFill>
                <a:latin typeface="Calibri"/>
                <a:ea typeface="Calibri"/>
                <a:cs typeface="Calibri"/>
                <a:sym typeface="Calibri"/>
              </a:defRPr>
            </a:lvl3pPr>
            <a:lvl4pPr indent="0" lvl="3" marL="0" marR="0" rtl="0" algn="r">
              <a:lnSpc>
                <a:spcPct val="100000"/>
              </a:lnSpc>
              <a:spcBef>
                <a:spcPts val="0"/>
              </a:spcBef>
              <a:spcAft>
                <a:spcPts val="0"/>
              </a:spcAft>
              <a:buClr>
                <a:srgbClr val="FF0000"/>
              </a:buClr>
              <a:buSzPts val="300"/>
              <a:buFont typeface="Calibri"/>
              <a:buNone/>
              <a:defRPr b="1" i="0" sz="1200" u="none" cap="none" strike="noStrike">
                <a:solidFill>
                  <a:srgbClr val="FF0000"/>
                </a:solidFill>
                <a:latin typeface="Calibri"/>
                <a:ea typeface="Calibri"/>
                <a:cs typeface="Calibri"/>
                <a:sym typeface="Calibri"/>
              </a:defRPr>
            </a:lvl4pPr>
            <a:lvl5pPr indent="0" lvl="4" marL="0" marR="0" rtl="0" algn="r">
              <a:lnSpc>
                <a:spcPct val="100000"/>
              </a:lnSpc>
              <a:spcBef>
                <a:spcPts val="0"/>
              </a:spcBef>
              <a:spcAft>
                <a:spcPts val="0"/>
              </a:spcAft>
              <a:buClr>
                <a:srgbClr val="FF0000"/>
              </a:buClr>
              <a:buSzPts val="300"/>
              <a:buFont typeface="Calibri"/>
              <a:buNone/>
              <a:defRPr b="1" i="0" sz="1200" u="none" cap="none" strike="noStrike">
                <a:solidFill>
                  <a:srgbClr val="FF0000"/>
                </a:solidFill>
                <a:latin typeface="Calibri"/>
                <a:ea typeface="Calibri"/>
                <a:cs typeface="Calibri"/>
                <a:sym typeface="Calibri"/>
              </a:defRPr>
            </a:lvl5pPr>
            <a:lvl6pPr indent="0" lvl="5" marL="0" marR="0" rtl="0" algn="r">
              <a:lnSpc>
                <a:spcPct val="100000"/>
              </a:lnSpc>
              <a:spcBef>
                <a:spcPts val="0"/>
              </a:spcBef>
              <a:spcAft>
                <a:spcPts val="0"/>
              </a:spcAft>
              <a:buClr>
                <a:srgbClr val="FF0000"/>
              </a:buClr>
              <a:buSzPts val="300"/>
              <a:buFont typeface="Calibri"/>
              <a:buNone/>
              <a:defRPr b="1" i="0" sz="1200" u="none" cap="none" strike="noStrike">
                <a:solidFill>
                  <a:srgbClr val="FF0000"/>
                </a:solidFill>
                <a:latin typeface="Calibri"/>
                <a:ea typeface="Calibri"/>
                <a:cs typeface="Calibri"/>
                <a:sym typeface="Calibri"/>
              </a:defRPr>
            </a:lvl6pPr>
            <a:lvl7pPr indent="0" lvl="6" marL="0" marR="0" rtl="0" algn="r">
              <a:lnSpc>
                <a:spcPct val="100000"/>
              </a:lnSpc>
              <a:spcBef>
                <a:spcPts val="0"/>
              </a:spcBef>
              <a:spcAft>
                <a:spcPts val="0"/>
              </a:spcAft>
              <a:buClr>
                <a:srgbClr val="FF0000"/>
              </a:buClr>
              <a:buSzPts val="300"/>
              <a:buFont typeface="Calibri"/>
              <a:buNone/>
              <a:defRPr b="1" i="0" sz="1200" u="none" cap="none" strike="noStrike">
                <a:solidFill>
                  <a:srgbClr val="FF0000"/>
                </a:solidFill>
                <a:latin typeface="Calibri"/>
                <a:ea typeface="Calibri"/>
                <a:cs typeface="Calibri"/>
                <a:sym typeface="Calibri"/>
              </a:defRPr>
            </a:lvl7pPr>
            <a:lvl8pPr indent="0" lvl="7" marL="0" marR="0" rtl="0" algn="r">
              <a:lnSpc>
                <a:spcPct val="100000"/>
              </a:lnSpc>
              <a:spcBef>
                <a:spcPts val="0"/>
              </a:spcBef>
              <a:spcAft>
                <a:spcPts val="0"/>
              </a:spcAft>
              <a:buClr>
                <a:srgbClr val="FF0000"/>
              </a:buClr>
              <a:buSzPts val="300"/>
              <a:buFont typeface="Calibri"/>
              <a:buNone/>
              <a:defRPr b="1" i="0" sz="1200" u="none" cap="none" strike="noStrike">
                <a:solidFill>
                  <a:srgbClr val="FF0000"/>
                </a:solidFill>
                <a:latin typeface="Calibri"/>
                <a:ea typeface="Calibri"/>
                <a:cs typeface="Calibri"/>
                <a:sym typeface="Calibri"/>
              </a:defRPr>
            </a:lvl8pPr>
            <a:lvl9pPr indent="0" lvl="8" marL="0" marR="0" rtl="0" algn="r">
              <a:lnSpc>
                <a:spcPct val="100000"/>
              </a:lnSpc>
              <a:spcBef>
                <a:spcPts val="0"/>
              </a:spcBef>
              <a:spcAft>
                <a:spcPts val="0"/>
              </a:spcAft>
              <a:buClr>
                <a:srgbClr val="FF0000"/>
              </a:buClr>
              <a:buSzPts val="300"/>
              <a:buFont typeface="Calibri"/>
              <a:buNone/>
              <a:defRPr b="1" i="0" sz="1200" u="none" cap="none" strike="noStrike">
                <a:solidFill>
                  <a:srgbClr val="FF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fr-FR"/>
              <a:t>‹#›</a:t>
            </a:fld>
            <a:endParaRPr/>
          </a:p>
        </p:txBody>
      </p:sp>
      <p:sp>
        <p:nvSpPr>
          <p:cNvPr id="208" name="Google Shape;208;p24"/>
          <p:cNvSpPr/>
          <p:nvPr/>
        </p:nvSpPr>
        <p:spPr>
          <a:xfrm>
            <a:off x="7406886" y="25159"/>
            <a:ext cx="1691700" cy="270000"/>
          </a:xfrm>
          <a:prstGeom prst="rect">
            <a:avLst/>
          </a:prstGeom>
          <a:solidFill>
            <a:srgbClr val="F2F2F2"/>
          </a:solidFill>
          <a:ln cap="flat" cmpd="sng" w="25400">
            <a:solidFill>
              <a:srgbClr val="F2F2F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BFBFBF"/>
              </a:solidFill>
              <a:latin typeface="Corbel"/>
              <a:ea typeface="Corbel"/>
              <a:cs typeface="Corbel"/>
              <a:sym typeface="Corbe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re de section" type="secHead">
  <p:cSld name="SECTION_HEADER">
    <p:spTree>
      <p:nvGrpSpPr>
        <p:cNvPr id="36" name="Shape 36"/>
        <p:cNvGrpSpPr/>
        <p:nvPr/>
      </p:nvGrpSpPr>
      <p:grpSpPr>
        <a:xfrm>
          <a:off x="0" y="0"/>
          <a:ext cx="0" cy="0"/>
          <a:chOff x="0" y="0"/>
          <a:chExt cx="0" cy="0"/>
        </a:xfrm>
      </p:grpSpPr>
      <p:sp>
        <p:nvSpPr>
          <p:cNvPr id="37" name="Google Shape;37;p4"/>
          <p:cNvSpPr txBox="1"/>
          <p:nvPr>
            <p:ph type="title"/>
          </p:nvPr>
        </p:nvSpPr>
        <p:spPr>
          <a:xfrm>
            <a:off x="722313" y="2841781"/>
            <a:ext cx="7772400" cy="1021556"/>
          </a:xfrm>
          <a:prstGeom prst="rect">
            <a:avLst/>
          </a:prstGeom>
          <a:noFill/>
          <a:ln>
            <a:noFill/>
          </a:ln>
        </p:spPr>
        <p:txBody>
          <a:bodyPr anchorCtr="0" anchor="t" bIns="91425" lIns="91425" spcFirstLastPara="1" rIns="91425" wrap="square" tIns="91425"/>
          <a:lstStyle>
            <a:lvl1pPr lvl="0" marR="0" algn="l">
              <a:lnSpc>
                <a:spcPct val="100000"/>
              </a:lnSpc>
              <a:spcBef>
                <a:spcPts val="0"/>
              </a:spcBef>
              <a:spcAft>
                <a:spcPts val="0"/>
              </a:spcAft>
              <a:buClr>
                <a:srgbClr val="B10404"/>
              </a:buClr>
              <a:buSzPts val="4000"/>
              <a:buFont typeface="Corbel"/>
              <a:buNone/>
              <a:defRPr b="1" i="0" sz="4000" u="none" cap="none" strike="noStrike">
                <a:solidFill>
                  <a:srgbClr val="B10404"/>
                </a:solidFill>
                <a:latin typeface="Corbel"/>
                <a:ea typeface="Corbel"/>
                <a:cs typeface="Corbel"/>
                <a:sym typeface="Corbel"/>
              </a:defRPr>
            </a:lvl1pPr>
            <a:lvl2pPr lvl="1" algn="l">
              <a:lnSpc>
                <a:spcPct val="100000"/>
              </a:lnSpc>
              <a:spcBef>
                <a:spcPts val="0"/>
              </a:spcBef>
              <a:spcAft>
                <a:spcPts val="0"/>
              </a:spcAft>
              <a:buSzPts val="1800"/>
              <a:buFont typeface="Arial"/>
              <a:buNone/>
              <a:defRPr sz="1800"/>
            </a:lvl2pPr>
            <a:lvl3pPr lvl="2" algn="l">
              <a:lnSpc>
                <a:spcPct val="100000"/>
              </a:lnSpc>
              <a:spcBef>
                <a:spcPts val="0"/>
              </a:spcBef>
              <a:spcAft>
                <a:spcPts val="0"/>
              </a:spcAft>
              <a:buSzPts val="1800"/>
              <a:buFont typeface="Arial"/>
              <a:buNone/>
              <a:defRPr sz="1800"/>
            </a:lvl3pPr>
            <a:lvl4pPr lvl="3" algn="l">
              <a:lnSpc>
                <a:spcPct val="100000"/>
              </a:lnSpc>
              <a:spcBef>
                <a:spcPts val="0"/>
              </a:spcBef>
              <a:spcAft>
                <a:spcPts val="0"/>
              </a:spcAft>
              <a:buSzPts val="1800"/>
              <a:buFont typeface="Arial"/>
              <a:buNone/>
              <a:defRPr sz="1800"/>
            </a:lvl4pPr>
            <a:lvl5pPr lvl="4" algn="l">
              <a:lnSpc>
                <a:spcPct val="100000"/>
              </a:lnSpc>
              <a:spcBef>
                <a:spcPts val="0"/>
              </a:spcBef>
              <a:spcAft>
                <a:spcPts val="0"/>
              </a:spcAft>
              <a:buSzPts val="1800"/>
              <a:buFont typeface="Arial"/>
              <a:buNone/>
              <a:defRPr sz="1800"/>
            </a:lvl5pPr>
            <a:lvl6pPr lvl="5" algn="l">
              <a:lnSpc>
                <a:spcPct val="100000"/>
              </a:lnSpc>
              <a:spcBef>
                <a:spcPts val="0"/>
              </a:spcBef>
              <a:spcAft>
                <a:spcPts val="0"/>
              </a:spcAft>
              <a:buSzPts val="1800"/>
              <a:buFont typeface="Arial"/>
              <a:buNone/>
              <a:defRPr sz="1800"/>
            </a:lvl6pPr>
            <a:lvl7pPr lvl="6" algn="l">
              <a:lnSpc>
                <a:spcPct val="100000"/>
              </a:lnSpc>
              <a:spcBef>
                <a:spcPts val="0"/>
              </a:spcBef>
              <a:spcAft>
                <a:spcPts val="0"/>
              </a:spcAft>
              <a:buSzPts val="1800"/>
              <a:buFont typeface="Arial"/>
              <a:buNone/>
              <a:defRPr sz="1800"/>
            </a:lvl7pPr>
            <a:lvl8pPr lvl="7" algn="l">
              <a:lnSpc>
                <a:spcPct val="100000"/>
              </a:lnSpc>
              <a:spcBef>
                <a:spcPts val="0"/>
              </a:spcBef>
              <a:spcAft>
                <a:spcPts val="0"/>
              </a:spcAft>
              <a:buSzPts val="1800"/>
              <a:buFont typeface="Arial"/>
              <a:buNone/>
              <a:defRPr sz="1800"/>
            </a:lvl8pPr>
            <a:lvl9pPr lvl="8" algn="l">
              <a:lnSpc>
                <a:spcPct val="100000"/>
              </a:lnSpc>
              <a:spcBef>
                <a:spcPts val="0"/>
              </a:spcBef>
              <a:spcAft>
                <a:spcPts val="0"/>
              </a:spcAft>
              <a:buSzPts val="1800"/>
              <a:buFont typeface="Arial"/>
              <a:buNone/>
              <a:defRPr sz="1800"/>
            </a:lvl9pPr>
          </a:lstStyle>
          <a:p/>
        </p:txBody>
      </p:sp>
      <p:sp>
        <p:nvSpPr>
          <p:cNvPr id="38" name="Google Shape;38;p4"/>
          <p:cNvSpPr txBox="1"/>
          <p:nvPr>
            <p:ph idx="1" type="body"/>
          </p:nvPr>
        </p:nvSpPr>
        <p:spPr>
          <a:xfrm>
            <a:off x="760040" y="1707655"/>
            <a:ext cx="7772400" cy="1125140"/>
          </a:xfrm>
          <a:prstGeom prst="rect">
            <a:avLst/>
          </a:prstGeom>
          <a:noFill/>
          <a:ln>
            <a:noFill/>
          </a:ln>
        </p:spPr>
        <p:txBody>
          <a:bodyPr anchorCtr="0" anchor="b" bIns="91425" lIns="91425" spcFirstLastPara="1" rIns="91425" wrap="square" tIns="91425"/>
          <a:lstStyle>
            <a:lvl1pPr indent="-228600" lvl="0" marL="457200" marR="0" algn="l">
              <a:lnSpc>
                <a:spcPct val="100000"/>
              </a:lnSpc>
              <a:spcBef>
                <a:spcPts val="400"/>
              </a:spcBef>
              <a:spcAft>
                <a:spcPts val="0"/>
              </a:spcAft>
              <a:buClr>
                <a:srgbClr val="888888"/>
              </a:buClr>
              <a:buSzPts val="2000"/>
              <a:buFont typeface="Arial"/>
              <a:buNone/>
              <a:defRPr b="1" i="0" sz="2000" u="none" cap="none" strike="noStrike">
                <a:solidFill>
                  <a:srgbClr val="888888"/>
                </a:solidFill>
                <a:latin typeface="Corbel"/>
                <a:ea typeface="Corbel"/>
                <a:cs typeface="Corbel"/>
                <a:sym typeface="Corbel"/>
              </a:defRPr>
            </a:lvl1pPr>
            <a:lvl2pPr indent="-228600" lvl="1" marL="914400" marR="0" algn="l">
              <a:lnSpc>
                <a:spcPct val="100000"/>
              </a:lnSpc>
              <a:spcBef>
                <a:spcPts val="360"/>
              </a:spcBef>
              <a:spcAft>
                <a:spcPts val="0"/>
              </a:spcAft>
              <a:buClr>
                <a:srgbClr val="888888"/>
              </a:buClr>
              <a:buSzPts val="1800"/>
              <a:buFont typeface="Arial"/>
              <a:buNone/>
              <a:defRPr b="0" i="0" sz="1800" u="none" cap="none" strike="noStrike">
                <a:solidFill>
                  <a:srgbClr val="888888"/>
                </a:solidFill>
                <a:latin typeface="Corbel"/>
                <a:ea typeface="Corbel"/>
                <a:cs typeface="Corbel"/>
                <a:sym typeface="Corbel"/>
              </a:defRPr>
            </a:lvl2pPr>
            <a:lvl3pPr indent="-228600" lvl="2" marL="1371600" marR="0" algn="l">
              <a:lnSpc>
                <a:spcPct val="100000"/>
              </a:lnSpc>
              <a:spcBef>
                <a:spcPts val="320"/>
              </a:spcBef>
              <a:spcAft>
                <a:spcPts val="0"/>
              </a:spcAft>
              <a:buClr>
                <a:srgbClr val="888888"/>
              </a:buClr>
              <a:buSzPts val="1600"/>
              <a:buFont typeface="Arial"/>
              <a:buNone/>
              <a:defRPr b="0" i="0" sz="1600" u="none" cap="none" strike="noStrike">
                <a:solidFill>
                  <a:srgbClr val="888888"/>
                </a:solidFill>
                <a:latin typeface="Corbel"/>
                <a:ea typeface="Corbel"/>
                <a:cs typeface="Corbel"/>
                <a:sym typeface="Corbel"/>
              </a:defRPr>
            </a:lvl3pPr>
            <a:lvl4pPr indent="-228600" lvl="3" marL="1828800" marR="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Corbel"/>
                <a:ea typeface="Corbel"/>
                <a:cs typeface="Corbel"/>
                <a:sym typeface="Corbel"/>
              </a:defRPr>
            </a:lvl4pPr>
            <a:lvl5pPr indent="-228600" lvl="4" marL="2286000" marR="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Corbel"/>
                <a:ea typeface="Corbel"/>
                <a:cs typeface="Corbel"/>
                <a:sym typeface="Corbel"/>
              </a:defRPr>
            </a:lvl5pPr>
            <a:lvl6pPr indent="-228600" lvl="5" marL="2743200" marR="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Corbel"/>
                <a:ea typeface="Corbel"/>
                <a:cs typeface="Corbel"/>
                <a:sym typeface="Corbel"/>
              </a:defRPr>
            </a:lvl6pPr>
            <a:lvl7pPr indent="-228600" lvl="6" marL="3200400" marR="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Corbel"/>
                <a:ea typeface="Corbel"/>
                <a:cs typeface="Corbel"/>
                <a:sym typeface="Corbel"/>
              </a:defRPr>
            </a:lvl7pPr>
            <a:lvl8pPr indent="-228600" lvl="7" marL="3657600" marR="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Corbel"/>
                <a:ea typeface="Corbel"/>
                <a:cs typeface="Corbel"/>
                <a:sym typeface="Corbel"/>
              </a:defRPr>
            </a:lvl8pPr>
            <a:lvl9pPr indent="-228600" lvl="8" marL="4114800" marR="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Corbel"/>
                <a:ea typeface="Corbel"/>
                <a:cs typeface="Corbel"/>
                <a:sym typeface="Corbel"/>
              </a:defRPr>
            </a:lvl9pPr>
          </a:lstStyle>
          <a:p/>
        </p:txBody>
      </p:sp>
      <p:sp>
        <p:nvSpPr>
          <p:cNvPr id="39" name="Google Shape;39;p4"/>
          <p:cNvSpPr txBox="1"/>
          <p:nvPr>
            <p:ph idx="10" type="dt"/>
          </p:nvPr>
        </p:nvSpPr>
        <p:spPr>
          <a:xfrm>
            <a:off x="9456" y="4754324"/>
            <a:ext cx="847006" cy="273844"/>
          </a:xfrm>
          <a:prstGeom prst="rect">
            <a:avLst/>
          </a:prstGeom>
          <a:noFill/>
          <a:ln>
            <a:noFill/>
          </a:ln>
        </p:spPr>
        <p:txBody>
          <a:bodyPr anchorCtr="0" anchor="ctr" bIns="91425" lIns="91425" spcFirstLastPara="1" rIns="91425" wrap="square" tIns="91425"/>
          <a:lstStyle>
            <a:lvl1pPr lvl="0" marR="0" algn="l">
              <a:lnSpc>
                <a:spcPct val="100000"/>
              </a:lnSpc>
              <a:spcBef>
                <a:spcPts val="0"/>
              </a:spcBef>
              <a:spcAft>
                <a:spcPts val="0"/>
              </a:spcAft>
              <a:buClr>
                <a:srgbClr val="FF0000"/>
              </a:buClr>
              <a:buSzPts val="1000"/>
              <a:buFont typeface="Corbel"/>
              <a:buNone/>
              <a:defRPr b="0" i="0" sz="1000" u="none" cap="none" strike="noStrike">
                <a:solidFill>
                  <a:srgbClr val="FF0000"/>
                </a:solidFill>
                <a:latin typeface="Corbel"/>
                <a:ea typeface="Corbel"/>
                <a:cs typeface="Corbel"/>
                <a:sym typeface="Corbel"/>
              </a:defRPr>
            </a:lvl1pPr>
            <a:lvl2pPr lvl="1" marR="0" algn="l">
              <a:lnSpc>
                <a:spcPct val="100000"/>
              </a:lnSpc>
              <a:spcBef>
                <a:spcPts val="0"/>
              </a:spcBef>
              <a:spcAft>
                <a:spcPts val="0"/>
              </a:spcAft>
              <a:buClr>
                <a:schemeClr val="dk1"/>
              </a:buClr>
              <a:buSzPts val="1800"/>
              <a:buFont typeface="Corbel"/>
              <a:buNone/>
              <a:defRPr b="0" i="0" sz="1800" u="none" cap="none" strike="noStrike">
                <a:solidFill>
                  <a:schemeClr val="dk1"/>
                </a:solidFill>
                <a:latin typeface="Corbel"/>
                <a:ea typeface="Corbel"/>
                <a:cs typeface="Corbel"/>
                <a:sym typeface="Corbel"/>
              </a:defRPr>
            </a:lvl2pPr>
            <a:lvl3pPr lvl="2" marR="0" algn="l">
              <a:lnSpc>
                <a:spcPct val="100000"/>
              </a:lnSpc>
              <a:spcBef>
                <a:spcPts val="0"/>
              </a:spcBef>
              <a:spcAft>
                <a:spcPts val="0"/>
              </a:spcAft>
              <a:buClr>
                <a:schemeClr val="dk1"/>
              </a:buClr>
              <a:buSzPts val="1800"/>
              <a:buFont typeface="Corbel"/>
              <a:buNone/>
              <a:defRPr b="0" i="0" sz="1800" u="none" cap="none" strike="noStrike">
                <a:solidFill>
                  <a:schemeClr val="dk1"/>
                </a:solidFill>
                <a:latin typeface="Corbel"/>
                <a:ea typeface="Corbel"/>
                <a:cs typeface="Corbel"/>
                <a:sym typeface="Corbel"/>
              </a:defRPr>
            </a:lvl3pPr>
            <a:lvl4pPr lvl="3" marR="0" algn="l">
              <a:lnSpc>
                <a:spcPct val="100000"/>
              </a:lnSpc>
              <a:spcBef>
                <a:spcPts val="0"/>
              </a:spcBef>
              <a:spcAft>
                <a:spcPts val="0"/>
              </a:spcAft>
              <a:buClr>
                <a:schemeClr val="dk1"/>
              </a:buClr>
              <a:buSzPts val="1800"/>
              <a:buFont typeface="Corbel"/>
              <a:buNone/>
              <a:defRPr b="0" i="0" sz="1800" u="none" cap="none" strike="noStrike">
                <a:solidFill>
                  <a:schemeClr val="dk1"/>
                </a:solidFill>
                <a:latin typeface="Corbel"/>
                <a:ea typeface="Corbel"/>
                <a:cs typeface="Corbel"/>
                <a:sym typeface="Corbel"/>
              </a:defRPr>
            </a:lvl4pPr>
            <a:lvl5pPr lvl="4" marR="0" algn="l">
              <a:lnSpc>
                <a:spcPct val="100000"/>
              </a:lnSpc>
              <a:spcBef>
                <a:spcPts val="0"/>
              </a:spcBef>
              <a:spcAft>
                <a:spcPts val="0"/>
              </a:spcAft>
              <a:buClr>
                <a:schemeClr val="dk1"/>
              </a:buClr>
              <a:buSzPts val="1800"/>
              <a:buFont typeface="Corbel"/>
              <a:buNone/>
              <a:defRPr b="0" i="0" sz="1800" u="none" cap="none" strike="noStrike">
                <a:solidFill>
                  <a:schemeClr val="dk1"/>
                </a:solidFill>
                <a:latin typeface="Corbel"/>
                <a:ea typeface="Corbel"/>
                <a:cs typeface="Corbel"/>
                <a:sym typeface="Corbel"/>
              </a:defRPr>
            </a:lvl5pPr>
            <a:lvl6pPr lvl="5" marR="0" algn="l">
              <a:lnSpc>
                <a:spcPct val="100000"/>
              </a:lnSpc>
              <a:spcBef>
                <a:spcPts val="0"/>
              </a:spcBef>
              <a:spcAft>
                <a:spcPts val="0"/>
              </a:spcAft>
              <a:buClr>
                <a:schemeClr val="dk1"/>
              </a:buClr>
              <a:buSzPts val="1800"/>
              <a:buFont typeface="Corbel"/>
              <a:buNone/>
              <a:defRPr b="0" i="0" sz="1800" u="none" cap="none" strike="noStrike">
                <a:solidFill>
                  <a:schemeClr val="dk1"/>
                </a:solidFill>
                <a:latin typeface="Corbel"/>
                <a:ea typeface="Corbel"/>
                <a:cs typeface="Corbel"/>
                <a:sym typeface="Corbel"/>
              </a:defRPr>
            </a:lvl6pPr>
            <a:lvl7pPr lvl="6" marR="0" algn="l">
              <a:lnSpc>
                <a:spcPct val="100000"/>
              </a:lnSpc>
              <a:spcBef>
                <a:spcPts val="0"/>
              </a:spcBef>
              <a:spcAft>
                <a:spcPts val="0"/>
              </a:spcAft>
              <a:buClr>
                <a:schemeClr val="dk1"/>
              </a:buClr>
              <a:buSzPts val="1800"/>
              <a:buFont typeface="Corbel"/>
              <a:buNone/>
              <a:defRPr b="0" i="0" sz="1800" u="none" cap="none" strike="noStrike">
                <a:solidFill>
                  <a:schemeClr val="dk1"/>
                </a:solidFill>
                <a:latin typeface="Corbel"/>
                <a:ea typeface="Corbel"/>
                <a:cs typeface="Corbel"/>
                <a:sym typeface="Corbel"/>
              </a:defRPr>
            </a:lvl7pPr>
            <a:lvl8pPr lvl="7" marR="0" algn="l">
              <a:lnSpc>
                <a:spcPct val="100000"/>
              </a:lnSpc>
              <a:spcBef>
                <a:spcPts val="0"/>
              </a:spcBef>
              <a:spcAft>
                <a:spcPts val="0"/>
              </a:spcAft>
              <a:buClr>
                <a:schemeClr val="dk1"/>
              </a:buClr>
              <a:buSzPts val="1800"/>
              <a:buFont typeface="Corbel"/>
              <a:buNone/>
              <a:defRPr b="0" i="0" sz="1800" u="none" cap="none" strike="noStrike">
                <a:solidFill>
                  <a:schemeClr val="dk1"/>
                </a:solidFill>
                <a:latin typeface="Corbel"/>
                <a:ea typeface="Corbel"/>
                <a:cs typeface="Corbel"/>
                <a:sym typeface="Corbel"/>
              </a:defRPr>
            </a:lvl8pPr>
            <a:lvl9pPr lvl="8" marR="0" algn="l">
              <a:lnSpc>
                <a:spcPct val="100000"/>
              </a:lnSpc>
              <a:spcBef>
                <a:spcPts val="0"/>
              </a:spcBef>
              <a:spcAft>
                <a:spcPts val="0"/>
              </a:spcAft>
              <a:buClr>
                <a:schemeClr val="dk1"/>
              </a:buClr>
              <a:buSzPts val="1800"/>
              <a:buFont typeface="Corbel"/>
              <a:buNone/>
              <a:defRPr b="0" i="0" sz="1800" u="none" cap="none" strike="noStrike">
                <a:solidFill>
                  <a:schemeClr val="dk1"/>
                </a:solidFill>
                <a:latin typeface="Corbel"/>
                <a:ea typeface="Corbel"/>
                <a:cs typeface="Corbel"/>
                <a:sym typeface="Corbel"/>
              </a:defRPr>
            </a:lvl9pPr>
          </a:lstStyle>
          <a:p/>
        </p:txBody>
      </p:sp>
      <p:sp>
        <p:nvSpPr>
          <p:cNvPr id="40" name="Google Shape;40;p4"/>
          <p:cNvSpPr txBox="1"/>
          <p:nvPr>
            <p:ph idx="11" type="ftr"/>
          </p:nvPr>
        </p:nvSpPr>
        <p:spPr>
          <a:xfrm>
            <a:off x="1781636" y="4731990"/>
            <a:ext cx="5580731" cy="273844"/>
          </a:xfrm>
          <a:prstGeom prst="rect">
            <a:avLst/>
          </a:prstGeom>
          <a:noFill/>
          <a:ln>
            <a:noFill/>
          </a:ln>
        </p:spPr>
        <p:txBody>
          <a:bodyPr anchorCtr="0" anchor="ctr" bIns="91425" lIns="91425" spcFirstLastPara="1" rIns="91425" wrap="square" tIns="91425"/>
          <a:lstStyle>
            <a:lvl1pPr lvl="0" marR="0" algn="ctr">
              <a:lnSpc>
                <a:spcPct val="100000"/>
              </a:lnSpc>
              <a:spcBef>
                <a:spcPts val="0"/>
              </a:spcBef>
              <a:spcAft>
                <a:spcPts val="0"/>
              </a:spcAft>
              <a:buClr>
                <a:srgbClr val="FF0000"/>
              </a:buClr>
              <a:buSzPts val="1200"/>
              <a:buFont typeface="Calibri"/>
              <a:buNone/>
              <a:defRPr b="1" i="0" sz="1200" u="none" cap="none" strike="noStrike">
                <a:solidFill>
                  <a:srgbClr val="FF0000"/>
                </a:solidFill>
                <a:latin typeface="Calibri"/>
                <a:ea typeface="Calibri"/>
                <a:cs typeface="Calibri"/>
                <a:sym typeface="Calibri"/>
              </a:defRPr>
            </a:lvl1pPr>
            <a:lvl2pPr lvl="1" marR="0" algn="l">
              <a:lnSpc>
                <a:spcPct val="100000"/>
              </a:lnSpc>
              <a:spcBef>
                <a:spcPts val="0"/>
              </a:spcBef>
              <a:spcAft>
                <a:spcPts val="0"/>
              </a:spcAft>
              <a:buClr>
                <a:schemeClr val="dk1"/>
              </a:buClr>
              <a:buSzPts val="1800"/>
              <a:buFont typeface="Corbel"/>
              <a:buNone/>
              <a:defRPr b="0" i="0" sz="1800" u="none" cap="none" strike="noStrike">
                <a:solidFill>
                  <a:schemeClr val="dk1"/>
                </a:solidFill>
                <a:latin typeface="Corbel"/>
                <a:ea typeface="Corbel"/>
                <a:cs typeface="Corbel"/>
                <a:sym typeface="Corbel"/>
              </a:defRPr>
            </a:lvl2pPr>
            <a:lvl3pPr lvl="2" marR="0" algn="l">
              <a:lnSpc>
                <a:spcPct val="100000"/>
              </a:lnSpc>
              <a:spcBef>
                <a:spcPts val="0"/>
              </a:spcBef>
              <a:spcAft>
                <a:spcPts val="0"/>
              </a:spcAft>
              <a:buClr>
                <a:schemeClr val="dk1"/>
              </a:buClr>
              <a:buSzPts val="1800"/>
              <a:buFont typeface="Corbel"/>
              <a:buNone/>
              <a:defRPr b="0" i="0" sz="1800" u="none" cap="none" strike="noStrike">
                <a:solidFill>
                  <a:schemeClr val="dk1"/>
                </a:solidFill>
                <a:latin typeface="Corbel"/>
                <a:ea typeface="Corbel"/>
                <a:cs typeface="Corbel"/>
                <a:sym typeface="Corbel"/>
              </a:defRPr>
            </a:lvl3pPr>
            <a:lvl4pPr lvl="3" marR="0" algn="l">
              <a:lnSpc>
                <a:spcPct val="100000"/>
              </a:lnSpc>
              <a:spcBef>
                <a:spcPts val="0"/>
              </a:spcBef>
              <a:spcAft>
                <a:spcPts val="0"/>
              </a:spcAft>
              <a:buClr>
                <a:schemeClr val="dk1"/>
              </a:buClr>
              <a:buSzPts val="1800"/>
              <a:buFont typeface="Corbel"/>
              <a:buNone/>
              <a:defRPr b="0" i="0" sz="1800" u="none" cap="none" strike="noStrike">
                <a:solidFill>
                  <a:schemeClr val="dk1"/>
                </a:solidFill>
                <a:latin typeface="Corbel"/>
                <a:ea typeface="Corbel"/>
                <a:cs typeface="Corbel"/>
                <a:sym typeface="Corbel"/>
              </a:defRPr>
            </a:lvl4pPr>
            <a:lvl5pPr lvl="4" marR="0" algn="l">
              <a:lnSpc>
                <a:spcPct val="100000"/>
              </a:lnSpc>
              <a:spcBef>
                <a:spcPts val="0"/>
              </a:spcBef>
              <a:spcAft>
                <a:spcPts val="0"/>
              </a:spcAft>
              <a:buClr>
                <a:schemeClr val="dk1"/>
              </a:buClr>
              <a:buSzPts val="1800"/>
              <a:buFont typeface="Corbel"/>
              <a:buNone/>
              <a:defRPr b="0" i="0" sz="1800" u="none" cap="none" strike="noStrike">
                <a:solidFill>
                  <a:schemeClr val="dk1"/>
                </a:solidFill>
                <a:latin typeface="Corbel"/>
                <a:ea typeface="Corbel"/>
                <a:cs typeface="Corbel"/>
                <a:sym typeface="Corbel"/>
              </a:defRPr>
            </a:lvl5pPr>
            <a:lvl6pPr lvl="5" marR="0" algn="l">
              <a:lnSpc>
                <a:spcPct val="100000"/>
              </a:lnSpc>
              <a:spcBef>
                <a:spcPts val="0"/>
              </a:spcBef>
              <a:spcAft>
                <a:spcPts val="0"/>
              </a:spcAft>
              <a:buClr>
                <a:schemeClr val="dk1"/>
              </a:buClr>
              <a:buSzPts val="1800"/>
              <a:buFont typeface="Corbel"/>
              <a:buNone/>
              <a:defRPr b="0" i="0" sz="1800" u="none" cap="none" strike="noStrike">
                <a:solidFill>
                  <a:schemeClr val="dk1"/>
                </a:solidFill>
                <a:latin typeface="Corbel"/>
                <a:ea typeface="Corbel"/>
                <a:cs typeface="Corbel"/>
                <a:sym typeface="Corbel"/>
              </a:defRPr>
            </a:lvl6pPr>
            <a:lvl7pPr lvl="6" marR="0" algn="l">
              <a:lnSpc>
                <a:spcPct val="100000"/>
              </a:lnSpc>
              <a:spcBef>
                <a:spcPts val="0"/>
              </a:spcBef>
              <a:spcAft>
                <a:spcPts val="0"/>
              </a:spcAft>
              <a:buClr>
                <a:schemeClr val="dk1"/>
              </a:buClr>
              <a:buSzPts val="1800"/>
              <a:buFont typeface="Corbel"/>
              <a:buNone/>
              <a:defRPr b="0" i="0" sz="1800" u="none" cap="none" strike="noStrike">
                <a:solidFill>
                  <a:schemeClr val="dk1"/>
                </a:solidFill>
                <a:latin typeface="Corbel"/>
                <a:ea typeface="Corbel"/>
                <a:cs typeface="Corbel"/>
                <a:sym typeface="Corbel"/>
              </a:defRPr>
            </a:lvl7pPr>
            <a:lvl8pPr lvl="7" marR="0" algn="l">
              <a:lnSpc>
                <a:spcPct val="100000"/>
              </a:lnSpc>
              <a:spcBef>
                <a:spcPts val="0"/>
              </a:spcBef>
              <a:spcAft>
                <a:spcPts val="0"/>
              </a:spcAft>
              <a:buClr>
                <a:schemeClr val="dk1"/>
              </a:buClr>
              <a:buSzPts val="1800"/>
              <a:buFont typeface="Corbel"/>
              <a:buNone/>
              <a:defRPr b="0" i="0" sz="1800" u="none" cap="none" strike="noStrike">
                <a:solidFill>
                  <a:schemeClr val="dk1"/>
                </a:solidFill>
                <a:latin typeface="Corbel"/>
                <a:ea typeface="Corbel"/>
                <a:cs typeface="Corbel"/>
                <a:sym typeface="Corbel"/>
              </a:defRPr>
            </a:lvl8pPr>
            <a:lvl9pPr lvl="8" marR="0" algn="l">
              <a:lnSpc>
                <a:spcPct val="100000"/>
              </a:lnSpc>
              <a:spcBef>
                <a:spcPts val="0"/>
              </a:spcBef>
              <a:spcAft>
                <a:spcPts val="0"/>
              </a:spcAft>
              <a:buClr>
                <a:schemeClr val="dk1"/>
              </a:buClr>
              <a:buSzPts val="1800"/>
              <a:buFont typeface="Corbel"/>
              <a:buNone/>
              <a:defRPr b="0" i="0" sz="1800" u="none" cap="none" strike="noStrike">
                <a:solidFill>
                  <a:schemeClr val="dk1"/>
                </a:solidFill>
                <a:latin typeface="Corbel"/>
                <a:ea typeface="Corbel"/>
                <a:cs typeface="Corbel"/>
                <a:sym typeface="Corbel"/>
              </a:defRPr>
            </a:lvl9pPr>
          </a:lstStyle>
          <a:p/>
        </p:txBody>
      </p:sp>
      <p:sp>
        <p:nvSpPr>
          <p:cNvPr id="41" name="Google Shape;41;p4"/>
          <p:cNvSpPr txBox="1"/>
          <p:nvPr>
            <p:ph idx="12" type="sldNum"/>
          </p:nvPr>
        </p:nvSpPr>
        <p:spPr>
          <a:xfrm>
            <a:off x="8172400" y="4677984"/>
            <a:ext cx="936104" cy="32785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FF0000"/>
              </a:buClr>
              <a:buSzPts val="300"/>
              <a:buFont typeface="Calibri"/>
              <a:buNone/>
              <a:defRPr b="1" i="0" sz="1200" u="none" cap="none" strike="noStrike">
                <a:solidFill>
                  <a:srgbClr val="FF0000"/>
                </a:solidFill>
                <a:latin typeface="Calibri"/>
                <a:ea typeface="Calibri"/>
                <a:cs typeface="Calibri"/>
                <a:sym typeface="Calibri"/>
              </a:defRPr>
            </a:lvl1pPr>
            <a:lvl2pPr indent="0" lvl="1" marL="0" marR="0" algn="r">
              <a:lnSpc>
                <a:spcPct val="100000"/>
              </a:lnSpc>
              <a:spcBef>
                <a:spcPts val="0"/>
              </a:spcBef>
              <a:spcAft>
                <a:spcPts val="0"/>
              </a:spcAft>
              <a:buClr>
                <a:srgbClr val="FF0000"/>
              </a:buClr>
              <a:buSzPts val="300"/>
              <a:buFont typeface="Calibri"/>
              <a:buNone/>
              <a:defRPr b="1" i="0" sz="1200" u="none" cap="none" strike="noStrike">
                <a:solidFill>
                  <a:srgbClr val="FF0000"/>
                </a:solidFill>
                <a:latin typeface="Calibri"/>
                <a:ea typeface="Calibri"/>
                <a:cs typeface="Calibri"/>
                <a:sym typeface="Calibri"/>
              </a:defRPr>
            </a:lvl2pPr>
            <a:lvl3pPr indent="0" lvl="2" marL="0" marR="0" algn="r">
              <a:lnSpc>
                <a:spcPct val="100000"/>
              </a:lnSpc>
              <a:spcBef>
                <a:spcPts val="0"/>
              </a:spcBef>
              <a:spcAft>
                <a:spcPts val="0"/>
              </a:spcAft>
              <a:buClr>
                <a:srgbClr val="FF0000"/>
              </a:buClr>
              <a:buSzPts val="300"/>
              <a:buFont typeface="Calibri"/>
              <a:buNone/>
              <a:defRPr b="1" i="0" sz="1200" u="none" cap="none" strike="noStrike">
                <a:solidFill>
                  <a:srgbClr val="FF0000"/>
                </a:solidFill>
                <a:latin typeface="Calibri"/>
                <a:ea typeface="Calibri"/>
                <a:cs typeface="Calibri"/>
                <a:sym typeface="Calibri"/>
              </a:defRPr>
            </a:lvl3pPr>
            <a:lvl4pPr indent="0" lvl="3" marL="0" marR="0" algn="r">
              <a:lnSpc>
                <a:spcPct val="100000"/>
              </a:lnSpc>
              <a:spcBef>
                <a:spcPts val="0"/>
              </a:spcBef>
              <a:spcAft>
                <a:spcPts val="0"/>
              </a:spcAft>
              <a:buClr>
                <a:srgbClr val="FF0000"/>
              </a:buClr>
              <a:buSzPts val="300"/>
              <a:buFont typeface="Calibri"/>
              <a:buNone/>
              <a:defRPr b="1" i="0" sz="1200" u="none" cap="none" strike="noStrike">
                <a:solidFill>
                  <a:srgbClr val="FF0000"/>
                </a:solidFill>
                <a:latin typeface="Calibri"/>
                <a:ea typeface="Calibri"/>
                <a:cs typeface="Calibri"/>
                <a:sym typeface="Calibri"/>
              </a:defRPr>
            </a:lvl4pPr>
            <a:lvl5pPr indent="0" lvl="4" marL="0" marR="0" algn="r">
              <a:lnSpc>
                <a:spcPct val="100000"/>
              </a:lnSpc>
              <a:spcBef>
                <a:spcPts val="0"/>
              </a:spcBef>
              <a:spcAft>
                <a:spcPts val="0"/>
              </a:spcAft>
              <a:buClr>
                <a:srgbClr val="FF0000"/>
              </a:buClr>
              <a:buSzPts val="300"/>
              <a:buFont typeface="Calibri"/>
              <a:buNone/>
              <a:defRPr b="1" i="0" sz="1200" u="none" cap="none" strike="noStrike">
                <a:solidFill>
                  <a:srgbClr val="FF0000"/>
                </a:solidFill>
                <a:latin typeface="Calibri"/>
                <a:ea typeface="Calibri"/>
                <a:cs typeface="Calibri"/>
                <a:sym typeface="Calibri"/>
              </a:defRPr>
            </a:lvl5pPr>
            <a:lvl6pPr indent="0" lvl="5" marL="0" marR="0" algn="r">
              <a:lnSpc>
                <a:spcPct val="100000"/>
              </a:lnSpc>
              <a:spcBef>
                <a:spcPts val="0"/>
              </a:spcBef>
              <a:spcAft>
                <a:spcPts val="0"/>
              </a:spcAft>
              <a:buClr>
                <a:srgbClr val="FF0000"/>
              </a:buClr>
              <a:buSzPts val="300"/>
              <a:buFont typeface="Calibri"/>
              <a:buNone/>
              <a:defRPr b="1" i="0" sz="1200" u="none" cap="none" strike="noStrike">
                <a:solidFill>
                  <a:srgbClr val="FF0000"/>
                </a:solidFill>
                <a:latin typeface="Calibri"/>
                <a:ea typeface="Calibri"/>
                <a:cs typeface="Calibri"/>
                <a:sym typeface="Calibri"/>
              </a:defRPr>
            </a:lvl6pPr>
            <a:lvl7pPr indent="0" lvl="6" marL="0" marR="0" algn="r">
              <a:lnSpc>
                <a:spcPct val="100000"/>
              </a:lnSpc>
              <a:spcBef>
                <a:spcPts val="0"/>
              </a:spcBef>
              <a:spcAft>
                <a:spcPts val="0"/>
              </a:spcAft>
              <a:buClr>
                <a:srgbClr val="FF0000"/>
              </a:buClr>
              <a:buSzPts val="300"/>
              <a:buFont typeface="Calibri"/>
              <a:buNone/>
              <a:defRPr b="1" i="0" sz="1200" u="none" cap="none" strike="noStrike">
                <a:solidFill>
                  <a:srgbClr val="FF0000"/>
                </a:solidFill>
                <a:latin typeface="Calibri"/>
                <a:ea typeface="Calibri"/>
                <a:cs typeface="Calibri"/>
                <a:sym typeface="Calibri"/>
              </a:defRPr>
            </a:lvl7pPr>
            <a:lvl8pPr indent="0" lvl="7" marL="0" marR="0" algn="r">
              <a:lnSpc>
                <a:spcPct val="100000"/>
              </a:lnSpc>
              <a:spcBef>
                <a:spcPts val="0"/>
              </a:spcBef>
              <a:spcAft>
                <a:spcPts val="0"/>
              </a:spcAft>
              <a:buClr>
                <a:srgbClr val="FF0000"/>
              </a:buClr>
              <a:buSzPts val="300"/>
              <a:buFont typeface="Calibri"/>
              <a:buNone/>
              <a:defRPr b="1" i="0" sz="1200" u="none" cap="none" strike="noStrike">
                <a:solidFill>
                  <a:srgbClr val="FF0000"/>
                </a:solidFill>
                <a:latin typeface="Calibri"/>
                <a:ea typeface="Calibri"/>
                <a:cs typeface="Calibri"/>
                <a:sym typeface="Calibri"/>
              </a:defRPr>
            </a:lvl8pPr>
            <a:lvl9pPr indent="0" lvl="8" marL="0" marR="0" algn="r">
              <a:lnSpc>
                <a:spcPct val="100000"/>
              </a:lnSpc>
              <a:spcBef>
                <a:spcPts val="0"/>
              </a:spcBef>
              <a:spcAft>
                <a:spcPts val="0"/>
              </a:spcAft>
              <a:buClr>
                <a:srgbClr val="FF0000"/>
              </a:buClr>
              <a:buSzPts val="300"/>
              <a:buFont typeface="Calibri"/>
              <a:buNone/>
              <a:defRPr b="1" i="0" sz="1200" u="none" cap="none" strike="noStrike">
                <a:solidFill>
                  <a:srgbClr val="FF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fr-FR"/>
              <a:t>‹#›</a:t>
            </a:fld>
            <a:endParaRPr/>
          </a:p>
        </p:txBody>
      </p:sp>
      <p:sp>
        <p:nvSpPr>
          <p:cNvPr id="42" name="Google Shape;42;p4"/>
          <p:cNvSpPr/>
          <p:nvPr/>
        </p:nvSpPr>
        <p:spPr>
          <a:xfrm>
            <a:off x="7406886" y="25159"/>
            <a:ext cx="1691680" cy="270030"/>
          </a:xfrm>
          <a:prstGeom prst="rect">
            <a:avLst/>
          </a:prstGeom>
          <a:solidFill>
            <a:srgbClr val="F2F2F2"/>
          </a:solidFill>
          <a:ln cap="flat" cmpd="sng" w="25400">
            <a:solidFill>
              <a:srgbClr val="F2F2F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BFBFBF"/>
              </a:solidFill>
              <a:latin typeface="Corbel"/>
              <a:ea typeface="Corbel"/>
              <a:cs typeface="Corbel"/>
              <a:sym typeface="Corbe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eux contenus">
  <p:cSld name="Deux contenus">
    <p:spTree>
      <p:nvGrpSpPr>
        <p:cNvPr id="43" name="Shape 43"/>
        <p:cNvGrpSpPr/>
        <p:nvPr/>
      </p:nvGrpSpPr>
      <p:grpSpPr>
        <a:xfrm>
          <a:off x="0" y="0"/>
          <a:ext cx="0" cy="0"/>
          <a:chOff x="0" y="0"/>
          <a:chExt cx="0" cy="0"/>
        </a:xfrm>
      </p:grpSpPr>
      <p:sp>
        <p:nvSpPr>
          <p:cNvPr id="44" name="Google Shape;44;p5"/>
          <p:cNvSpPr txBox="1"/>
          <p:nvPr>
            <p:ph idx="1" type="body"/>
          </p:nvPr>
        </p:nvSpPr>
        <p:spPr>
          <a:xfrm>
            <a:off x="457200" y="1200151"/>
            <a:ext cx="4038600" cy="3394472"/>
          </a:xfrm>
          <a:prstGeom prst="rect">
            <a:avLst/>
          </a:prstGeom>
          <a:noFill/>
          <a:ln>
            <a:noFill/>
          </a:ln>
        </p:spPr>
        <p:txBody>
          <a:bodyPr anchorCtr="0" anchor="t" bIns="91425" lIns="91425" spcFirstLastPara="1" rIns="91425" wrap="square" tIns="91425"/>
          <a:lstStyle>
            <a:lvl1pPr indent="-406400" lvl="0" marL="457200" marR="0" algn="l">
              <a:lnSpc>
                <a:spcPct val="100000"/>
              </a:lnSpc>
              <a:spcBef>
                <a:spcPts val="560"/>
              </a:spcBef>
              <a:spcAft>
                <a:spcPts val="0"/>
              </a:spcAft>
              <a:buClr>
                <a:schemeClr val="dk1"/>
              </a:buClr>
              <a:buSzPts val="2800"/>
              <a:buFont typeface="Arial"/>
              <a:buChar char="•"/>
              <a:defRPr b="1" i="0" sz="2800" u="none" cap="none" strike="noStrike">
                <a:solidFill>
                  <a:schemeClr val="dk1"/>
                </a:solidFill>
                <a:latin typeface="Corbel"/>
                <a:ea typeface="Corbel"/>
                <a:cs typeface="Corbel"/>
                <a:sym typeface="Corbel"/>
              </a:defRPr>
            </a:lvl1pPr>
            <a:lvl2pPr indent="-381000" lvl="1" marL="914400" marR="0" algn="l">
              <a:lnSpc>
                <a:spcPct val="100000"/>
              </a:lnSpc>
              <a:spcBef>
                <a:spcPts val="480"/>
              </a:spcBef>
              <a:spcAft>
                <a:spcPts val="0"/>
              </a:spcAft>
              <a:buClr>
                <a:srgbClr val="424242"/>
              </a:buClr>
              <a:buSzPts val="2400"/>
              <a:buFont typeface="Arial"/>
              <a:buChar char="–"/>
              <a:defRPr b="0" i="0" sz="2400" u="none" cap="none" strike="noStrike">
                <a:solidFill>
                  <a:srgbClr val="424242"/>
                </a:solidFill>
                <a:latin typeface="Corbel"/>
                <a:ea typeface="Corbel"/>
                <a:cs typeface="Corbel"/>
                <a:sym typeface="Corbel"/>
              </a:defRPr>
            </a:lvl2pPr>
            <a:lvl3pPr indent="-355600" lvl="2" marL="1371600" marR="0" algn="l">
              <a:lnSpc>
                <a:spcPct val="100000"/>
              </a:lnSpc>
              <a:spcBef>
                <a:spcPts val="400"/>
              </a:spcBef>
              <a:spcAft>
                <a:spcPts val="0"/>
              </a:spcAft>
              <a:buClr>
                <a:srgbClr val="424242"/>
              </a:buClr>
              <a:buSzPts val="2000"/>
              <a:buFont typeface="Arial"/>
              <a:buChar char="•"/>
              <a:defRPr b="0" i="0" sz="2000" u="none" cap="none" strike="noStrike">
                <a:solidFill>
                  <a:srgbClr val="424242"/>
                </a:solidFill>
                <a:latin typeface="Corbel"/>
                <a:ea typeface="Corbel"/>
                <a:cs typeface="Corbel"/>
                <a:sym typeface="Corbel"/>
              </a:defRPr>
            </a:lvl3pPr>
            <a:lvl4pPr indent="-342900" lvl="3" marL="1828800" marR="0" algn="l">
              <a:lnSpc>
                <a:spcPct val="100000"/>
              </a:lnSpc>
              <a:spcBef>
                <a:spcPts val="360"/>
              </a:spcBef>
              <a:spcAft>
                <a:spcPts val="0"/>
              </a:spcAft>
              <a:buClr>
                <a:srgbClr val="424242"/>
              </a:buClr>
              <a:buSzPts val="1800"/>
              <a:buFont typeface="Arial"/>
              <a:buChar char="–"/>
              <a:defRPr b="0" i="0" sz="1800" u="none" cap="none" strike="noStrike">
                <a:solidFill>
                  <a:srgbClr val="424242"/>
                </a:solidFill>
                <a:latin typeface="Corbel"/>
                <a:ea typeface="Corbel"/>
                <a:cs typeface="Corbel"/>
                <a:sym typeface="Corbel"/>
              </a:defRPr>
            </a:lvl4pPr>
            <a:lvl5pPr indent="-342900" lvl="4" marL="2286000" marR="0" algn="l">
              <a:lnSpc>
                <a:spcPct val="100000"/>
              </a:lnSpc>
              <a:spcBef>
                <a:spcPts val="360"/>
              </a:spcBef>
              <a:spcAft>
                <a:spcPts val="0"/>
              </a:spcAft>
              <a:buClr>
                <a:srgbClr val="424242"/>
              </a:buClr>
              <a:buSzPts val="1800"/>
              <a:buFont typeface="Arial"/>
              <a:buChar char="»"/>
              <a:defRPr b="0" i="0" sz="1800" u="none" cap="none" strike="noStrike">
                <a:solidFill>
                  <a:srgbClr val="424242"/>
                </a:solidFill>
                <a:latin typeface="Corbel"/>
                <a:ea typeface="Corbel"/>
                <a:cs typeface="Corbel"/>
                <a:sym typeface="Corbel"/>
              </a:defRPr>
            </a:lvl5pPr>
            <a:lvl6pPr indent="-342900" lvl="5" marL="27432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orbel"/>
                <a:ea typeface="Corbel"/>
                <a:cs typeface="Corbel"/>
                <a:sym typeface="Corbel"/>
              </a:defRPr>
            </a:lvl6pPr>
            <a:lvl7pPr indent="-342900" lvl="6" marL="3200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orbel"/>
                <a:ea typeface="Corbel"/>
                <a:cs typeface="Corbel"/>
                <a:sym typeface="Corbel"/>
              </a:defRPr>
            </a:lvl7pPr>
            <a:lvl8pPr indent="-342900" lvl="7" marL="36576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orbel"/>
                <a:ea typeface="Corbel"/>
                <a:cs typeface="Corbel"/>
                <a:sym typeface="Corbel"/>
              </a:defRPr>
            </a:lvl8pPr>
            <a:lvl9pPr indent="-342900" lvl="8" marL="41148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orbel"/>
                <a:ea typeface="Corbel"/>
                <a:cs typeface="Corbel"/>
                <a:sym typeface="Corbel"/>
              </a:defRPr>
            </a:lvl9pPr>
          </a:lstStyle>
          <a:p/>
        </p:txBody>
      </p:sp>
      <p:sp>
        <p:nvSpPr>
          <p:cNvPr id="45" name="Google Shape;45;p5"/>
          <p:cNvSpPr txBox="1"/>
          <p:nvPr>
            <p:ph idx="2" type="body"/>
          </p:nvPr>
        </p:nvSpPr>
        <p:spPr>
          <a:xfrm>
            <a:off x="4648200" y="1200151"/>
            <a:ext cx="4038600" cy="3394472"/>
          </a:xfrm>
          <a:prstGeom prst="rect">
            <a:avLst/>
          </a:prstGeom>
          <a:noFill/>
          <a:ln>
            <a:noFill/>
          </a:ln>
        </p:spPr>
        <p:txBody>
          <a:bodyPr anchorCtr="0" anchor="t" bIns="91425" lIns="91425" spcFirstLastPara="1" rIns="91425" wrap="square" tIns="91425"/>
          <a:lstStyle>
            <a:lvl1pPr indent="-406400" lvl="0" marL="457200" marR="0" algn="l">
              <a:lnSpc>
                <a:spcPct val="100000"/>
              </a:lnSpc>
              <a:spcBef>
                <a:spcPts val="560"/>
              </a:spcBef>
              <a:spcAft>
                <a:spcPts val="0"/>
              </a:spcAft>
              <a:buClr>
                <a:schemeClr val="dk1"/>
              </a:buClr>
              <a:buSzPts val="2800"/>
              <a:buFont typeface="Arial"/>
              <a:buChar char="•"/>
              <a:defRPr b="1" i="0" sz="2800" u="none" cap="none" strike="noStrike">
                <a:solidFill>
                  <a:schemeClr val="dk1"/>
                </a:solidFill>
                <a:latin typeface="Corbel"/>
                <a:ea typeface="Corbel"/>
                <a:cs typeface="Corbel"/>
                <a:sym typeface="Corbel"/>
              </a:defRPr>
            </a:lvl1pPr>
            <a:lvl2pPr indent="-381000" lvl="1" marL="914400" marR="0" algn="l">
              <a:lnSpc>
                <a:spcPct val="100000"/>
              </a:lnSpc>
              <a:spcBef>
                <a:spcPts val="480"/>
              </a:spcBef>
              <a:spcAft>
                <a:spcPts val="0"/>
              </a:spcAft>
              <a:buClr>
                <a:srgbClr val="424242"/>
              </a:buClr>
              <a:buSzPts val="2400"/>
              <a:buFont typeface="Arial"/>
              <a:buChar char="–"/>
              <a:defRPr b="0" i="0" sz="2400" u="none" cap="none" strike="noStrike">
                <a:solidFill>
                  <a:srgbClr val="424242"/>
                </a:solidFill>
                <a:latin typeface="Corbel"/>
                <a:ea typeface="Corbel"/>
                <a:cs typeface="Corbel"/>
                <a:sym typeface="Corbel"/>
              </a:defRPr>
            </a:lvl2pPr>
            <a:lvl3pPr indent="-355600" lvl="2" marL="1371600" marR="0" algn="l">
              <a:lnSpc>
                <a:spcPct val="100000"/>
              </a:lnSpc>
              <a:spcBef>
                <a:spcPts val="400"/>
              </a:spcBef>
              <a:spcAft>
                <a:spcPts val="0"/>
              </a:spcAft>
              <a:buClr>
                <a:srgbClr val="424242"/>
              </a:buClr>
              <a:buSzPts val="2000"/>
              <a:buFont typeface="Arial"/>
              <a:buChar char="•"/>
              <a:defRPr b="0" i="0" sz="2000" u="none" cap="none" strike="noStrike">
                <a:solidFill>
                  <a:srgbClr val="424242"/>
                </a:solidFill>
                <a:latin typeface="Corbel"/>
                <a:ea typeface="Corbel"/>
                <a:cs typeface="Corbel"/>
                <a:sym typeface="Corbel"/>
              </a:defRPr>
            </a:lvl3pPr>
            <a:lvl4pPr indent="-342900" lvl="3" marL="1828800" marR="0" algn="l">
              <a:lnSpc>
                <a:spcPct val="100000"/>
              </a:lnSpc>
              <a:spcBef>
                <a:spcPts val="360"/>
              </a:spcBef>
              <a:spcAft>
                <a:spcPts val="0"/>
              </a:spcAft>
              <a:buClr>
                <a:srgbClr val="424242"/>
              </a:buClr>
              <a:buSzPts val="1800"/>
              <a:buFont typeface="Arial"/>
              <a:buChar char="–"/>
              <a:defRPr b="0" i="0" sz="1800" u="none" cap="none" strike="noStrike">
                <a:solidFill>
                  <a:srgbClr val="424242"/>
                </a:solidFill>
                <a:latin typeface="Corbel"/>
                <a:ea typeface="Corbel"/>
                <a:cs typeface="Corbel"/>
                <a:sym typeface="Corbel"/>
              </a:defRPr>
            </a:lvl4pPr>
            <a:lvl5pPr indent="-342900" lvl="4" marL="2286000" marR="0" algn="l">
              <a:lnSpc>
                <a:spcPct val="100000"/>
              </a:lnSpc>
              <a:spcBef>
                <a:spcPts val="360"/>
              </a:spcBef>
              <a:spcAft>
                <a:spcPts val="0"/>
              </a:spcAft>
              <a:buClr>
                <a:srgbClr val="424242"/>
              </a:buClr>
              <a:buSzPts val="1800"/>
              <a:buFont typeface="Arial"/>
              <a:buChar char="»"/>
              <a:defRPr b="0" i="0" sz="1800" u="none" cap="none" strike="noStrike">
                <a:solidFill>
                  <a:srgbClr val="424242"/>
                </a:solidFill>
                <a:latin typeface="Corbel"/>
                <a:ea typeface="Corbel"/>
                <a:cs typeface="Corbel"/>
                <a:sym typeface="Corbel"/>
              </a:defRPr>
            </a:lvl5pPr>
            <a:lvl6pPr indent="-342900" lvl="5" marL="27432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orbel"/>
                <a:ea typeface="Corbel"/>
                <a:cs typeface="Corbel"/>
                <a:sym typeface="Corbel"/>
              </a:defRPr>
            </a:lvl6pPr>
            <a:lvl7pPr indent="-342900" lvl="6" marL="3200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orbel"/>
                <a:ea typeface="Corbel"/>
                <a:cs typeface="Corbel"/>
                <a:sym typeface="Corbel"/>
              </a:defRPr>
            </a:lvl7pPr>
            <a:lvl8pPr indent="-342900" lvl="7" marL="36576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orbel"/>
                <a:ea typeface="Corbel"/>
                <a:cs typeface="Corbel"/>
                <a:sym typeface="Corbel"/>
              </a:defRPr>
            </a:lvl8pPr>
            <a:lvl9pPr indent="-342900" lvl="8" marL="41148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orbel"/>
                <a:ea typeface="Corbel"/>
                <a:cs typeface="Corbel"/>
                <a:sym typeface="Corbel"/>
              </a:defRPr>
            </a:lvl9pPr>
          </a:lstStyle>
          <a:p/>
        </p:txBody>
      </p:sp>
      <p:sp>
        <p:nvSpPr>
          <p:cNvPr id="46" name="Google Shape;46;p5"/>
          <p:cNvSpPr/>
          <p:nvPr/>
        </p:nvSpPr>
        <p:spPr>
          <a:xfrm>
            <a:off x="0" y="681541"/>
            <a:ext cx="9144000" cy="34289"/>
          </a:xfrm>
          <a:prstGeom prst="rect">
            <a:avLst/>
          </a:prstGeom>
          <a:solidFill>
            <a:srgbClr val="B1040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orbel"/>
              <a:ea typeface="Corbel"/>
              <a:cs typeface="Corbel"/>
              <a:sym typeface="Corbel"/>
            </a:endParaRPr>
          </a:p>
        </p:txBody>
      </p:sp>
      <p:sp>
        <p:nvSpPr>
          <p:cNvPr id="47" name="Google Shape;47;p5"/>
          <p:cNvSpPr txBox="1"/>
          <p:nvPr>
            <p:ph idx="10" type="dt"/>
          </p:nvPr>
        </p:nvSpPr>
        <p:spPr>
          <a:xfrm>
            <a:off x="9456" y="4754324"/>
            <a:ext cx="847006" cy="273844"/>
          </a:xfrm>
          <a:prstGeom prst="rect">
            <a:avLst/>
          </a:prstGeom>
          <a:noFill/>
          <a:ln>
            <a:noFill/>
          </a:ln>
        </p:spPr>
        <p:txBody>
          <a:bodyPr anchorCtr="0" anchor="ctr" bIns="91425" lIns="91425" spcFirstLastPara="1" rIns="91425" wrap="square" tIns="91425"/>
          <a:lstStyle>
            <a:lvl1pPr lvl="0" marR="0" algn="l">
              <a:lnSpc>
                <a:spcPct val="100000"/>
              </a:lnSpc>
              <a:spcBef>
                <a:spcPts val="0"/>
              </a:spcBef>
              <a:spcAft>
                <a:spcPts val="0"/>
              </a:spcAft>
              <a:buClr>
                <a:srgbClr val="FF0000"/>
              </a:buClr>
              <a:buSzPts val="1000"/>
              <a:buFont typeface="Corbel"/>
              <a:buNone/>
              <a:defRPr b="0" i="0" sz="1000" u="none" cap="none" strike="noStrike">
                <a:solidFill>
                  <a:srgbClr val="FF0000"/>
                </a:solidFill>
                <a:latin typeface="Corbel"/>
                <a:ea typeface="Corbel"/>
                <a:cs typeface="Corbel"/>
                <a:sym typeface="Corbel"/>
              </a:defRPr>
            </a:lvl1pPr>
            <a:lvl2pPr lvl="1" marR="0" algn="l">
              <a:lnSpc>
                <a:spcPct val="100000"/>
              </a:lnSpc>
              <a:spcBef>
                <a:spcPts val="0"/>
              </a:spcBef>
              <a:spcAft>
                <a:spcPts val="0"/>
              </a:spcAft>
              <a:buClr>
                <a:schemeClr val="dk1"/>
              </a:buClr>
              <a:buSzPts val="1800"/>
              <a:buFont typeface="Corbel"/>
              <a:buNone/>
              <a:defRPr b="0" i="0" sz="1800" u="none" cap="none" strike="noStrike">
                <a:solidFill>
                  <a:schemeClr val="dk1"/>
                </a:solidFill>
                <a:latin typeface="Corbel"/>
                <a:ea typeface="Corbel"/>
                <a:cs typeface="Corbel"/>
                <a:sym typeface="Corbel"/>
              </a:defRPr>
            </a:lvl2pPr>
            <a:lvl3pPr lvl="2" marR="0" algn="l">
              <a:lnSpc>
                <a:spcPct val="100000"/>
              </a:lnSpc>
              <a:spcBef>
                <a:spcPts val="0"/>
              </a:spcBef>
              <a:spcAft>
                <a:spcPts val="0"/>
              </a:spcAft>
              <a:buClr>
                <a:schemeClr val="dk1"/>
              </a:buClr>
              <a:buSzPts val="1800"/>
              <a:buFont typeface="Corbel"/>
              <a:buNone/>
              <a:defRPr b="0" i="0" sz="1800" u="none" cap="none" strike="noStrike">
                <a:solidFill>
                  <a:schemeClr val="dk1"/>
                </a:solidFill>
                <a:latin typeface="Corbel"/>
                <a:ea typeface="Corbel"/>
                <a:cs typeface="Corbel"/>
                <a:sym typeface="Corbel"/>
              </a:defRPr>
            </a:lvl3pPr>
            <a:lvl4pPr lvl="3" marR="0" algn="l">
              <a:lnSpc>
                <a:spcPct val="100000"/>
              </a:lnSpc>
              <a:spcBef>
                <a:spcPts val="0"/>
              </a:spcBef>
              <a:spcAft>
                <a:spcPts val="0"/>
              </a:spcAft>
              <a:buClr>
                <a:schemeClr val="dk1"/>
              </a:buClr>
              <a:buSzPts val="1800"/>
              <a:buFont typeface="Corbel"/>
              <a:buNone/>
              <a:defRPr b="0" i="0" sz="1800" u="none" cap="none" strike="noStrike">
                <a:solidFill>
                  <a:schemeClr val="dk1"/>
                </a:solidFill>
                <a:latin typeface="Corbel"/>
                <a:ea typeface="Corbel"/>
                <a:cs typeface="Corbel"/>
                <a:sym typeface="Corbel"/>
              </a:defRPr>
            </a:lvl4pPr>
            <a:lvl5pPr lvl="4" marR="0" algn="l">
              <a:lnSpc>
                <a:spcPct val="100000"/>
              </a:lnSpc>
              <a:spcBef>
                <a:spcPts val="0"/>
              </a:spcBef>
              <a:spcAft>
                <a:spcPts val="0"/>
              </a:spcAft>
              <a:buClr>
                <a:schemeClr val="dk1"/>
              </a:buClr>
              <a:buSzPts val="1800"/>
              <a:buFont typeface="Corbel"/>
              <a:buNone/>
              <a:defRPr b="0" i="0" sz="1800" u="none" cap="none" strike="noStrike">
                <a:solidFill>
                  <a:schemeClr val="dk1"/>
                </a:solidFill>
                <a:latin typeface="Corbel"/>
                <a:ea typeface="Corbel"/>
                <a:cs typeface="Corbel"/>
                <a:sym typeface="Corbel"/>
              </a:defRPr>
            </a:lvl5pPr>
            <a:lvl6pPr lvl="5" marR="0" algn="l">
              <a:lnSpc>
                <a:spcPct val="100000"/>
              </a:lnSpc>
              <a:spcBef>
                <a:spcPts val="0"/>
              </a:spcBef>
              <a:spcAft>
                <a:spcPts val="0"/>
              </a:spcAft>
              <a:buClr>
                <a:schemeClr val="dk1"/>
              </a:buClr>
              <a:buSzPts val="1800"/>
              <a:buFont typeface="Corbel"/>
              <a:buNone/>
              <a:defRPr b="0" i="0" sz="1800" u="none" cap="none" strike="noStrike">
                <a:solidFill>
                  <a:schemeClr val="dk1"/>
                </a:solidFill>
                <a:latin typeface="Corbel"/>
                <a:ea typeface="Corbel"/>
                <a:cs typeface="Corbel"/>
                <a:sym typeface="Corbel"/>
              </a:defRPr>
            </a:lvl6pPr>
            <a:lvl7pPr lvl="6" marR="0" algn="l">
              <a:lnSpc>
                <a:spcPct val="100000"/>
              </a:lnSpc>
              <a:spcBef>
                <a:spcPts val="0"/>
              </a:spcBef>
              <a:spcAft>
                <a:spcPts val="0"/>
              </a:spcAft>
              <a:buClr>
                <a:schemeClr val="dk1"/>
              </a:buClr>
              <a:buSzPts val="1800"/>
              <a:buFont typeface="Corbel"/>
              <a:buNone/>
              <a:defRPr b="0" i="0" sz="1800" u="none" cap="none" strike="noStrike">
                <a:solidFill>
                  <a:schemeClr val="dk1"/>
                </a:solidFill>
                <a:latin typeface="Corbel"/>
                <a:ea typeface="Corbel"/>
                <a:cs typeface="Corbel"/>
                <a:sym typeface="Corbel"/>
              </a:defRPr>
            </a:lvl7pPr>
            <a:lvl8pPr lvl="7" marR="0" algn="l">
              <a:lnSpc>
                <a:spcPct val="100000"/>
              </a:lnSpc>
              <a:spcBef>
                <a:spcPts val="0"/>
              </a:spcBef>
              <a:spcAft>
                <a:spcPts val="0"/>
              </a:spcAft>
              <a:buClr>
                <a:schemeClr val="dk1"/>
              </a:buClr>
              <a:buSzPts val="1800"/>
              <a:buFont typeface="Corbel"/>
              <a:buNone/>
              <a:defRPr b="0" i="0" sz="1800" u="none" cap="none" strike="noStrike">
                <a:solidFill>
                  <a:schemeClr val="dk1"/>
                </a:solidFill>
                <a:latin typeface="Corbel"/>
                <a:ea typeface="Corbel"/>
                <a:cs typeface="Corbel"/>
                <a:sym typeface="Corbel"/>
              </a:defRPr>
            </a:lvl8pPr>
            <a:lvl9pPr lvl="8" marR="0" algn="l">
              <a:lnSpc>
                <a:spcPct val="100000"/>
              </a:lnSpc>
              <a:spcBef>
                <a:spcPts val="0"/>
              </a:spcBef>
              <a:spcAft>
                <a:spcPts val="0"/>
              </a:spcAft>
              <a:buClr>
                <a:schemeClr val="dk1"/>
              </a:buClr>
              <a:buSzPts val="1800"/>
              <a:buFont typeface="Corbel"/>
              <a:buNone/>
              <a:defRPr b="0" i="0" sz="1800" u="none" cap="none" strike="noStrike">
                <a:solidFill>
                  <a:schemeClr val="dk1"/>
                </a:solidFill>
                <a:latin typeface="Corbel"/>
                <a:ea typeface="Corbel"/>
                <a:cs typeface="Corbel"/>
                <a:sym typeface="Corbel"/>
              </a:defRPr>
            </a:lvl9pPr>
          </a:lstStyle>
          <a:p/>
        </p:txBody>
      </p:sp>
      <p:sp>
        <p:nvSpPr>
          <p:cNvPr id="48" name="Google Shape;48;p5"/>
          <p:cNvSpPr txBox="1"/>
          <p:nvPr>
            <p:ph idx="11" type="ftr"/>
          </p:nvPr>
        </p:nvSpPr>
        <p:spPr>
          <a:xfrm>
            <a:off x="1781636" y="4731990"/>
            <a:ext cx="5580731" cy="273844"/>
          </a:xfrm>
          <a:prstGeom prst="rect">
            <a:avLst/>
          </a:prstGeom>
          <a:noFill/>
          <a:ln>
            <a:noFill/>
          </a:ln>
        </p:spPr>
        <p:txBody>
          <a:bodyPr anchorCtr="0" anchor="ctr" bIns="91425" lIns="91425" spcFirstLastPara="1" rIns="91425" wrap="square" tIns="91425"/>
          <a:lstStyle>
            <a:lvl1pPr lvl="0" marR="0" algn="ctr">
              <a:lnSpc>
                <a:spcPct val="100000"/>
              </a:lnSpc>
              <a:spcBef>
                <a:spcPts val="0"/>
              </a:spcBef>
              <a:spcAft>
                <a:spcPts val="0"/>
              </a:spcAft>
              <a:buClr>
                <a:srgbClr val="FF0000"/>
              </a:buClr>
              <a:buSzPts val="1200"/>
              <a:buFont typeface="Calibri"/>
              <a:buNone/>
              <a:defRPr b="1" i="0" sz="1200" u="none" cap="none" strike="noStrike">
                <a:solidFill>
                  <a:srgbClr val="FF0000"/>
                </a:solidFill>
                <a:latin typeface="Calibri"/>
                <a:ea typeface="Calibri"/>
                <a:cs typeface="Calibri"/>
                <a:sym typeface="Calibri"/>
              </a:defRPr>
            </a:lvl1pPr>
            <a:lvl2pPr lvl="1" marR="0" algn="l">
              <a:lnSpc>
                <a:spcPct val="100000"/>
              </a:lnSpc>
              <a:spcBef>
                <a:spcPts val="0"/>
              </a:spcBef>
              <a:spcAft>
                <a:spcPts val="0"/>
              </a:spcAft>
              <a:buClr>
                <a:schemeClr val="dk1"/>
              </a:buClr>
              <a:buSzPts val="1800"/>
              <a:buFont typeface="Corbel"/>
              <a:buNone/>
              <a:defRPr b="0" i="0" sz="1800" u="none" cap="none" strike="noStrike">
                <a:solidFill>
                  <a:schemeClr val="dk1"/>
                </a:solidFill>
                <a:latin typeface="Corbel"/>
                <a:ea typeface="Corbel"/>
                <a:cs typeface="Corbel"/>
                <a:sym typeface="Corbel"/>
              </a:defRPr>
            </a:lvl2pPr>
            <a:lvl3pPr lvl="2" marR="0" algn="l">
              <a:lnSpc>
                <a:spcPct val="100000"/>
              </a:lnSpc>
              <a:spcBef>
                <a:spcPts val="0"/>
              </a:spcBef>
              <a:spcAft>
                <a:spcPts val="0"/>
              </a:spcAft>
              <a:buClr>
                <a:schemeClr val="dk1"/>
              </a:buClr>
              <a:buSzPts val="1800"/>
              <a:buFont typeface="Corbel"/>
              <a:buNone/>
              <a:defRPr b="0" i="0" sz="1800" u="none" cap="none" strike="noStrike">
                <a:solidFill>
                  <a:schemeClr val="dk1"/>
                </a:solidFill>
                <a:latin typeface="Corbel"/>
                <a:ea typeface="Corbel"/>
                <a:cs typeface="Corbel"/>
                <a:sym typeface="Corbel"/>
              </a:defRPr>
            </a:lvl3pPr>
            <a:lvl4pPr lvl="3" marR="0" algn="l">
              <a:lnSpc>
                <a:spcPct val="100000"/>
              </a:lnSpc>
              <a:spcBef>
                <a:spcPts val="0"/>
              </a:spcBef>
              <a:spcAft>
                <a:spcPts val="0"/>
              </a:spcAft>
              <a:buClr>
                <a:schemeClr val="dk1"/>
              </a:buClr>
              <a:buSzPts val="1800"/>
              <a:buFont typeface="Corbel"/>
              <a:buNone/>
              <a:defRPr b="0" i="0" sz="1800" u="none" cap="none" strike="noStrike">
                <a:solidFill>
                  <a:schemeClr val="dk1"/>
                </a:solidFill>
                <a:latin typeface="Corbel"/>
                <a:ea typeface="Corbel"/>
                <a:cs typeface="Corbel"/>
                <a:sym typeface="Corbel"/>
              </a:defRPr>
            </a:lvl4pPr>
            <a:lvl5pPr lvl="4" marR="0" algn="l">
              <a:lnSpc>
                <a:spcPct val="100000"/>
              </a:lnSpc>
              <a:spcBef>
                <a:spcPts val="0"/>
              </a:spcBef>
              <a:spcAft>
                <a:spcPts val="0"/>
              </a:spcAft>
              <a:buClr>
                <a:schemeClr val="dk1"/>
              </a:buClr>
              <a:buSzPts val="1800"/>
              <a:buFont typeface="Corbel"/>
              <a:buNone/>
              <a:defRPr b="0" i="0" sz="1800" u="none" cap="none" strike="noStrike">
                <a:solidFill>
                  <a:schemeClr val="dk1"/>
                </a:solidFill>
                <a:latin typeface="Corbel"/>
                <a:ea typeface="Corbel"/>
                <a:cs typeface="Corbel"/>
                <a:sym typeface="Corbel"/>
              </a:defRPr>
            </a:lvl5pPr>
            <a:lvl6pPr lvl="5" marR="0" algn="l">
              <a:lnSpc>
                <a:spcPct val="100000"/>
              </a:lnSpc>
              <a:spcBef>
                <a:spcPts val="0"/>
              </a:spcBef>
              <a:spcAft>
                <a:spcPts val="0"/>
              </a:spcAft>
              <a:buClr>
                <a:schemeClr val="dk1"/>
              </a:buClr>
              <a:buSzPts val="1800"/>
              <a:buFont typeface="Corbel"/>
              <a:buNone/>
              <a:defRPr b="0" i="0" sz="1800" u="none" cap="none" strike="noStrike">
                <a:solidFill>
                  <a:schemeClr val="dk1"/>
                </a:solidFill>
                <a:latin typeface="Corbel"/>
                <a:ea typeface="Corbel"/>
                <a:cs typeface="Corbel"/>
                <a:sym typeface="Corbel"/>
              </a:defRPr>
            </a:lvl6pPr>
            <a:lvl7pPr lvl="6" marR="0" algn="l">
              <a:lnSpc>
                <a:spcPct val="100000"/>
              </a:lnSpc>
              <a:spcBef>
                <a:spcPts val="0"/>
              </a:spcBef>
              <a:spcAft>
                <a:spcPts val="0"/>
              </a:spcAft>
              <a:buClr>
                <a:schemeClr val="dk1"/>
              </a:buClr>
              <a:buSzPts val="1800"/>
              <a:buFont typeface="Corbel"/>
              <a:buNone/>
              <a:defRPr b="0" i="0" sz="1800" u="none" cap="none" strike="noStrike">
                <a:solidFill>
                  <a:schemeClr val="dk1"/>
                </a:solidFill>
                <a:latin typeface="Corbel"/>
                <a:ea typeface="Corbel"/>
                <a:cs typeface="Corbel"/>
                <a:sym typeface="Corbel"/>
              </a:defRPr>
            </a:lvl7pPr>
            <a:lvl8pPr lvl="7" marR="0" algn="l">
              <a:lnSpc>
                <a:spcPct val="100000"/>
              </a:lnSpc>
              <a:spcBef>
                <a:spcPts val="0"/>
              </a:spcBef>
              <a:spcAft>
                <a:spcPts val="0"/>
              </a:spcAft>
              <a:buClr>
                <a:schemeClr val="dk1"/>
              </a:buClr>
              <a:buSzPts val="1800"/>
              <a:buFont typeface="Corbel"/>
              <a:buNone/>
              <a:defRPr b="0" i="0" sz="1800" u="none" cap="none" strike="noStrike">
                <a:solidFill>
                  <a:schemeClr val="dk1"/>
                </a:solidFill>
                <a:latin typeface="Corbel"/>
                <a:ea typeface="Corbel"/>
                <a:cs typeface="Corbel"/>
                <a:sym typeface="Corbel"/>
              </a:defRPr>
            </a:lvl8pPr>
            <a:lvl9pPr lvl="8" marR="0" algn="l">
              <a:lnSpc>
                <a:spcPct val="100000"/>
              </a:lnSpc>
              <a:spcBef>
                <a:spcPts val="0"/>
              </a:spcBef>
              <a:spcAft>
                <a:spcPts val="0"/>
              </a:spcAft>
              <a:buClr>
                <a:schemeClr val="dk1"/>
              </a:buClr>
              <a:buSzPts val="1800"/>
              <a:buFont typeface="Corbel"/>
              <a:buNone/>
              <a:defRPr b="0" i="0" sz="1800" u="none" cap="none" strike="noStrike">
                <a:solidFill>
                  <a:schemeClr val="dk1"/>
                </a:solidFill>
                <a:latin typeface="Corbel"/>
                <a:ea typeface="Corbel"/>
                <a:cs typeface="Corbel"/>
                <a:sym typeface="Corbel"/>
              </a:defRPr>
            </a:lvl9pPr>
          </a:lstStyle>
          <a:p/>
        </p:txBody>
      </p:sp>
      <p:sp>
        <p:nvSpPr>
          <p:cNvPr id="49" name="Google Shape;49;p5"/>
          <p:cNvSpPr txBox="1"/>
          <p:nvPr>
            <p:ph idx="12" type="sldNum"/>
          </p:nvPr>
        </p:nvSpPr>
        <p:spPr>
          <a:xfrm>
            <a:off x="8172400" y="4677984"/>
            <a:ext cx="936104" cy="32785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FF0000"/>
              </a:buClr>
              <a:buSzPts val="300"/>
              <a:buFont typeface="Calibri"/>
              <a:buNone/>
              <a:defRPr b="1" i="0" sz="1200" u="none" cap="none" strike="noStrike">
                <a:solidFill>
                  <a:srgbClr val="FF0000"/>
                </a:solidFill>
                <a:latin typeface="Calibri"/>
                <a:ea typeface="Calibri"/>
                <a:cs typeface="Calibri"/>
                <a:sym typeface="Calibri"/>
              </a:defRPr>
            </a:lvl1pPr>
            <a:lvl2pPr indent="0" lvl="1" marL="0" marR="0" algn="r">
              <a:lnSpc>
                <a:spcPct val="100000"/>
              </a:lnSpc>
              <a:spcBef>
                <a:spcPts val="0"/>
              </a:spcBef>
              <a:spcAft>
                <a:spcPts val="0"/>
              </a:spcAft>
              <a:buClr>
                <a:srgbClr val="FF0000"/>
              </a:buClr>
              <a:buSzPts val="300"/>
              <a:buFont typeface="Calibri"/>
              <a:buNone/>
              <a:defRPr b="1" i="0" sz="1200" u="none" cap="none" strike="noStrike">
                <a:solidFill>
                  <a:srgbClr val="FF0000"/>
                </a:solidFill>
                <a:latin typeface="Calibri"/>
                <a:ea typeface="Calibri"/>
                <a:cs typeface="Calibri"/>
                <a:sym typeface="Calibri"/>
              </a:defRPr>
            </a:lvl2pPr>
            <a:lvl3pPr indent="0" lvl="2" marL="0" marR="0" algn="r">
              <a:lnSpc>
                <a:spcPct val="100000"/>
              </a:lnSpc>
              <a:spcBef>
                <a:spcPts val="0"/>
              </a:spcBef>
              <a:spcAft>
                <a:spcPts val="0"/>
              </a:spcAft>
              <a:buClr>
                <a:srgbClr val="FF0000"/>
              </a:buClr>
              <a:buSzPts val="300"/>
              <a:buFont typeface="Calibri"/>
              <a:buNone/>
              <a:defRPr b="1" i="0" sz="1200" u="none" cap="none" strike="noStrike">
                <a:solidFill>
                  <a:srgbClr val="FF0000"/>
                </a:solidFill>
                <a:latin typeface="Calibri"/>
                <a:ea typeface="Calibri"/>
                <a:cs typeface="Calibri"/>
                <a:sym typeface="Calibri"/>
              </a:defRPr>
            </a:lvl3pPr>
            <a:lvl4pPr indent="0" lvl="3" marL="0" marR="0" algn="r">
              <a:lnSpc>
                <a:spcPct val="100000"/>
              </a:lnSpc>
              <a:spcBef>
                <a:spcPts val="0"/>
              </a:spcBef>
              <a:spcAft>
                <a:spcPts val="0"/>
              </a:spcAft>
              <a:buClr>
                <a:srgbClr val="FF0000"/>
              </a:buClr>
              <a:buSzPts val="300"/>
              <a:buFont typeface="Calibri"/>
              <a:buNone/>
              <a:defRPr b="1" i="0" sz="1200" u="none" cap="none" strike="noStrike">
                <a:solidFill>
                  <a:srgbClr val="FF0000"/>
                </a:solidFill>
                <a:latin typeface="Calibri"/>
                <a:ea typeface="Calibri"/>
                <a:cs typeface="Calibri"/>
                <a:sym typeface="Calibri"/>
              </a:defRPr>
            </a:lvl4pPr>
            <a:lvl5pPr indent="0" lvl="4" marL="0" marR="0" algn="r">
              <a:lnSpc>
                <a:spcPct val="100000"/>
              </a:lnSpc>
              <a:spcBef>
                <a:spcPts val="0"/>
              </a:spcBef>
              <a:spcAft>
                <a:spcPts val="0"/>
              </a:spcAft>
              <a:buClr>
                <a:srgbClr val="FF0000"/>
              </a:buClr>
              <a:buSzPts val="300"/>
              <a:buFont typeface="Calibri"/>
              <a:buNone/>
              <a:defRPr b="1" i="0" sz="1200" u="none" cap="none" strike="noStrike">
                <a:solidFill>
                  <a:srgbClr val="FF0000"/>
                </a:solidFill>
                <a:latin typeface="Calibri"/>
                <a:ea typeface="Calibri"/>
                <a:cs typeface="Calibri"/>
                <a:sym typeface="Calibri"/>
              </a:defRPr>
            </a:lvl5pPr>
            <a:lvl6pPr indent="0" lvl="5" marL="0" marR="0" algn="r">
              <a:lnSpc>
                <a:spcPct val="100000"/>
              </a:lnSpc>
              <a:spcBef>
                <a:spcPts val="0"/>
              </a:spcBef>
              <a:spcAft>
                <a:spcPts val="0"/>
              </a:spcAft>
              <a:buClr>
                <a:srgbClr val="FF0000"/>
              </a:buClr>
              <a:buSzPts val="300"/>
              <a:buFont typeface="Calibri"/>
              <a:buNone/>
              <a:defRPr b="1" i="0" sz="1200" u="none" cap="none" strike="noStrike">
                <a:solidFill>
                  <a:srgbClr val="FF0000"/>
                </a:solidFill>
                <a:latin typeface="Calibri"/>
                <a:ea typeface="Calibri"/>
                <a:cs typeface="Calibri"/>
                <a:sym typeface="Calibri"/>
              </a:defRPr>
            </a:lvl6pPr>
            <a:lvl7pPr indent="0" lvl="6" marL="0" marR="0" algn="r">
              <a:lnSpc>
                <a:spcPct val="100000"/>
              </a:lnSpc>
              <a:spcBef>
                <a:spcPts val="0"/>
              </a:spcBef>
              <a:spcAft>
                <a:spcPts val="0"/>
              </a:spcAft>
              <a:buClr>
                <a:srgbClr val="FF0000"/>
              </a:buClr>
              <a:buSzPts val="300"/>
              <a:buFont typeface="Calibri"/>
              <a:buNone/>
              <a:defRPr b="1" i="0" sz="1200" u="none" cap="none" strike="noStrike">
                <a:solidFill>
                  <a:srgbClr val="FF0000"/>
                </a:solidFill>
                <a:latin typeface="Calibri"/>
                <a:ea typeface="Calibri"/>
                <a:cs typeface="Calibri"/>
                <a:sym typeface="Calibri"/>
              </a:defRPr>
            </a:lvl7pPr>
            <a:lvl8pPr indent="0" lvl="7" marL="0" marR="0" algn="r">
              <a:lnSpc>
                <a:spcPct val="100000"/>
              </a:lnSpc>
              <a:spcBef>
                <a:spcPts val="0"/>
              </a:spcBef>
              <a:spcAft>
                <a:spcPts val="0"/>
              </a:spcAft>
              <a:buClr>
                <a:srgbClr val="FF0000"/>
              </a:buClr>
              <a:buSzPts val="300"/>
              <a:buFont typeface="Calibri"/>
              <a:buNone/>
              <a:defRPr b="1" i="0" sz="1200" u="none" cap="none" strike="noStrike">
                <a:solidFill>
                  <a:srgbClr val="FF0000"/>
                </a:solidFill>
                <a:latin typeface="Calibri"/>
                <a:ea typeface="Calibri"/>
                <a:cs typeface="Calibri"/>
                <a:sym typeface="Calibri"/>
              </a:defRPr>
            </a:lvl8pPr>
            <a:lvl9pPr indent="0" lvl="8" marL="0" marR="0" algn="r">
              <a:lnSpc>
                <a:spcPct val="100000"/>
              </a:lnSpc>
              <a:spcBef>
                <a:spcPts val="0"/>
              </a:spcBef>
              <a:spcAft>
                <a:spcPts val="0"/>
              </a:spcAft>
              <a:buClr>
                <a:srgbClr val="FF0000"/>
              </a:buClr>
              <a:buSzPts val="300"/>
              <a:buFont typeface="Calibri"/>
              <a:buNone/>
              <a:defRPr b="1" i="0" sz="1200" u="none" cap="none" strike="noStrike">
                <a:solidFill>
                  <a:srgbClr val="FF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fr-FR"/>
              <a:t>‹#›</a:t>
            </a:fld>
            <a:endParaRPr/>
          </a:p>
        </p:txBody>
      </p:sp>
      <p:sp>
        <p:nvSpPr>
          <p:cNvPr id="50" name="Google Shape;50;p5"/>
          <p:cNvSpPr txBox="1"/>
          <p:nvPr>
            <p:ph type="title"/>
          </p:nvPr>
        </p:nvSpPr>
        <p:spPr>
          <a:xfrm>
            <a:off x="0" y="19717"/>
            <a:ext cx="9144000" cy="661823"/>
          </a:xfrm>
          <a:prstGeom prst="rect">
            <a:avLst/>
          </a:prstGeom>
          <a:noFill/>
          <a:ln>
            <a:noFill/>
          </a:ln>
        </p:spPr>
        <p:txBody>
          <a:bodyPr anchorCtr="0" anchor="ctr" bIns="91425" lIns="91425" spcFirstLastPara="1" rIns="91425" wrap="square" tIns="91425"/>
          <a:lstStyle>
            <a:lvl1pPr lvl="0" marR="0" algn="l">
              <a:lnSpc>
                <a:spcPct val="100000"/>
              </a:lnSpc>
              <a:spcBef>
                <a:spcPts val="0"/>
              </a:spcBef>
              <a:spcAft>
                <a:spcPts val="0"/>
              </a:spcAft>
              <a:buClr>
                <a:srgbClr val="B10404"/>
              </a:buClr>
              <a:buSzPts val="2800"/>
              <a:buFont typeface="Corbel"/>
              <a:buNone/>
              <a:defRPr b="1" i="0" sz="2800" u="none" cap="none" strike="noStrike">
                <a:solidFill>
                  <a:srgbClr val="B10404"/>
                </a:solidFill>
                <a:latin typeface="Corbel"/>
                <a:ea typeface="Corbel"/>
                <a:cs typeface="Corbel"/>
                <a:sym typeface="Corbel"/>
              </a:defRPr>
            </a:lvl1pPr>
            <a:lvl2pPr lvl="1" algn="l">
              <a:lnSpc>
                <a:spcPct val="100000"/>
              </a:lnSpc>
              <a:spcBef>
                <a:spcPts val="0"/>
              </a:spcBef>
              <a:spcAft>
                <a:spcPts val="0"/>
              </a:spcAft>
              <a:buSzPts val="1800"/>
              <a:buFont typeface="Arial"/>
              <a:buNone/>
              <a:defRPr sz="1800"/>
            </a:lvl2pPr>
            <a:lvl3pPr lvl="2" algn="l">
              <a:lnSpc>
                <a:spcPct val="100000"/>
              </a:lnSpc>
              <a:spcBef>
                <a:spcPts val="0"/>
              </a:spcBef>
              <a:spcAft>
                <a:spcPts val="0"/>
              </a:spcAft>
              <a:buSzPts val="1800"/>
              <a:buFont typeface="Arial"/>
              <a:buNone/>
              <a:defRPr sz="1800"/>
            </a:lvl3pPr>
            <a:lvl4pPr lvl="3" algn="l">
              <a:lnSpc>
                <a:spcPct val="100000"/>
              </a:lnSpc>
              <a:spcBef>
                <a:spcPts val="0"/>
              </a:spcBef>
              <a:spcAft>
                <a:spcPts val="0"/>
              </a:spcAft>
              <a:buSzPts val="1800"/>
              <a:buFont typeface="Arial"/>
              <a:buNone/>
              <a:defRPr sz="1800"/>
            </a:lvl4pPr>
            <a:lvl5pPr lvl="4" algn="l">
              <a:lnSpc>
                <a:spcPct val="100000"/>
              </a:lnSpc>
              <a:spcBef>
                <a:spcPts val="0"/>
              </a:spcBef>
              <a:spcAft>
                <a:spcPts val="0"/>
              </a:spcAft>
              <a:buSzPts val="1800"/>
              <a:buFont typeface="Arial"/>
              <a:buNone/>
              <a:defRPr sz="1800"/>
            </a:lvl5pPr>
            <a:lvl6pPr lvl="5" algn="l">
              <a:lnSpc>
                <a:spcPct val="100000"/>
              </a:lnSpc>
              <a:spcBef>
                <a:spcPts val="0"/>
              </a:spcBef>
              <a:spcAft>
                <a:spcPts val="0"/>
              </a:spcAft>
              <a:buSzPts val="1800"/>
              <a:buFont typeface="Arial"/>
              <a:buNone/>
              <a:defRPr sz="1800"/>
            </a:lvl6pPr>
            <a:lvl7pPr lvl="6" algn="l">
              <a:lnSpc>
                <a:spcPct val="100000"/>
              </a:lnSpc>
              <a:spcBef>
                <a:spcPts val="0"/>
              </a:spcBef>
              <a:spcAft>
                <a:spcPts val="0"/>
              </a:spcAft>
              <a:buSzPts val="1800"/>
              <a:buFont typeface="Arial"/>
              <a:buNone/>
              <a:defRPr sz="1800"/>
            </a:lvl7pPr>
            <a:lvl8pPr lvl="7" algn="l">
              <a:lnSpc>
                <a:spcPct val="100000"/>
              </a:lnSpc>
              <a:spcBef>
                <a:spcPts val="0"/>
              </a:spcBef>
              <a:spcAft>
                <a:spcPts val="0"/>
              </a:spcAft>
              <a:buSzPts val="1800"/>
              <a:buFont typeface="Arial"/>
              <a:buNone/>
              <a:defRPr sz="1800"/>
            </a:lvl8pPr>
            <a:lvl9pPr lvl="8" algn="l">
              <a:lnSpc>
                <a:spcPct val="100000"/>
              </a:lnSpc>
              <a:spcBef>
                <a:spcPts val="0"/>
              </a:spcBef>
              <a:spcAft>
                <a:spcPts val="0"/>
              </a:spcAft>
              <a:buSzPts val="1800"/>
              <a:buFont typeface="Arial"/>
              <a:buNone/>
              <a:defRPr sz="1800"/>
            </a:lvl9pPr>
          </a:lstStyle>
          <a:p/>
        </p:txBody>
      </p:sp>
      <p:sp>
        <p:nvSpPr>
          <p:cNvPr id="51" name="Google Shape;51;p5"/>
          <p:cNvSpPr/>
          <p:nvPr/>
        </p:nvSpPr>
        <p:spPr>
          <a:xfrm>
            <a:off x="7406886" y="25159"/>
            <a:ext cx="1691680" cy="270030"/>
          </a:xfrm>
          <a:prstGeom prst="rect">
            <a:avLst/>
          </a:prstGeom>
          <a:solidFill>
            <a:srgbClr val="F2F2F2"/>
          </a:solidFill>
          <a:ln cap="flat" cmpd="sng" w="25400">
            <a:solidFill>
              <a:srgbClr val="F2F2F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BFBFBF"/>
              </a:solidFill>
              <a:latin typeface="Corbel"/>
              <a:ea typeface="Corbel"/>
              <a:cs typeface="Corbel"/>
              <a:sym typeface="Corbe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aison">
  <p:cSld name="Comparaison">
    <p:spTree>
      <p:nvGrpSpPr>
        <p:cNvPr id="52" name="Shape 52"/>
        <p:cNvGrpSpPr/>
        <p:nvPr/>
      </p:nvGrpSpPr>
      <p:grpSpPr>
        <a:xfrm>
          <a:off x="0" y="0"/>
          <a:ext cx="0" cy="0"/>
          <a:chOff x="0" y="0"/>
          <a:chExt cx="0" cy="0"/>
        </a:xfrm>
      </p:grpSpPr>
      <p:sp>
        <p:nvSpPr>
          <p:cNvPr id="53" name="Google Shape;53;p6"/>
          <p:cNvSpPr txBox="1"/>
          <p:nvPr>
            <p:ph idx="1" type="body"/>
          </p:nvPr>
        </p:nvSpPr>
        <p:spPr>
          <a:xfrm>
            <a:off x="457200" y="1059583"/>
            <a:ext cx="4040188" cy="571574"/>
          </a:xfrm>
          <a:prstGeom prst="rect">
            <a:avLst/>
          </a:prstGeom>
          <a:solidFill>
            <a:schemeClr val="dk2"/>
          </a:solidFill>
          <a:ln>
            <a:noFill/>
          </a:ln>
        </p:spPr>
        <p:txBody>
          <a:bodyPr anchorCtr="0" anchor="b" bIns="91425" lIns="91425" spcFirstLastPara="1" rIns="91425" wrap="square" tIns="91425"/>
          <a:lstStyle>
            <a:lvl1pPr indent="-228600" lvl="0" marL="457200" marR="0" algn="l">
              <a:lnSpc>
                <a:spcPct val="100000"/>
              </a:lnSpc>
              <a:spcBef>
                <a:spcPts val="480"/>
              </a:spcBef>
              <a:spcAft>
                <a:spcPts val="0"/>
              </a:spcAft>
              <a:buClr>
                <a:schemeClr val="lt2"/>
              </a:buClr>
              <a:buSzPts val="2400"/>
              <a:buFont typeface="Arial"/>
              <a:buNone/>
              <a:defRPr b="1" i="0" sz="2400" u="none" cap="none" strike="noStrike">
                <a:solidFill>
                  <a:schemeClr val="lt2"/>
                </a:solidFill>
                <a:latin typeface="Corbel"/>
                <a:ea typeface="Corbel"/>
                <a:cs typeface="Corbel"/>
                <a:sym typeface="Corbel"/>
              </a:defRPr>
            </a:lvl1pPr>
            <a:lvl2pPr indent="-228600" lvl="1" marL="914400" marR="0" algn="l">
              <a:lnSpc>
                <a:spcPct val="100000"/>
              </a:lnSpc>
              <a:spcBef>
                <a:spcPts val="400"/>
              </a:spcBef>
              <a:spcAft>
                <a:spcPts val="0"/>
              </a:spcAft>
              <a:buClr>
                <a:srgbClr val="424242"/>
              </a:buClr>
              <a:buSzPts val="2000"/>
              <a:buFont typeface="Arial"/>
              <a:buNone/>
              <a:defRPr b="1" i="0" sz="2000" u="none" cap="none" strike="noStrike">
                <a:solidFill>
                  <a:srgbClr val="424242"/>
                </a:solidFill>
                <a:latin typeface="Corbel"/>
                <a:ea typeface="Corbel"/>
                <a:cs typeface="Corbel"/>
                <a:sym typeface="Corbel"/>
              </a:defRPr>
            </a:lvl2pPr>
            <a:lvl3pPr indent="-228600" lvl="2" marL="1371600" marR="0" algn="l">
              <a:lnSpc>
                <a:spcPct val="100000"/>
              </a:lnSpc>
              <a:spcBef>
                <a:spcPts val="360"/>
              </a:spcBef>
              <a:spcAft>
                <a:spcPts val="0"/>
              </a:spcAft>
              <a:buClr>
                <a:srgbClr val="424242"/>
              </a:buClr>
              <a:buSzPts val="1800"/>
              <a:buFont typeface="Arial"/>
              <a:buNone/>
              <a:defRPr b="1" i="0" sz="1800" u="none" cap="none" strike="noStrike">
                <a:solidFill>
                  <a:srgbClr val="424242"/>
                </a:solidFill>
                <a:latin typeface="Corbel"/>
                <a:ea typeface="Corbel"/>
                <a:cs typeface="Corbel"/>
                <a:sym typeface="Corbel"/>
              </a:defRPr>
            </a:lvl3pPr>
            <a:lvl4pPr indent="-228600" lvl="3" marL="1828800" marR="0" algn="l">
              <a:lnSpc>
                <a:spcPct val="100000"/>
              </a:lnSpc>
              <a:spcBef>
                <a:spcPts val="320"/>
              </a:spcBef>
              <a:spcAft>
                <a:spcPts val="0"/>
              </a:spcAft>
              <a:buClr>
                <a:srgbClr val="424242"/>
              </a:buClr>
              <a:buSzPts val="1600"/>
              <a:buFont typeface="Arial"/>
              <a:buNone/>
              <a:defRPr b="1" i="0" sz="1600" u="none" cap="none" strike="noStrike">
                <a:solidFill>
                  <a:srgbClr val="424242"/>
                </a:solidFill>
                <a:latin typeface="Corbel"/>
                <a:ea typeface="Corbel"/>
                <a:cs typeface="Corbel"/>
                <a:sym typeface="Corbel"/>
              </a:defRPr>
            </a:lvl4pPr>
            <a:lvl5pPr indent="-228600" lvl="4" marL="2286000" marR="0" algn="l">
              <a:lnSpc>
                <a:spcPct val="100000"/>
              </a:lnSpc>
              <a:spcBef>
                <a:spcPts val="320"/>
              </a:spcBef>
              <a:spcAft>
                <a:spcPts val="0"/>
              </a:spcAft>
              <a:buClr>
                <a:srgbClr val="424242"/>
              </a:buClr>
              <a:buSzPts val="1600"/>
              <a:buFont typeface="Arial"/>
              <a:buNone/>
              <a:defRPr b="1" i="0" sz="1600" u="none" cap="none" strike="noStrike">
                <a:solidFill>
                  <a:srgbClr val="424242"/>
                </a:solidFill>
                <a:latin typeface="Corbel"/>
                <a:ea typeface="Corbel"/>
                <a:cs typeface="Corbel"/>
                <a:sym typeface="Corbel"/>
              </a:defRPr>
            </a:lvl5pPr>
            <a:lvl6pPr indent="-228600" lvl="5" marL="27432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orbel"/>
                <a:ea typeface="Corbel"/>
                <a:cs typeface="Corbel"/>
                <a:sym typeface="Corbel"/>
              </a:defRPr>
            </a:lvl6pPr>
            <a:lvl7pPr indent="-228600" lvl="6" marL="32004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orbel"/>
                <a:ea typeface="Corbel"/>
                <a:cs typeface="Corbel"/>
                <a:sym typeface="Corbel"/>
              </a:defRPr>
            </a:lvl7pPr>
            <a:lvl8pPr indent="-228600" lvl="7" marL="36576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orbel"/>
                <a:ea typeface="Corbel"/>
                <a:cs typeface="Corbel"/>
                <a:sym typeface="Corbel"/>
              </a:defRPr>
            </a:lvl8pPr>
            <a:lvl9pPr indent="-228600" lvl="8" marL="41148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orbel"/>
                <a:ea typeface="Corbel"/>
                <a:cs typeface="Corbel"/>
                <a:sym typeface="Corbel"/>
              </a:defRPr>
            </a:lvl9pPr>
          </a:lstStyle>
          <a:p/>
        </p:txBody>
      </p:sp>
      <p:sp>
        <p:nvSpPr>
          <p:cNvPr id="54" name="Google Shape;54;p6"/>
          <p:cNvSpPr txBox="1"/>
          <p:nvPr>
            <p:ph idx="2" type="body"/>
          </p:nvPr>
        </p:nvSpPr>
        <p:spPr>
          <a:xfrm>
            <a:off x="457200" y="1631156"/>
            <a:ext cx="4040188" cy="2963466"/>
          </a:xfrm>
          <a:prstGeom prst="rect">
            <a:avLst/>
          </a:prstGeom>
          <a:noFill/>
          <a:ln>
            <a:noFill/>
          </a:ln>
        </p:spPr>
        <p:txBody>
          <a:bodyPr anchorCtr="0" anchor="t" bIns="91425" lIns="91425" spcFirstLastPara="1" rIns="91425" wrap="square" tIns="91425"/>
          <a:lstStyle>
            <a:lvl1pPr indent="-381000" lvl="0" marL="457200" marR="0" algn="l">
              <a:lnSpc>
                <a:spcPct val="100000"/>
              </a:lnSpc>
              <a:spcBef>
                <a:spcPts val="480"/>
              </a:spcBef>
              <a:spcAft>
                <a:spcPts val="0"/>
              </a:spcAft>
              <a:buClr>
                <a:schemeClr val="dk1"/>
              </a:buClr>
              <a:buSzPts val="2400"/>
              <a:buFont typeface="Arial"/>
              <a:buChar char="•"/>
              <a:defRPr b="1" i="0" sz="2400" u="none" cap="none" strike="noStrike">
                <a:solidFill>
                  <a:schemeClr val="dk1"/>
                </a:solidFill>
                <a:latin typeface="Corbel"/>
                <a:ea typeface="Corbel"/>
                <a:cs typeface="Corbel"/>
                <a:sym typeface="Corbel"/>
              </a:defRPr>
            </a:lvl1pPr>
            <a:lvl2pPr indent="-355600" lvl="1" marL="914400" marR="0" algn="l">
              <a:lnSpc>
                <a:spcPct val="100000"/>
              </a:lnSpc>
              <a:spcBef>
                <a:spcPts val="400"/>
              </a:spcBef>
              <a:spcAft>
                <a:spcPts val="0"/>
              </a:spcAft>
              <a:buClr>
                <a:srgbClr val="424242"/>
              </a:buClr>
              <a:buSzPts val="2000"/>
              <a:buFont typeface="Arial"/>
              <a:buChar char="–"/>
              <a:defRPr b="0" i="0" sz="2000" u="none" cap="none" strike="noStrike">
                <a:solidFill>
                  <a:srgbClr val="424242"/>
                </a:solidFill>
                <a:latin typeface="Corbel"/>
                <a:ea typeface="Corbel"/>
                <a:cs typeface="Corbel"/>
                <a:sym typeface="Corbel"/>
              </a:defRPr>
            </a:lvl2pPr>
            <a:lvl3pPr indent="-342900" lvl="2" marL="1371600" marR="0" algn="l">
              <a:lnSpc>
                <a:spcPct val="100000"/>
              </a:lnSpc>
              <a:spcBef>
                <a:spcPts val="360"/>
              </a:spcBef>
              <a:spcAft>
                <a:spcPts val="0"/>
              </a:spcAft>
              <a:buClr>
                <a:srgbClr val="424242"/>
              </a:buClr>
              <a:buSzPts val="1800"/>
              <a:buFont typeface="Arial"/>
              <a:buChar char="•"/>
              <a:defRPr b="0" i="0" sz="1800" u="none" cap="none" strike="noStrike">
                <a:solidFill>
                  <a:srgbClr val="424242"/>
                </a:solidFill>
                <a:latin typeface="Corbel"/>
                <a:ea typeface="Corbel"/>
                <a:cs typeface="Corbel"/>
                <a:sym typeface="Corbel"/>
              </a:defRPr>
            </a:lvl3pPr>
            <a:lvl4pPr indent="-330200" lvl="3" marL="1828800" marR="0" algn="l">
              <a:lnSpc>
                <a:spcPct val="100000"/>
              </a:lnSpc>
              <a:spcBef>
                <a:spcPts val="320"/>
              </a:spcBef>
              <a:spcAft>
                <a:spcPts val="0"/>
              </a:spcAft>
              <a:buClr>
                <a:srgbClr val="424242"/>
              </a:buClr>
              <a:buSzPts val="1600"/>
              <a:buFont typeface="Arial"/>
              <a:buChar char="–"/>
              <a:defRPr b="0" i="0" sz="1600" u="none" cap="none" strike="noStrike">
                <a:solidFill>
                  <a:srgbClr val="424242"/>
                </a:solidFill>
                <a:latin typeface="Corbel"/>
                <a:ea typeface="Corbel"/>
                <a:cs typeface="Corbel"/>
                <a:sym typeface="Corbel"/>
              </a:defRPr>
            </a:lvl4pPr>
            <a:lvl5pPr indent="-330200" lvl="4" marL="2286000" marR="0" algn="l">
              <a:lnSpc>
                <a:spcPct val="100000"/>
              </a:lnSpc>
              <a:spcBef>
                <a:spcPts val="320"/>
              </a:spcBef>
              <a:spcAft>
                <a:spcPts val="0"/>
              </a:spcAft>
              <a:buClr>
                <a:srgbClr val="424242"/>
              </a:buClr>
              <a:buSzPts val="1600"/>
              <a:buFont typeface="Arial"/>
              <a:buChar char="»"/>
              <a:defRPr b="0" i="0" sz="1600" u="none" cap="none" strike="noStrike">
                <a:solidFill>
                  <a:srgbClr val="424242"/>
                </a:solidFill>
                <a:latin typeface="Corbel"/>
                <a:ea typeface="Corbel"/>
                <a:cs typeface="Corbel"/>
                <a:sym typeface="Corbel"/>
              </a:defRPr>
            </a:lvl5pPr>
            <a:lvl6pPr indent="-330200" lvl="5" marL="27432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orbel"/>
                <a:ea typeface="Corbel"/>
                <a:cs typeface="Corbel"/>
                <a:sym typeface="Corbel"/>
              </a:defRPr>
            </a:lvl6pPr>
            <a:lvl7pPr indent="-330200" lvl="6" marL="32004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orbel"/>
                <a:ea typeface="Corbel"/>
                <a:cs typeface="Corbel"/>
                <a:sym typeface="Corbel"/>
              </a:defRPr>
            </a:lvl7pPr>
            <a:lvl8pPr indent="-330200" lvl="7" marL="3657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orbel"/>
                <a:ea typeface="Corbel"/>
                <a:cs typeface="Corbel"/>
                <a:sym typeface="Corbel"/>
              </a:defRPr>
            </a:lvl8pPr>
            <a:lvl9pPr indent="-330200" lvl="8" marL="4114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orbel"/>
                <a:ea typeface="Corbel"/>
                <a:cs typeface="Corbel"/>
                <a:sym typeface="Corbel"/>
              </a:defRPr>
            </a:lvl9pPr>
          </a:lstStyle>
          <a:p/>
        </p:txBody>
      </p:sp>
      <p:sp>
        <p:nvSpPr>
          <p:cNvPr id="55" name="Google Shape;55;p6"/>
          <p:cNvSpPr txBox="1"/>
          <p:nvPr>
            <p:ph idx="3" type="body"/>
          </p:nvPr>
        </p:nvSpPr>
        <p:spPr>
          <a:xfrm>
            <a:off x="4645026" y="1059583"/>
            <a:ext cx="4041775" cy="571574"/>
          </a:xfrm>
          <a:prstGeom prst="rect">
            <a:avLst/>
          </a:prstGeom>
          <a:solidFill>
            <a:schemeClr val="dk2"/>
          </a:solidFill>
          <a:ln>
            <a:noFill/>
          </a:ln>
        </p:spPr>
        <p:txBody>
          <a:bodyPr anchorCtr="0" anchor="b" bIns="91425" lIns="91425" spcFirstLastPara="1" rIns="91425" wrap="square" tIns="91425"/>
          <a:lstStyle>
            <a:lvl1pPr indent="-228600" lvl="0" marL="457200" marR="0" algn="l">
              <a:lnSpc>
                <a:spcPct val="100000"/>
              </a:lnSpc>
              <a:spcBef>
                <a:spcPts val="480"/>
              </a:spcBef>
              <a:spcAft>
                <a:spcPts val="0"/>
              </a:spcAft>
              <a:buClr>
                <a:schemeClr val="lt2"/>
              </a:buClr>
              <a:buSzPts val="2400"/>
              <a:buFont typeface="Arial"/>
              <a:buNone/>
              <a:defRPr b="1" i="0" sz="2400" u="none" cap="none" strike="noStrike">
                <a:solidFill>
                  <a:schemeClr val="lt2"/>
                </a:solidFill>
                <a:latin typeface="Corbel"/>
                <a:ea typeface="Corbel"/>
                <a:cs typeface="Corbel"/>
                <a:sym typeface="Corbel"/>
              </a:defRPr>
            </a:lvl1pPr>
            <a:lvl2pPr indent="-228600" lvl="1" marL="914400" marR="0" algn="l">
              <a:lnSpc>
                <a:spcPct val="100000"/>
              </a:lnSpc>
              <a:spcBef>
                <a:spcPts val="400"/>
              </a:spcBef>
              <a:spcAft>
                <a:spcPts val="0"/>
              </a:spcAft>
              <a:buClr>
                <a:srgbClr val="424242"/>
              </a:buClr>
              <a:buSzPts val="2000"/>
              <a:buFont typeface="Arial"/>
              <a:buNone/>
              <a:defRPr b="1" i="0" sz="2000" u="none" cap="none" strike="noStrike">
                <a:solidFill>
                  <a:srgbClr val="424242"/>
                </a:solidFill>
                <a:latin typeface="Corbel"/>
                <a:ea typeface="Corbel"/>
                <a:cs typeface="Corbel"/>
                <a:sym typeface="Corbel"/>
              </a:defRPr>
            </a:lvl2pPr>
            <a:lvl3pPr indent="-228600" lvl="2" marL="1371600" marR="0" algn="l">
              <a:lnSpc>
                <a:spcPct val="100000"/>
              </a:lnSpc>
              <a:spcBef>
                <a:spcPts val="360"/>
              </a:spcBef>
              <a:spcAft>
                <a:spcPts val="0"/>
              </a:spcAft>
              <a:buClr>
                <a:srgbClr val="424242"/>
              </a:buClr>
              <a:buSzPts val="1800"/>
              <a:buFont typeface="Arial"/>
              <a:buNone/>
              <a:defRPr b="1" i="0" sz="1800" u="none" cap="none" strike="noStrike">
                <a:solidFill>
                  <a:srgbClr val="424242"/>
                </a:solidFill>
                <a:latin typeface="Corbel"/>
                <a:ea typeface="Corbel"/>
                <a:cs typeface="Corbel"/>
                <a:sym typeface="Corbel"/>
              </a:defRPr>
            </a:lvl3pPr>
            <a:lvl4pPr indent="-228600" lvl="3" marL="1828800" marR="0" algn="l">
              <a:lnSpc>
                <a:spcPct val="100000"/>
              </a:lnSpc>
              <a:spcBef>
                <a:spcPts val="320"/>
              </a:spcBef>
              <a:spcAft>
                <a:spcPts val="0"/>
              </a:spcAft>
              <a:buClr>
                <a:srgbClr val="424242"/>
              </a:buClr>
              <a:buSzPts val="1600"/>
              <a:buFont typeface="Arial"/>
              <a:buNone/>
              <a:defRPr b="1" i="0" sz="1600" u="none" cap="none" strike="noStrike">
                <a:solidFill>
                  <a:srgbClr val="424242"/>
                </a:solidFill>
                <a:latin typeface="Corbel"/>
                <a:ea typeface="Corbel"/>
                <a:cs typeface="Corbel"/>
                <a:sym typeface="Corbel"/>
              </a:defRPr>
            </a:lvl4pPr>
            <a:lvl5pPr indent="-228600" lvl="4" marL="2286000" marR="0" algn="l">
              <a:lnSpc>
                <a:spcPct val="100000"/>
              </a:lnSpc>
              <a:spcBef>
                <a:spcPts val="320"/>
              </a:spcBef>
              <a:spcAft>
                <a:spcPts val="0"/>
              </a:spcAft>
              <a:buClr>
                <a:srgbClr val="424242"/>
              </a:buClr>
              <a:buSzPts val="1600"/>
              <a:buFont typeface="Arial"/>
              <a:buNone/>
              <a:defRPr b="1" i="0" sz="1600" u="none" cap="none" strike="noStrike">
                <a:solidFill>
                  <a:srgbClr val="424242"/>
                </a:solidFill>
                <a:latin typeface="Corbel"/>
                <a:ea typeface="Corbel"/>
                <a:cs typeface="Corbel"/>
                <a:sym typeface="Corbel"/>
              </a:defRPr>
            </a:lvl5pPr>
            <a:lvl6pPr indent="-228600" lvl="5" marL="27432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orbel"/>
                <a:ea typeface="Corbel"/>
                <a:cs typeface="Corbel"/>
                <a:sym typeface="Corbel"/>
              </a:defRPr>
            </a:lvl6pPr>
            <a:lvl7pPr indent="-228600" lvl="6" marL="32004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orbel"/>
                <a:ea typeface="Corbel"/>
                <a:cs typeface="Corbel"/>
                <a:sym typeface="Corbel"/>
              </a:defRPr>
            </a:lvl7pPr>
            <a:lvl8pPr indent="-228600" lvl="7" marL="36576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orbel"/>
                <a:ea typeface="Corbel"/>
                <a:cs typeface="Corbel"/>
                <a:sym typeface="Corbel"/>
              </a:defRPr>
            </a:lvl8pPr>
            <a:lvl9pPr indent="-228600" lvl="8" marL="41148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orbel"/>
                <a:ea typeface="Corbel"/>
                <a:cs typeface="Corbel"/>
                <a:sym typeface="Corbel"/>
              </a:defRPr>
            </a:lvl9pPr>
          </a:lstStyle>
          <a:p/>
        </p:txBody>
      </p:sp>
      <p:sp>
        <p:nvSpPr>
          <p:cNvPr id="56" name="Google Shape;56;p6"/>
          <p:cNvSpPr txBox="1"/>
          <p:nvPr>
            <p:ph idx="4" type="body"/>
          </p:nvPr>
        </p:nvSpPr>
        <p:spPr>
          <a:xfrm>
            <a:off x="4645026" y="1631156"/>
            <a:ext cx="4041775" cy="2963466"/>
          </a:xfrm>
          <a:prstGeom prst="rect">
            <a:avLst/>
          </a:prstGeom>
          <a:noFill/>
          <a:ln>
            <a:noFill/>
          </a:ln>
        </p:spPr>
        <p:txBody>
          <a:bodyPr anchorCtr="0" anchor="t" bIns="91425" lIns="91425" spcFirstLastPara="1" rIns="91425" wrap="square" tIns="91425"/>
          <a:lstStyle>
            <a:lvl1pPr indent="-381000" lvl="0" marL="457200" marR="0" algn="l">
              <a:lnSpc>
                <a:spcPct val="100000"/>
              </a:lnSpc>
              <a:spcBef>
                <a:spcPts val="480"/>
              </a:spcBef>
              <a:spcAft>
                <a:spcPts val="0"/>
              </a:spcAft>
              <a:buClr>
                <a:schemeClr val="dk1"/>
              </a:buClr>
              <a:buSzPts val="2400"/>
              <a:buFont typeface="Arial"/>
              <a:buChar char="•"/>
              <a:defRPr b="1" i="0" sz="2400" u="none" cap="none" strike="noStrike">
                <a:solidFill>
                  <a:schemeClr val="dk1"/>
                </a:solidFill>
                <a:latin typeface="Corbel"/>
                <a:ea typeface="Corbel"/>
                <a:cs typeface="Corbel"/>
                <a:sym typeface="Corbel"/>
              </a:defRPr>
            </a:lvl1pPr>
            <a:lvl2pPr indent="-355600" lvl="1" marL="914400" marR="0" algn="l">
              <a:lnSpc>
                <a:spcPct val="100000"/>
              </a:lnSpc>
              <a:spcBef>
                <a:spcPts val="400"/>
              </a:spcBef>
              <a:spcAft>
                <a:spcPts val="0"/>
              </a:spcAft>
              <a:buClr>
                <a:srgbClr val="424242"/>
              </a:buClr>
              <a:buSzPts val="2000"/>
              <a:buFont typeface="Arial"/>
              <a:buChar char="–"/>
              <a:defRPr b="0" i="0" sz="2000" u="none" cap="none" strike="noStrike">
                <a:solidFill>
                  <a:srgbClr val="424242"/>
                </a:solidFill>
                <a:latin typeface="Corbel"/>
                <a:ea typeface="Corbel"/>
                <a:cs typeface="Corbel"/>
                <a:sym typeface="Corbel"/>
              </a:defRPr>
            </a:lvl2pPr>
            <a:lvl3pPr indent="-342900" lvl="2" marL="1371600" marR="0" algn="l">
              <a:lnSpc>
                <a:spcPct val="100000"/>
              </a:lnSpc>
              <a:spcBef>
                <a:spcPts val="360"/>
              </a:spcBef>
              <a:spcAft>
                <a:spcPts val="0"/>
              </a:spcAft>
              <a:buClr>
                <a:srgbClr val="424242"/>
              </a:buClr>
              <a:buSzPts val="1800"/>
              <a:buFont typeface="Arial"/>
              <a:buChar char="•"/>
              <a:defRPr b="0" i="0" sz="1800" u="none" cap="none" strike="noStrike">
                <a:solidFill>
                  <a:srgbClr val="424242"/>
                </a:solidFill>
                <a:latin typeface="Corbel"/>
                <a:ea typeface="Corbel"/>
                <a:cs typeface="Corbel"/>
                <a:sym typeface="Corbel"/>
              </a:defRPr>
            </a:lvl3pPr>
            <a:lvl4pPr indent="-330200" lvl="3" marL="1828800" marR="0" algn="l">
              <a:lnSpc>
                <a:spcPct val="100000"/>
              </a:lnSpc>
              <a:spcBef>
                <a:spcPts val="320"/>
              </a:spcBef>
              <a:spcAft>
                <a:spcPts val="0"/>
              </a:spcAft>
              <a:buClr>
                <a:srgbClr val="424242"/>
              </a:buClr>
              <a:buSzPts val="1600"/>
              <a:buFont typeface="Arial"/>
              <a:buChar char="–"/>
              <a:defRPr b="0" i="0" sz="1600" u="none" cap="none" strike="noStrike">
                <a:solidFill>
                  <a:srgbClr val="424242"/>
                </a:solidFill>
                <a:latin typeface="Corbel"/>
                <a:ea typeface="Corbel"/>
                <a:cs typeface="Corbel"/>
                <a:sym typeface="Corbel"/>
              </a:defRPr>
            </a:lvl4pPr>
            <a:lvl5pPr indent="-330200" lvl="4" marL="2286000" marR="0" algn="l">
              <a:lnSpc>
                <a:spcPct val="100000"/>
              </a:lnSpc>
              <a:spcBef>
                <a:spcPts val="320"/>
              </a:spcBef>
              <a:spcAft>
                <a:spcPts val="0"/>
              </a:spcAft>
              <a:buClr>
                <a:srgbClr val="424242"/>
              </a:buClr>
              <a:buSzPts val="1600"/>
              <a:buFont typeface="Arial"/>
              <a:buChar char="»"/>
              <a:defRPr b="0" i="0" sz="1600" u="none" cap="none" strike="noStrike">
                <a:solidFill>
                  <a:srgbClr val="424242"/>
                </a:solidFill>
                <a:latin typeface="Corbel"/>
                <a:ea typeface="Corbel"/>
                <a:cs typeface="Corbel"/>
                <a:sym typeface="Corbel"/>
              </a:defRPr>
            </a:lvl5pPr>
            <a:lvl6pPr indent="-330200" lvl="5" marL="27432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orbel"/>
                <a:ea typeface="Corbel"/>
                <a:cs typeface="Corbel"/>
                <a:sym typeface="Corbel"/>
              </a:defRPr>
            </a:lvl6pPr>
            <a:lvl7pPr indent="-330200" lvl="6" marL="32004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orbel"/>
                <a:ea typeface="Corbel"/>
                <a:cs typeface="Corbel"/>
                <a:sym typeface="Corbel"/>
              </a:defRPr>
            </a:lvl7pPr>
            <a:lvl8pPr indent="-330200" lvl="7" marL="3657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orbel"/>
                <a:ea typeface="Corbel"/>
                <a:cs typeface="Corbel"/>
                <a:sym typeface="Corbel"/>
              </a:defRPr>
            </a:lvl8pPr>
            <a:lvl9pPr indent="-330200" lvl="8" marL="4114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orbel"/>
                <a:ea typeface="Corbel"/>
                <a:cs typeface="Corbel"/>
                <a:sym typeface="Corbel"/>
              </a:defRPr>
            </a:lvl9pPr>
          </a:lstStyle>
          <a:p/>
        </p:txBody>
      </p:sp>
      <p:sp>
        <p:nvSpPr>
          <p:cNvPr id="57" name="Google Shape;57;p6"/>
          <p:cNvSpPr/>
          <p:nvPr/>
        </p:nvSpPr>
        <p:spPr>
          <a:xfrm>
            <a:off x="0" y="681541"/>
            <a:ext cx="9144000" cy="34289"/>
          </a:xfrm>
          <a:prstGeom prst="rect">
            <a:avLst/>
          </a:prstGeom>
          <a:solidFill>
            <a:srgbClr val="B1040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orbel"/>
              <a:ea typeface="Corbel"/>
              <a:cs typeface="Corbel"/>
              <a:sym typeface="Corbel"/>
            </a:endParaRPr>
          </a:p>
        </p:txBody>
      </p:sp>
      <p:sp>
        <p:nvSpPr>
          <p:cNvPr id="58" name="Google Shape;58;p6"/>
          <p:cNvSpPr txBox="1"/>
          <p:nvPr>
            <p:ph idx="10" type="dt"/>
          </p:nvPr>
        </p:nvSpPr>
        <p:spPr>
          <a:xfrm>
            <a:off x="9456" y="4754324"/>
            <a:ext cx="847006" cy="273844"/>
          </a:xfrm>
          <a:prstGeom prst="rect">
            <a:avLst/>
          </a:prstGeom>
          <a:noFill/>
          <a:ln>
            <a:noFill/>
          </a:ln>
        </p:spPr>
        <p:txBody>
          <a:bodyPr anchorCtr="0" anchor="ctr" bIns="91425" lIns="91425" spcFirstLastPara="1" rIns="91425" wrap="square" tIns="91425"/>
          <a:lstStyle>
            <a:lvl1pPr lvl="0" marR="0" algn="l">
              <a:lnSpc>
                <a:spcPct val="100000"/>
              </a:lnSpc>
              <a:spcBef>
                <a:spcPts val="0"/>
              </a:spcBef>
              <a:spcAft>
                <a:spcPts val="0"/>
              </a:spcAft>
              <a:buClr>
                <a:srgbClr val="FF0000"/>
              </a:buClr>
              <a:buSzPts val="1000"/>
              <a:buFont typeface="Corbel"/>
              <a:buNone/>
              <a:defRPr b="0" i="0" sz="1000" u="none" cap="none" strike="noStrike">
                <a:solidFill>
                  <a:srgbClr val="FF0000"/>
                </a:solidFill>
                <a:latin typeface="Corbel"/>
                <a:ea typeface="Corbel"/>
                <a:cs typeface="Corbel"/>
                <a:sym typeface="Corbel"/>
              </a:defRPr>
            </a:lvl1pPr>
            <a:lvl2pPr lvl="1" marR="0" algn="l">
              <a:lnSpc>
                <a:spcPct val="100000"/>
              </a:lnSpc>
              <a:spcBef>
                <a:spcPts val="0"/>
              </a:spcBef>
              <a:spcAft>
                <a:spcPts val="0"/>
              </a:spcAft>
              <a:buClr>
                <a:schemeClr val="dk1"/>
              </a:buClr>
              <a:buSzPts val="1800"/>
              <a:buFont typeface="Corbel"/>
              <a:buNone/>
              <a:defRPr b="0" i="0" sz="1800" u="none" cap="none" strike="noStrike">
                <a:solidFill>
                  <a:schemeClr val="dk1"/>
                </a:solidFill>
                <a:latin typeface="Corbel"/>
                <a:ea typeface="Corbel"/>
                <a:cs typeface="Corbel"/>
                <a:sym typeface="Corbel"/>
              </a:defRPr>
            </a:lvl2pPr>
            <a:lvl3pPr lvl="2" marR="0" algn="l">
              <a:lnSpc>
                <a:spcPct val="100000"/>
              </a:lnSpc>
              <a:spcBef>
                <a:spcPts val="0"/>
              </a:spcBef>
              <a:spcAft>
                <a:spcPts val="0"/>
              </a:spcAft>
              <a:buClr>
                <a:schemeClr val="dk1"/>
              </a:buClr>
              <a:buSzPts val="1800"/>
              <a:buFont typeface="Corbel"/>
              <a:buNone/>
              <a:defRPr b="0" i="0" sz="1800" u="none" cap="none" strike="noStrike">
                <a:solidFill>
                  <a:schemeClr val="dk1"/>
                </a:solidFill>
                <a:latin typeface="Corbel"/>
                <a:ea typeface="Corbel"/>
                <a:cs typeface="Corbel"/>
                <a:sym typeface="Corbel"/>
              </a:defRPr>
            </a:lvl3pPr>
            <a:lvl4pPr lvl="3" marR="0" algn="l">
              <a:lnSpc>
                <a:spcPct val="100000"/>
              </a:lnSpc>
              <a:spcBef>
                <a:spcPts val="0"/>
              </a:spcBef>
              <a:spcAft>
                <a:spcPts val="0"/>
              </a:spcAft>
              <a:buClr>
                <a:schemeClr val="dk1"/>
              </a:buClr>
              <a:buSzPts val="1800"/>
              <a:buFont typeface="Corbel"/>
              <a:buNone/>
              <a:defRPr b="0" i="0" sz="1800" u="none" cap="none" strike="noStrike">
                <a:solidFill>
                  <a:schemeClr val="dk1"/>
                </a:solidFill>
                <a:latin typeface="Corbel"/>
                <a:ea typeface="Corbel"/>
                <a:cs typeface="Corbel"/>
                <a:sym typeface="Corbel"/>
              </a:defRPr>
            </a:lvl4pPr>
            <a:lvl5pPr lvl="4" marR="0" algn="l">
              <a:lnSpc>
                <a:spcPct val="100000"/>
              </a:lnSpc>
              <a:spcBef>
                <a:spcPts val="0"/>
              </a:spcBef>
              <a:spcAft>
                <a:spcPts val="0"/>
              </a:spcAft>
              <a:buClr>
                <a:schemeClr val="dk1"/>
              </a:buClr>
              <a:buSzPts val="1800"/>
              <a:buFont typeface="Corbel"/>
              <a:buNone/>
              <a:defRPr b="0" i="0" sz="1800" u="none" cap="none" strike="noStrike">
                <a:solidFill>
                  <a:schemeClr val="dk1"/>
                </a:solidFill>
                <a:latin typeface="Corbel"/>
                <a:ea typeface="Corbel"/>
                <a:cs typeface="Corbel"/>
                <a:sym typeface="Corbel"/>
              </a:defRPr>
            </a:lvl5pPr>
            <a:lvl6pPr lvl="5" marR="0" algn="l">
              <a:lnSpc>
                <a:spcPct val="100000"/>
              </a:lnSpc>
              <a:spcBef>
                <a:spcPts val="0"/>
              </a:spcBef>
              <a:spcAft>
                <a:spcPts val="0"/>
              </a:spcAft>
              <a:buClr>
                <a:schemeClr val="dk1"/>
              </a:buClr>
              <a:buSzPts val="1800"/>
              <a:buFont typeface="Corbel"/>
              <a:buNone/>
              <a:defRPr b="0" i="0" sz="1800" u="none" cap="none" strike="noStrike">
                <a:solidFill>
                  <a:schemeClr val="dk1"/>
                </a:solidFill>
                <a:latin typeface="Corbel"/>
                <a:ea typeface="Corbel"/>
                <a:cs typeface="Corbel"/>
                <a:sym typeface="Corbel"/>
              </a:defRPr>
            </a:lvl6pPr>
            <a:lvl7pPr lvl="6" marR="0" algn="l">
              <a:lnSpc>
                <a:spcPct val="100000"/>
              </a:lnSpc>
              <a:spcBef>
                <a:spcPts val="0"/>
              </a:spcBef>
              <a:spcAft>
                <a:spcPts val="0"/>
              </a:spcAft>
              <a:buClr>
                <a:schemeClr val="dk1"/>
              </a:buClr>
              <a:buSzPts val="1800"/>
              <a:buFont typeface="Corbel"/>
              <a:buNone/>
              <a:defRPr b="0" i="0" sz="1800" u="none" cap="none" strike="noStrike">
                <a:solidFill>
                  <a:schemeClr val="dk1"/>
                </a:solidFill>
                <a:latin typeface="Corbel"/>
                <a:ea typeface="Corbel"/>
                <a:cs typeface="Corbel"/>
                <a:sym typeface="Corbel"/>
              </a:defRPr>
            </a:lvl7pPr>
            <a:lvl8pPr lvl="7" marR="0" algn="l">
              <a:lnSpc>
                <a:spcPct val="100000"/>
              </a:lnSpc>
              <a:spcBef>
                <a:spcPts val="0"/>
              </a:spcBef>
              <a:spcAft>
                <a:spcPts val="0"/>
              </a:spcAft>
              <a:buClr>
                <a:schemeClr val="dk1"/>
              </a:buClr>
              <a:buSzPts val="1800"/>
              <a:buFont typeface="Corbel"/>
              <a:buNone/>
              <a:defRPr b="0" i="0" sz="1800" u="none" cap="none" strike="noStrike">
                <a:solidFill>
                  <a:schemeClr val="dk1"/>
                </a:solidFill>
                <a:latin typeface="Corbel"/>
                <a:ea typeface="Corbel"/>
                <a:cs typeface="Corbel"/>
                <a:sym typeface="Corbel"/>
              </a:defRPr>
            </a:lvl8pPr>
            <a:lvl9pPr lvl="8" marR="0" algn="l">
              <a:lnSpc>
                <a:spcPct val="100000"/>
              </a:lnSpc>
              <a:spcBef>
                <a:spcPts val="0"/>
              </a:spcBef>
              <a:spcAft>
                <a:spcPts val="0"/>
              </a:spcAft>
              <a:buClr>
                <a:schemeClr val="dk1"/>
              </a:buClr>
              <a:buSzPts val="1800"/>
              <a:buFont typeface="Corbel"/>
              <a:buNone/>
              <a:defRPr b="0" i="0" sz="1800" u="none" cap="none" strike="noStrike">
                <a:solidFill>
                  <a:schemeClr val="dk1"/>
                </a:solidFill>
                <a:latin typeface="Corbel"/>
                <a:ea typeface="Corbel"/>
                <a:cs typeface="Corbel"/>
                <a:sym typeface="Corbel"/>
              </a:defRPr>
            </a:lvl9pPr>
          </a:lstStyle>
          <a:p/>
        </p:txBody>
      </p:sp>
      <p:sp>
        <p:nvSpPr>
          <p:cNvPr id="59" name="Google Shape;59;p6"/>
          <p:cNvSpPr txBox="1"/>
          <p:nvPr>
            <p:ph idx="11" type="ftr"/>
          </p:nvPr>
        </p:nvSpPr>
        <p:spPr>
          <a:xfrm>
            <a:off x="1781636" y="4731990"/>
            <a:ext cx="5580731" cy="273844"/>
          </a:xfrm>
          <a:prstGeom prst="rect">
            <a:avLst/>
          </a:prstGeom>
          <a:noFill/>
          <a:ln>
            <a:noFill/>
          </a:ln>
        </p:spPr>
        <p:txBody>
          <a:bodyPr anchorCtr="0" anchor="ctr" bIns="91425" lIns="91425" spcFirstLastPara="1" rIns="91425" wrap="square" tIns="91425"/>
          <a:lstStyle>
            <a:lvl1pPr lvl="0" marR="0" algn="ctr">
              <a:lnSpc>
                <a:spcPct val="100000"/>
              </a:lnSpc>
              <a:spcBef>
                <a:spcPts val="0"/>
              </a:spcBef>
              <a:spcAft>
                <a:spcPts val="0"/>
              </a:spcAft>
              <a:buClr>
                <a:srgbClr val="FF0000"/>
              </a:buClr>
              <a:buSzPts val="1200"/>
              <a:buFont typeface="Calibri"/>
              <a:buNone/>
              <a:defRPr b="1" i="0" sz="1200" u="none" cap="none" strike="noStrike">
                <a:solidFill>
                  <a:srgbClr val="FF0000"/>
                </a:solidFill>
                <a:latin typeface="Calibri"/>
                <a:ea typeface="Calibri"/>
                <a:cs typeface="Calibri"/>
                <a:sym typeface="Calibri"/>
              </a:defRPr>
            </a:lvl1pPr>
            <a:lvl2pPr lvl="1" marR="0" algn="l">
              <a:lnSpc>
                <a:spcPct val="100000"/>
              </a:lnSpc>
              <a:spcBef>
                <a:spcPts val="0"/>
              </a:spcBef>
              <a:spcAft>
                <a:spcPts val="0"/>
              </a:spcAft>
              <a:buClr>
                <a:schemeClr val="dk1"/>
              </a:buClr>
              <a:buSzPts val="1800"/>
              <a:buFont typeface="Corbel"/>
              <a:buNone/>
              <a:defRPr b="0" i="0" sz="1800" u="none" cap="none" strike="noStrike">
                <a:solidFill>
                  <a:schemeClr val="dk1"/>
                </a:solidFill>
                <a:latin typeface="Corbel"/>
                <a:ea typeface="Corbel"/>
                <a:cs typeface="Corbel"/>
                <a:sym typeface="Corbel"/>
              </a:defRPr>
            </a:lvl2pPr>
            <a:lvl3pPr lvl="2" marR="0" algn="l">
              <a:lnSpc>
                <a:spcPct val="100000"/>
              </a:lnSpc>
              <a:spcBef>
                <a:spcPts val="0"/>
              </a:spcBef>
              <a:spcAft>
                <a:spcPts val="0"/>
              </a:spcAft>
              <a:buClr>
                <a:schemeClr val="dk1"/>
              </a:buClr>
              <a:buSzPts val="1800"/>
              <a:buFont typeface="Corbel"/>
              <a:buNone/>
              <a:defRPr b="0" i="0" sz="1800" u="none" cap="none" strike="noStrike">
                <a:solidFill>
                  <a:schemeClr val="dk1"/>
                </a:solidFill>
                <a:latin typeface="Corbel"/>
                <a:ea typeface="Corbel"/>
                <a:cs typeface="Corbel"/>
                <a:sym typeface="Corbel"/>
              </a:defRPr>
            </a:lvl3pPr>
            <a:lvl4pPr lvl="3" marR="0" algn="l">
              <a:lnSpc>
                <a:spcPct val="100000"/>
              </a:lnSpc>
              <a:spcBef>
                <a:spcPts val="0"/>
              </a:spcBef>
              <a:spcAft>
                <a:spcPts val="0"/>
              </a:spcAft>
              <a:buClr>
                <a:schemeClr val="dk1"/>
              </a:buClr>
              <a:buSzPts val="1800"/>
              <a:buFont typeface="Corbel"/>
              <a:buNone/>
              <a:defRPr b="0" i="0" sz="1800" u="none" cap="none" strike="noStrike">
                <a:solidFill>
                  <a:schemeClr val="dk1"/>
                </a:solidFill>
                <a:latin typeface="Corbel"/>
                <a:ea typeface="Corbel"/>
                <a:cs typeface="Corbel"/>
                <a:sym typeface="Corbel"/>
              </a:defRPr>
            </a:lvl4pPr>
            <a:lvl5pPr lvl="4" marR="0" algn="l">
              <a:lnSpc>
                <a:spcPct val="100000"/>
              </a:lnSpc>
              <a:spcBef>
                <a:spcPts val="0"/>
              </a:spcBef>
              <a:spcAft>
                <a:spcPts val="0"/>
              </a:spcAft>
              <a:buClr>
                <a:schemeClr val="dk1"/>
              </a:buClr>
              <a:buSzPts val="1800"/>
              <a:buFont typeface="Corbel"/>
              <a:buNone/>
              <a:defRPr b="0" i="0" sz="1800" u="none" cap="none" strike="noStrike">
                <a:solidFill>
                  <a:schemeClr val="dk1"/>
                </a:solidFill>
                <a:latin typeface="Corbel"/>
                <a:ea typeface="Corbel"/>
                <a:cs typeface="Corbel"/>
                <a:sym typeface="Corbel"/>
              </a:defRPr>
            </a:lvl5pPr>
            <a:lvl6pPr lvl="5" marR="0" algn="l">
              <a:lnSpc>
                <a:spcPct val="100000"/>
              </a:lnSpc>
              <a:spcBef>
                <a:spcPts val="0"/>
              </a:spcBef>
              <a:spcAft>
                <a:spcPts val="0"/>
              </a:spcAft>
              <a:buClr>
                <a:schemeClr val="dk1"/>
              </a:buClr>
              <a:buSzPts val="1800"/>
              <a:buFont typeface="Corbel"/>
              <a:buNone/>
              <a:defRPr b="0" i="0" sz="1800" u="none" cap="none" strike="noStrike">
                <a:solidFill>
                  <a:schemeClr val="dk1"/>
                </a:solidFill>
                <a:latin typeface="Corbel"/>
                <a:ea typeface="Corbel"/>
                <a:cs typeface="Corbel"/>
                <a:sym typeface="Corbel"/>
              </a:defRPr>
            </a:lvl6pPr>
            <a:lvl7pPr lvl="6" marR="0" algn="l">
              <a:lnSpc>
                <a:spcPct val="100000"/>
              </a:lnSpc>
              <a:spcBef>
                <a:spcPts val="0"/>
              </a:spcBef>
              <a:spcAft>
                <a:spcPts val="0"/>
              </a:spcAft>
              <a:buClr>
                <a:schemeClr val="dk1"/>
              </a:buClr>
              <a:buSzPts val="1800"/>
              <a:buFont typeface="Corbel"/>
              <a:buNone/>
              <a:defRPr b="0" i="0" sz="1800" u="none" cap="none" strike="noStrike">
                <a:solidFill>
                  <a:schemeClr val="dk1"/>
                </a:solidFill>
                <a:latin typeface="Corbel"/>
                <a:ea typeface="Corbel"/>
                <a:cs typeface="Corbel"/>
                <a:sym typeface="Corbel"/>
              </a:defRPr>
            </a:lvl7pPr>
            <a:lvl8pPr lvl="7" marR="0" algn="l">
              <a:lnSpc>
                <a:spcPct val="100000"/>
              </a:lnSpc>
              <a:spcBef>
                <a:spcPts val="0"/>
              </a:spcBef>
              <a:spcAft>
                <a:spcPts val="0"/>
              </a:spcAft>
              <a:buClr>
                <a:schemeClr val="dk1"/>
              </a:buClr>
              <a:buSzPts val="1800"/>
              <a:buFont typeface="Corbel"/>
              <a:buNone/>
              <a:defRPr b="0" i="0" sz="1800" u="none" cap="none" strike="noStrike">
                <a:solidFill>
                  <a:schemeClr val="dk1"/>
                </a:solidFill>
                <a:latin typeface="Corbel"/>
                <a:ea typeface="Corbel"/>
                <a:cs typeface="Corbel"/>
                <a:sym typeface="Corbel"/>
              </a:defRPr>
            </a:lvl8pPr>
            <a:lvl9pPr lvl="8" marR="0" algn="l">
              <a:lnSpc>
                <a:spcPct val="100000"/>
              </a:lnSpc>
              <a:spcBef>
                <a:spcPts val="0"/>
              </a:spcBef>
              <a:spcAft>
                <a:spcPts val="0"/>
              </a:spcAft>
              <a:buClr>
                <a:schemeClr val="dk1"/>
              </a:buClr>
              <a:buSzPts val="1800"/>
              <a:buFont typeface="Corbel"/>
              <a:buNone/>
              <a:defRPr b="0" i="0" sz="1800" u="none" cap="none" strike="noStrike">
                <a:solidFill>
                  <a:schemeClr val="dk1"/>
                </a:solidFill>
                <a:latin typeface="Corbel"/>
                <a:ea typeface="Corbel"/>
                <a:cs typeface="Corbel"/>
                <a:sym typeface="Corbel"/>
              </a:defRPr>
            </a:lvl9pPr>
          </a:lstStyle>
          <a:p/>
        </p:txBody>
      </p:sp>
      <p:sp>
        <p:nvSpPr>
          <p:cNvPr id="60" name="Google Shape;60;p6"/>
          <p:cNvSpPr txBox="1"/>
          <p:nvPr>
            <p:ph idx="12" type="sldNum"/>
          </p:nvPr>
        </p:nvSpPr>
        <p:spPr>
          <a:xfrm>
            <a:off x="8172400" y="4677984"/>
            <a:ext cx="936104" cy="32785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FF0000"/>
              </a:buClr>
              <a:buSzPts val="300"/>
              <a:buFont typeface="Calibri"/>
              <a:buNone/>
              <a:defRPr b="1" i="0" sz="1200" u="none" cap="none" strike="noStrike">
                <a:solidFill>
                  <a:srgbClr val="FF0000"/>
                </a:solidFill>
                <a:latin typeface="Calibri"/>
                <a:ea typeface="Calibri"/>
                <a:cs typeface="Calibri"/>
                <a:sym typeface="Calibri"/>
              </a:defRPr>
            </a:lvl1pPr>
            <a:lvl2pPr indent="0" lvl="1" marL="0" marR="0" algn="r">
              <a:lnSpc>
                <a:spcPct val="100000"/>
              </a:lnSpc>
              <a:spcBef>
                <a:spcPts val="0"/>
              </a:spcBef>
              <a:spcAft>
                <a:spcPts val="0"/>
              </a:spcAft>
              <a:buClr>
                <a:srgbClr val="FF0000"/>
              </a:buClr>
              <a:buSzPts val="300"/>
              <a:buFont typeface="Calibri"/>
              <a:buNone/>
              <a:defRPr b="1" i="0" sz="1200" u="none" cap="none" strike="noStrike">
                <a:solidFill>
                  <a:srgbClr val="FF0000"/>
                </a:solidFill>
                <a:latin typeface="Calibri"/>
                <a:ea typeface="Calibri"/>
                <a:cs typeface="Calibri"/>
                <a:sym typeface="Calibri"/>
              </a:defRPr>
            </a:lvl2pPr>
            <a:lvl3pPr indent="0" lvl="2" marL="0" marR="0" algn="r">
              <a:lnSpc>
                <a:spcPct val="100000"/>
              </a:lnSpc>
              <a:spcBef>
                <a:spcPts val="0"/>
              </a:spcBef>
              <a:spcAft>
                <a:spcPts val="0"/>
              </a:spcAft>
              <a:buClr>
                <a:srgbClr val="FF0000"/>
              </a:buClr>
              <a:buSzPts val="300"/>
              <a:buFont typeface="Calibri"/>
              <a:buNone/>
              <a:defRPr b="1" i="0" sz="1200" u="none" cap="none" strike="noStrike">
                <a:solidFill>
                  <a:srgbClr val="FF0000"/>
                </a:solidFill>
                <a:latin typeface="Calibri"/>
                <a:ea typeface="Calibri"/>
                <a:cs typeface="Calibri"/>
                <a:sym typeface="Calibri"/>
              </a:defRPr>
            </a:lvl3pPr>
            <a:lvl4pPr indent="0" lvl="3" marL="0" marR="0" algn="r">
              <a:lnSpc>
                <a:spcPct val="100000"/>
              </a:lnSpc>
              <a:spcBef>
                <a:spcPts val="0"/>
              </a:spcBef>
              <a:spcAft>
                <a:spcPts val="0"/>
              </a:spcAft>
              <a:buClr>
                <a:srgbClr val="FF0000"/>
              </a:buClr>
              <a:buSzPts val="300"/>
              <a:buFont typeface="Calibri"/>
              <a:buNone/>
              <a:defRPr b="1" i="0" sz="1200" u="none" cap="none" strike="noStrike">
                <a:solidFill>
                  <a:srgbClr val="FF0000"/>
                </a:solidFill>
                <a:latin typeface="Calibri"/>
                <a:ea typeface="Calibri"/>
                <a:cs typeface="Calibri"/>
                <a:sym typeface="Calibri"/>
              </a:defRPr>
            </a:lvl4pPr>
            <a:lvl5pPr indent="0" lvl="4" marL="0" marR="0" algn="r">
              <a:lnSpc>
                <a:spcPct val="100000"/>
              </a:lnSpc>
              <a:spcBef>
                <a:spcPts val="0"/>
              </a:spcBef>
              <a:spcAft>
                <a:spcPts val="0"/>
              </a:spcAft>
              <a:buClr>
                <a:srgbClr val="FF0000"/>
              </a:buClr>
              <a:buSzPts val="300"/>
              <a:buFont typeface="Calibri"/>
              <a:buNone/>
              <a:defRPr b="1" i="0" sz="1200" u="none" cap="none" strike="noStrike">
                <a:solidFill>
                  <a:srgbClr val="FF0000"/>
                </a:solidFill>
                <a:latin typeface="Calibri"/>
                <a:ea typeface="Calibri"/>
                <a:cs typeface="Calibri"/>
                <a:sym typeface="Calibri"/>
              </a:defRPr>
            </a:lvl5pPr>
            <a:lvl6pPr indent="0" lvl="5" marL="0" marR="0" algn="r">
              <a:lnSpc>
                <a:spcPct val="100000"/>
              </a:lnSpc>
              <a:spcBef>
                <a:spcPts val="0"/>
              </a:spcBef>
              <a:spcAft>
                <a:spcPts val="0"/>
              </a:spcAft>
              <a:buClr>
                <a:srgbClr val="FF0000"/>
              </a:buClr>
              <a:buSzPts val="300"/>
              <a:buFont typeface="Calibri"/>
              <a:buNone/>
              <a:defRPr b="1" i="0" sz="1200" u="none" cap="none" strike="noStrike">
                <a:solidFill>
                  <a:srgbClr val="FF0000"/>
                </a:solidFill>
                <a:latin typeface="Calibri"/>
                <a:ea typeface="Calibri"/>
                <a:cs typeface="Calibri"/>
                <a:sym typeface="Calibri"/>
              </a:defRPr>
            </a:lvl6pPr>
            <a:lvl7pPr indent="0" lvl="6" marL="0" marR="0" algn="r">
              <a:lnSpc>
                <a:spcPct val="100000"/>
              </a:lnSpc>
              <a:spcBef>
                <a:spcPts val="0"/>
              </a:spcBef>
              <a:spcAft>
                <a:spcPts val="0"/>
              </a:spcAft>
              <a:buClr>
                <a:srgbClr val="FF0000"/>
              </a:buClr>
              <a:buSzPts val="300"/>
              <a:buFont typeface="Calibri"/>
              <a:buNone/>
              <a:defRPr b="1" i="0" sz="1200" u="none" cap="none" strike="noStrike">
                <a:solidFill>
                  <a:srgbClr val="FF0000"/>
                </a:solidFill>
                <a:latin typeface="Calibri"/>
                <a:ea typeface="Calibri"/>
                <a:cs typeface="Calibri"/>
                <a:sym typeface="Calibri"/>
              </a:defRPr>
            </a:lvl7pPr>
            <a:lvl8pPr indent="0" lvl="7" marL="0" marR="0" algn="r">
              <a:lnSpc>
                <a:spcPct val="100000"/>
              </a:lnSpc>
              <a:spcBef>
                <a:spcPts val="0"/>
              </a:spcBef>
              <a:spcAft>
                <a:spcPts val="0"/>
              </a:spcAft>
              <a:buClr>
                <a:srgbClr val="FF0000"/>
              </a:buClr>
              <a:buSzPts val="300"/>
              <a:buFont typeface="Calibri"/>
              <a:buNone/>
              <a:defRPr b="1" i="0" sz="1200" u="none" cap="none" strike="noStrike">
                <a:solidFill>
                  <a:srgbClr val="FF0000"/>
                </a:solidFill>
                <a:latin typeface="Calibri"/>
                <a:ea typeface="Calibri"/>
                <a:cs typeface="Calibri"/>
                <a:sym typeface="Calibri"/>
              </a:defRPr>
            </a:lvl8pPr>
            <a:lvl9pPr indent="0" lvl="8" marL="0" marR="0" algn="r">
              <a:lnSpc>
                <a:spcPct val="100000"/>
              </a:lnSpc>
              <a:spcBef>
                <a:spcPts val="0"/>
              </a:spcBef>
              <a:spcAft>
                <a:spcPts val="0"/>
              </a:spcAft>
              <a:buClr>
                <a:srgbClr val="FF0000"/>
              </a:buClr>
              <a:buSzPts val="300"/>
              <a:buFont typeface="Calibri"/>
              <a:buNone/>
              <a:defRPr b="1" i="0" sz="1200" u="none" cap="none" strike="noStrike">
                <a:solidFill>
                  <a:srgbClr val="FF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fr-FR"/>
              <a:t>‹#›</a:t>
            </a:fld>
            <a:endParaRPr/>
          </a:p>
        </p:txBody>
      </p:sp>
      <p:sp>
        <p:nvSpPr>
          <p:cNvPr id="61" name="Google Shape;61;p6"/>
          <p:cNvSpPr/>
          <p:nvPr/>
        </p:nvSpPr>
        <p:spPr>
          <a:xfrm>
            <a:off x="7406886" y="25159"/>
            <a:ext cx="1691680" cy="270030"/>
          </a:xfrm>
          <a:prstGeom prst="rect">
            <a:avLst/>
          </a:prstGeom>
          <a:solidFill>
            <a:srgbClr val="F2F2F2"/>
          </a:solidFill>
          <a:ln cap="flat" cmpd="sng" w="25400">
            <a:solidFill>
              <a:srgbClr val="F2F2F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BFBFBF"/>
              </a:solidFill>
              <a:latin typeface="Corbel"/>
              <a:ea typeface="Corbel"/>
              <a:cs typeface="Corbel"/>
              <a:sym typeface="Corbe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re seul">
  <p:cSld name="Titre seul">
    <p:spTree>
      <p:nvGrpSpPr>
        <p:cNvPr id="62" name="Shape 62"/>
        <p:cNvGrpSpPr/>
        <p:nvPr/>
      </p:nvGrpSpPr>
      <p:grpSpPr>
        <a:xfrm>
          <a:off x="0" y="0"/>
          <a:ext cx="0" cy="0"/>
          <a:chOff x="0" y="0"/>
          <a:chExt cx="0" cy="0"/>
        </a:xfrm>
      </p:grpSpPr>
      <p:sp>
        <p:nvSpPr>
          <p:cNvPr id="63" name="Google Shape;63;p7"/>
          <p:cNvSpPr/>
          <p:nvPr/>
        </p:nvSpPr>
        <p:spPr>
          <a:xfrm>
            <a:off x="0" y="681541"/>
            <a:ext cx="9144000" cy="34289"/>
          </a:xfrm>
          <a:prstGeom prst="rect">
            <a:avLst/>
          </a:prstGeom>
          <a:solidFill>
            <a:srgbClr val="B1040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orbel"/>
              <a:ea typeface="Corbel"/>
              <a:cs typeface="Corbel"/>
              <a:sym typeface="Corbel"/>
            </a:endParaRPr>
          </a:p>
        </p:txBody>
      </p:sp>
      <p:sp>
        <p:nvSpPr>
          <p:cNvPr id="64" name="Google Shape;64;p7"/>
          <p:cNvSpPr txBox="1"/>
          <p:nvPr>
            <p:ph idx="10" type="dt"/>
          </p:nvPr>
        </p:nvSpPr>
        <p:spPr>
          <a:xfrm>
            <a:off x="9456" y="4754324"/>
            <a:ext cx="847006" cy="273844"/>
          </a:xfrm>
          <a:prstGeom prst="rect">
            <a:avLst/>
          </a:prstGeom>
          <a:noFill/>
          <a:ln>
            <a:noFill/>
          </a:ln>
        </p:spPr>
        <p:txBody>
          <a:bodyPr anchorCtr="0" anchor="ctr" bIns="91425" lIns="91425" spcFirstLastPara="1" rIns="91425" wrap="square" tIns="91425"/>
          <a:lstStyle>
            <a:lvl1pPr lvl="0" marR="0" algn="l">
              <a:lnSpc>
                <a:spcPct val="100000"/>
              </a:lnSpc>
              <a:spcBef>
                <a:spcPts val="0"/>
              </a:spcBef>
              <a:spcAft>
                <a:spcPts val="0"/>
              </a:spcAft>
              <a:buClr>
                <a:srgbClr val="FF0000"/>
              </a:buClr>
              <a:buSzPts val="1000"/>
              <a:buFont typeface="Corbel"/>
              <a:buNone/>
              <a:defRPr b="0" i="0" sz="1000" u="none" cap="none" strike="noStrike">
                <a:solidFill>
                  <a:srgbClr val="FF0000"/>
                </a:solidFill>
                <a:latin typeface="Corbel"/>
                <a:ea typeface="Corbel"/>
                <a:cs typeface="Corbel"/>
                <a:sym typeface="Corbel"/>
              </a:defRPr>
            </a:lvl1pPr>
            <a:lvl2pPr lvl="1" marR="0" algn="l">
              <a:lnSpc>
                <a:spcPct val="100000"/>
              </a:lnSpc>
              <a:spcBef>
                <a:spcPts val="0"/>
              </a:spcBef>
              <a:spcAft>
                <a:spcPts val="0"/>
              </a:spcAft>
              <a:buClr>
                <a:schemeClr val="dk1"/>
              </a:buClr>
              <a:buSzPts val="1800"/>
              <a:buFont typeface="Corbel"/>
              <a:buNone/>
              <a:defRPr b="0" i="0" sz="1800" u="none" cap="none" strike="noStrike">
                <a:solidFill>
                  <a:schemeClr val="dk1"/>
                </a:solidFill>
                <a:latin typeface="Corbel"/>
                <a:ea typeface="Corbel"/>
                <a:cs typeface="Corbel"/>
                <a:sym typeface="Corbel"/>
              </a:defRPr>
            </a:lvl2pPr>
            <a:lvl3pPr lvl="2" marR="0" algn="l">
              <a:lnSpc>
                <a:spcPct val="100000"/>
              </a:lnSpc>
              <a:spcBef>
                <a:spcPts val="0"/>
              </a:spcBef>
              <a:spcAft>
                <a:spcPts val="0"/>
              </a:spcAft>
              <a:buClr>
                <a:schemeClr val="dk1"/>
              </a:buClr>
              <a:buSzPts val="1800"/>
              <a:buFont typeface="Corbel"/>
              <a:buNone/>
              <a:defRPr b="0" i="0" sz="1800" u="none" cap="none" strike="noStrike">
                <a:solidFill>
                  <a:schemeClr val="dk1"/>
                </a:solidFill>
                <a:latin typeface="Corbel"/>
                <a:ea typeface="Corbel"/>
                <a:cs typeface="Corbel"/>
                <a:sym typeface="Corbel"/>
              </a:defRPr>
            </a:lvl3pPr>
            <a:lvl4pPr lvl="3" marR="0" algn="l">
              <a:lnSpc>
                <a:spcPct val="100000"/>
              </a:lnSpc>
              <a:spcBef>
                <a:spcPts val="0"/>
              </a:spcBef>
              <a:spcAft>
                <a:spcPts val="0"/>
              </a:spcAft>
              <a:buClr>
                <a:schemeClr val="dk1"/>
              </a:buClr>
              <a:buSzPts val="1800"/>
              <a:buFont typeface="Corbel"/>
              <a:buNone/>
              <a:defRPr b="0" i="0" sz="1800" u="none" cap="none" strike="noStrike">
                <a:solidFill>
                  <a:schemeClr val="dk1"/>
                </a:solidFill>
                <a:latin typeface="Corbel"/>
                <a:ea typeface="Corbel"/>
                <a:cs typeface="Corbel"/>
                <a:sym typeface="Corbel"/>
              </a:defRPr>
            </a:lvl4pPr>
            <a:lvl5pPr lvl="4" marR="0" algn="l">
              <a:lnSpc>
                <a:spcPct val="100000"/>
              </a:lnSpc>
              <a:spcBef>
                <a:spcPts val="0"/>
              </a:spcBef>
              <a:spcAft>
                <a:spcPts val="0"/>
              </a:spcAft>
              <a:buClr>
                <a:schemeClr val="dk1"/>
              </a:buClr>
              <a:buSzPts val="1800"/>
              <a:buFont typeface="Corbel"/>
              <a:buNone/>
              <a:defRPr b="0" i="0" sz="1800" u="none" cap="none" strike="noStrike">
                <a:solidFill>
                  <a:schemeClr val="dk1"/>
                </a:solidFill>
                <a:latin typeface="Corbel"/>
                <a:ea typeface="Corbel"/>
                <a:cs typeface="Corbel"/>
                <a:sym typeface="Corbel"/>
              </a:defRPr>
            </a:lvl5pPr>
            <a:lvl6pPr lvl="5" marR="0" algn="l">
              <a:lnSpc>
                <a:spcPct val="100000"/>
              </a:lnSpc>
              <a:spcBef>
                <a:spcPts val="0"/>
              </a:spcBef>
              <a:spcAft>
                <a:spcPts val="0"/>
              </a:spcAft>
              <a:buClr>
                <a:schemeClr val="dk1"/>
              </a:buClr>
              <a:buSzPts val="1800"/>
              <a:buFont typeface="Corbel"/>
              <a:buNone/>
              <a:defRPr b="0" i="0" sz="1800" u="none" cap="none" strike="noStrike">
                <a:solidFill>
                  <a:schemeClr val="dk1"/>
                </a:solidFill>
                <a:latin typeface="Corbel"/>
                <a:ea typeface="Corbel"/>
                <a:cs typeface="Corbel"/>
                <a:sym typeface="Corbel"/>
              </a:defRPr>
            </a:lvl6pPr>
            <a:lvl7pPr lvl="6" marR="0" algn="l">
              <a:lnSpc>
                <a:spcPct val="100000"/>
              </a:lnSpc>
              <a:spcBef>
                <a:spcPts val="0"/>
              </a:spcBef>
              <a:spcAft>
                <a:spcPts val="0"/>
              </a:spcAft>
              <a:buClr>
                <a:schemeClr val="dk1"/>
              </a:buClr>
              <a:buSzPts val="1800"/>
              <a:buFont typeface="Corbel"/>
              <a:buNone/>
              <a:defRPr b="0" i="0" sz="1800" u="none" cap="none" strike="noStrike">
                <a:solidFill>
                  <a:schemeClr val="dk1"/>
                </a:solidFill>
                <a:latin typeface="Corbel"/>
                <a:ea typeface="Corbel"/>
                <a:cs typeface="Corbel"/>
                <a:sym typeface="Corbel"/>
              </a:defRPr>
            </a:lvl7pPr>
            <a:lvl8pPr lvl="7" marR="0" algn="l">
              <a:lnSpc>
                <a:spcPct val="100000"/>
              </a:lnSpc>
              <a:spcBef>
                <a:spcPts val="0"/>
              </a:spcBef>
              <a:spcAft>
                <a:spcPts val="0"/>
              </a:spcAft>
              <a:buClr>
                <a:schemeClr val="dk1"/>
              </a:buClr>
              <a:buSzPts val="1800"/>
              <a:buFont typeface="Corbel"/>
              <a:buNone/>
              <a:defRPr b="0" i="0" sz="1800" u="none" cap="none" strike="noStrike">
                <a:solidFill>
                  <a:schemeClr val="dk1"/>
                </a:solidFill>
                <a:latin typeface="Corbel"/>
                <a:ea typeface="Corbel"/>
                <a:cs typeface="Corbel"/>
                <a:sym typeface="Corbel"/>
              </a:defRPr>
            </a:lvl8pPr>
            <a:lvl9pPr lvl="8" marR="0" algn="l">
              <a:lnSpc>
                <a:spcPct val="100000"/>
              </a:lnSpc>
              <a:spcBef>
                <a:spcPts val="0"/>
              </a:spcBef>
              <a:spcAft>
                <a:spcPts val="0"/>
              </a:spcAft>
              <a:buClr>
                <a:schemeClr val="dk1"/>
              </a:buClr>
              <a:buSzPts val="1800"/>
              <a:buFont typeface="Corbel"/>
              <a:buNone/>
              <a:defRPr b="0" i="0" sz="1800" u="none" cap="none" strike="noStrike">
                <a:solidFill>
                  <a:schemeClr val="dk1"/>
                </a:solidFill>
                <a:latin typeface="Corbel"/>
                <a:ea typeface="Corbel"/>
                <a:cs typeface="Corbel"/>
                <a:sym typeface="Corbel"/>
              </a:defRPr>
            </a:lvl9pPr>
          </a:lstStyle>
          <a:p/>
        </p:txBody>
      </p:sp>
      <p:sp>
        <p:nvSpPr>
          <p:cNvPr id="65" name="Google Shape;65;p7"/>
          <p:cNvSpPr txBox="1"/>
          <p:nvPr>
            <p:ph idx="11" type="ftr"/>
          </p:nvPr>
        </p:nvSpPr>
        <p:spPr>
          <a:xfrm>
            <a:off x="1781636" y="4731990"/>
            <a:ext cx="5580731" cy="273844"/>
          </a:xfrm>
          <a:prstGeom prst="rect">
            <a:avLst/>
          </a:prstGeom>
          <a:noFill/>
          <a:ln>
            <a:noFill/>
          </a:ln>
        </p:spPr>
        <p:txBody>
          <a:bodyPr anchorCtr="0" anchor="ctr" bIns="91425" lIns="91425" spcFirstLastPara="1" rIns="91425" wrap="square" tIns="91425"/>
          <a:lstStyle>
            <a:lvl1pPr lvl="0" marR="0" algn="ctr">
              <a:lnSpc>
                <a:spcPct val="100000"/>
              </a:lnSpc>
              <a:spcBef>
                <a:spcPts val="0"/>
              </a:spcBef>
              <a:spcAft>
                <a:spcPts val="0"/>
              </a:spcAft>
              <a:buClr>
                <a:srgbClr val="FF0000"/>
              </a:buClr>
              <a:buSzPts val="1200"/>
              <a:buFont typeface="Calibri"/>
              <a:buNone/>
              <a:defRPr b="1" i="0" sz="1200" u="none" cap="none" strike="noStrike">
                <a:solidFill>
                  <a:srgbClr val="FF0000"/>
                </a:solidFill>
                <a:latin typeface="Calibri"/>
                <a:ea typeface="Calibri"/>
                <a:cs typeface="Calibri"/>
                <a:sym typeface="Calibri"/>
              </a:defRPr>
            </a:lvl1pPr>
            <a:lvl2pPr lvl="1" marR="0" algn="l">
              <a:lnSpc>
                <a:spcPct val="100000"/>
              </a:lnSpc>
              <a:spcBef>
                <a:spcPts val="0"/>
              </a:spcBef>
              <a:spcAft>
                <a:spcPts val="0"/>
              </a:spcAft>
              <a:buClr>
                <a:schemeClr val="dk1"/>
              </a:buClr>
              <a:buSzPts val="1800"/>
              <a:buFont typeface="Corbel"/>
              <a:buNone/>
              <a:defRPr b="0" i="0" sz="1800" u="none" cap="none" strike="noStrike">
                <a:solidFill>
                  <a:schemeClr val="dk1"/>
                </a:solidFill>
                <a:latin typeface="Corbel"/>
                <a:ea typeface="Corbel"/>
                <a:cs typeface="Corbel"/>
                <a:sym typeface="Corbel"/>
              </a:defRPr>
            </a:lvl2pPr>
            <a:lvl3pPr lvl="2" marR="0" algn="l">
              <a:lnSpc>
                <a:spcPct val="100000"/>
              </a:lnSpc>
              <a:spcBef>
                <a:spcPts val="0"/>
              </a:spcBef>
              <a:spcAft>
                <a:spcPts val="0"/>
              </a:spcAft>
              <a:buClr>
                <a:schemeClr val="dk1"/>
              </a:buClr>
              <a:buSzPts val="1800"/>
              <a:buFont typeface="Corbel"/>
              <a:buNone/>
              <a:defRPr b="0" i="0" sz="1800" u="none" cap="none" strike="noStrike">
                <a:solidFill>
                  <a:schemeClr val="dk1"/>
                </a:solidFill>
                <a:latin typeface="Corbel"/>
                <a:ea typeface="Corbel"/>
                <a:cs typeface="Corbel"/>
                <a:sym typeface="Corbel"/>
              </a:defRPr>
            </a:lvl3pPr>
            <a:lvl4pPr lvl="3" marR="0" algn="l">
              <a:lnSpc>
                <a:spcPct val="100000"/>
              </a:lnSpc>
              <a:spcBef>
                <a:spcPts val="0"/>
              </a:spcBef>
              <a:spcAft>
                <a:spcPts val="0"/>
              </a:spcAft>
              <a:buClr>
                <a:schemeClr val="dk1"/>
              </a:buClr>
              <a:buSzPts val="1800"/>
              <a:buFont typeface="Corbel"/>
              <a:buNone/>
              <a:defRPr b="0" i="0" sz="1800" u="none" cap="none" strike="noStrike">
                <a:solidFill>
                  <a:schemeClr val="dk1"/>
                </a:solidFill>
                <a:latin typeface="Corbel"/>
                <a:ea typeface="Corbel"/>
                <a:cs typeface="Corbel"/>
                <a:sym typeface="Corbel"/>
              </a:defRPr>
            </a:lvl4pPr>
            <a:lvl5pPr lvl="4" marR="0" algn="l">
              <a:lnSpc>
                <a:spcPct val="100000"/>
              </a:lnSpc>
              <a:spcBef>
                <a:spcPts val="0"/>
              </a:spcBef>
              <a:spcAft>
                <a:spcPts val="0"/>
              </a:spcAft>
              <a:buClr>
                <a:schemeClr val="dk1"/>
              </a:buClr>
              <a:buSzPts val="1800"/>
              <a:buFont typeface="Corbel"/>
              <a:buNone/>
              <a:defRPr b="0" i="0" sz="1800" u="none" cap="none" strike="noStrike">
                <a:solidFill>
                  <a:schemeClr val="dk1"/>
                </a:solidFill>
                <a:latin typeface="Corbel"/>
                <a:ea typeface="Corbel"/>
                <a:cs typeface="Corbel"/>
                <a:sym typeface="Corbel"/>
              </a:defRPr>
            </a:lvl5pPr>
            <a:lvl6pPr lvl="5" marR="0" algn="l">
              <a:lnSpc>
                <a:spcPct val="100000"/>
              </a:lnSpc>
              <a:spcBef>
                <a:spcPts val="0"/>
              </a:spcBef>
              <a:spcAft>
                <a:spcPts val="0"/>
              </a:spcAft>
              <a:buClr>
                <a:schemeClr val="dk1"/>
              </a:buClr>
              <a:buSzPts val="1800"/>
              <a:buFont typeface="Corbel"/>
              <a:buNone/>
              <a:defRPr b="0" i="0" sz="1800" u="none" cap="none" strike="noStrike">
                <a:solidFill>
                  <a:schemeClr val="dk1"/>
                </a:solidFill>
                <a:latin typeface="Corbel"/>
                <a:ea typeface="Corbel"/>
                <a:cs typeface="Corbel"/>
                <a:sym typeface="Corbel"/>
              </a:defRPr>
            </a:lvl6pPr>
            <a:lvl7pPr lvl="6" marR="0" algn="l">
              <a:lnSpc>
                <a:spcPct val="100000"/>
              </a:lnSpc>
              <a:spcBef>
                <a:spcPts val="0"/>
              </a:spcBef>
              <a:spcAft>
                <a:spcPts val="0"/>
              </a:spcAft>
              <a:buClr>
                <a:schemeClr val="dk1"/>
              </a:buClr>
              <a:buSzPts val="1800"/>
              <a:buFont typeface="Corbel"/>
              <a:buNone/>
              <a:defRPr b="0" i="0" sz="1800" u="none" cap="none" strike="noStrike">
                <a:solidFill>
                  <a:schemeClr val="dk1"/>
                </a:solidFill>
                <a:latin typeface="Corbel"/>
                <a:ea typeface="Corbel"/>
                <a:cs typeface="Corbel"/>
                <a:sym typeface="Corbel"/>
              </a:defRPr>
            </a:lvl7pPr>
            <a:lvl8pPr lvl="7" marR="0" algn="l">
              <a:lnSpc>
                <a:spcPct val="100000"/>
              </a:lnSpc>
              <a:spcBef>
                <a:spcPts val="0"/>
              </a:spcBef>
              <a:spcAft>
                <a:spcPts val="0"/>
              </a:spcAft>
              <a:buClr>
                <a:schemeClr val="dk1"/>
              </a:buClr>
              <a:buSzPts val="1800"/>
              <a:buFont typeface="Corbel"/>
              <a:buNone/>
              <a:defRPr b="0" i="0" sz="1800" u="none" cap="none" strike="noStrike">
                <a:solidFill>
                  <a:schemeClr val="dk1"/>
                </a:solidFill>
                <a:latin typeface="Corbel"/>
                <a:ea typeface="Corbel"/>
                <a:cs typeface="Corbel"/>
                <a:sym typeface="Corbel"/>
              </a:defRPr>
            </a:lvl8pPr>
            <a:lvl9pPr lvl="8" marR="0" algn="l">
              <a:lnSpc>
                <a:spcPct val="100000"/>
              </a:lnSpc>
              <a:spcBef>
                <a:spcPts val="0"/>
              </a:spcBef>
              <a:spcAft>
                <a:spcPts val="0"/>
              </a:spcAft>
              <a:buClr>
                <a:schemeClr val="dk1"/>
              </a:buClr>
              <a:buSzPts val="1800"/>
              <a:buFont typeface="Corbel"/>
              <a:buNone/>
              <a:defRPr b="0" i="0" sz="1800" u="none" cap="none" strike="noStrike">
                <a:solidFill>
                  <a:schemeClr val="dk1"/>
                </a:solidFill>
                <a:latin typeface="Corbel"/>
                <a:ea typeface="Corbel"/>
                <a:cs typeface="Corbel"/>
                <a:sym typeface="Corbel"/>
              </a:defRPr>
            </a:lvl9pPr>
          </a:lstStyle>
          <a:p/>
        </p:txBody>
      </p:sp>
      <p:sp>
        <p:nvSpPr>
          <p:cNvPr id="66" name="Google Shape;66;p7"/>
          <p:cNvSpPr txBox="1"/>
          <p:nvPr>
            <p:ph idx="12" type="sldNum"/>
          </p:nvPr>
        </p:nvSpPr>
        <p:spPr>
          <a:xfrm>
            <a:off x="8172400" y="4677984"/>
            <a:ext cx="936104" cy="32785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FF0000"/>
              </a:buClr>
              <a:buSzPts val="300"/>
              <a:buFont typeface="Calibri"/>
              <a:buNone/>
              <a:defRPr b="1" i="0" sz="1200" u="none" cap="none" strike="noStrike">
                <a:solidFill>
                  <a:srgbClr val="FF0000"/>
                </a:solidFill>
                <a:latin typeface="Calibri"/>
                <a:ea typeface="Calibri"/>
                <a:cs typeface="Calibri"/>
                <a:sym typeface="Calibri"/>
              </a:defRPr>
            </a:lvl1pPr>
            <a:lvl2pPr indent="0" lvl="1" marL="0" marR="0" algn="r">
              <a:lnSpc>
                <a:spcPct val="100000"/>
              </a:lnSpc>
              <a:spcBef>
                <a:spcPts val="0"/>
              </a:spcBef>
              <a:spcAft>
                <a:spcPts val="0"/>
              </a:spcAft>
              <a:buClr>
                <a:srgbClr val="FF0000"/>
              </a:buClr>
              <a:buSzPts val="300"/>
              <a:buFont typeface="Calibri"/>
              <a:buNone/>
              <a:defRPr b="1" i="0" sz="1200" u="none" cap="none" strike="noStrike">
                <a:solidFill>
                  <a:srgbClr val="FF0000"/>
                </a:solidFill>
                <a:latin typeface="Calibri"/>
                <a:ea typeface="Calibri"/>
                <a:cs typeface="Calibri"/>
                <a:sym typeface="Calibri"/>
              </a:defRPr>
            </a:lvl2pPr>
            <a:lvl3pPr indent="0" lvl="2" marL="0" marR="0" algn="r">
              <a:lnSpc>
                <a:spcPct val="100000"/>
              </a:lnSpc>
              <a:spcBef>
                <a:spcPts val="0"/>
              </a:spcBef>
              <a:spcAft>
                <a:spcPts val="0"/>
              </a:spcAft>
              <a:buClr>
                <a:srgbClr val="FF0000"/>
              </a:buClr>
              <a:buSzPts val="300"/>
              <a:buFont typeface="Calibri"/>
              <a:buNone/>
              <a:defRPr b="1" i="0" sz="1200" u="none" cap="none" strike="noStrike">
                <a:solidFill>
                  <a:srgbClr val="FF0000"/>
                </a:solidFill>
                <a:latin typeface="Calibri"/>
                <a:ea typeface="Calibri"/>
                <a:cs typeface="Calibri"/>
                <a:sym typeface="Calibri"/>
              </a:defRPr>
            </a:lvl3pPr>
            <a:lvl4pPr indent="0" lvl="3" marL="0" marR="0" algn="r">
              <a:lnSpc>
                <a:spcPct val="100000"/>
              </a:lnSpc>
              <a:spcBef>
                <a:spcPts val="0"/>
              </a:spcBef>
              <a:spcAft>
                <a:spcPts val="0"/>
              </a:spcAft>
              <a:buClr>
                <a:srgbClr val="FF0000"/>
              </a:buClr>
              <a:buSzPts val="300"/>
              <a:buFont typeface="Calibri"/>
              <a:buNone/>
              <a:defRPr b="1" i="0" sz="1200" u="none" cap="none" strike="noStrike">
                <a:solidFill>
                  <a:srgbClr val="FF0000"/>
                </a:solidFill>
                <a:latin typeface="Calibri"/>
                <a:ea typeface="Calibri"/>
                <a:cs typeface="Calibri"/>
                <a:sym typeface="Calibri"/>
              </a:defRPr>
            </a:lvl4pPr>
            <a:lvl5pPr indent="0" lvl="4" marL="0" marR="0" algn="r">
              <a:lnSpc>
                <a:spcPct val="100000"/>
              </a:lnSpc>
              <a:spcBef>
                <a:spcPts val="0"/>
              </a:spcBef>
              <a:spcAft>
                <a:spcPts val="0"/>
              </a:spcAft>
              <a:buClr>
                <a:srgbClr val="FF0000"/>
              </a:buClr>
              <a:buSzPts val="300"/>
              <a:buFont typeface="Calibri"/>
              <a:buNone/>
              <a:defRPr b="1" i="0" sz="1200" u="none" cap="none" strike="noStrike">
                <a:solidFill>
                  <a:srgbClr val="FF0000"/>
                </a:solidFill>
                <a:latin typeface="Calibri"/>
                <a:ea typeface="Calibri"/>
                <a:cs typeface="Calibri"/>
                <a:sym typeface="Calibri"/>
              </a:defRPr>
            </a:lvl5pPr>
            <a:lvl6pPr indent="0" lvl="5" marL="0" marR="0" algn="r">
              <a:lnSpc>
                <a:spcPct val="100000"/>
              </a:lnSpc>
              <a:spcBef>
                <a:spcPts val="0"/>
              </a:spcBef>
              <a:spcAft>
                <a:spcPts val="0"/>
              </a:spcAft>
              <a:buClr>
                <a:srgbClr val="FF0000"/>
              </a:buClr>
              <a:buSzPts val="300"/>
              <a:buFont typeface="Calibri"/>
              <a:buNone/>
              <a:defRPr b="1" i="0" sz="1200" u="none" cap="none" strike="noStrike">
                <a:solidFill>
                  <a:srgbClr val="FF0000"/>
                </a:solidFill>
                <a:latin typeface="Calibri"/>
                <a:ea typeface="Calibri"/>
                <a:cs typeface="Calibri"/>
                <a:sym typeface="Calibri"/>
              </a:defRPr>
            </a:lvl6pPr>
            <a:lvl7pPr indent="0" lvl="6" marL="0" marR="0" algn="r">
              <a:lnSpc>
                <a:spcPct val="100000"/>
              </a:lnSpc>
              <a:spcBef>
                <a:spcPts val="0"/>
              </a:spcBef>
              <a:spcAft>
                <a:spcPts val="0"/>
              </a:spcAft>
              <a:buClr>
                <a:srgbClr val="FF0000"/>
              </a:buClr>
              <a:buSzPts val="300"/>
              <a:buFont typeface="Calibri"/>
              <a:buNone/>
              <a:defRPr b="1" i="0" sz="1200" u="none" cap="none" strike="noStrike">
                <a:solidFill>
                  <a:srgbClr val="FF0000"/>
                </a:solidFill>
                <a:latin typeface="Calibri"/>
                <a:ea typeface="Calibri"/>
                <a:cs typeface="Calibri"/>
                <a:sym typeface="Calibri"/>
              </a:defRPr>
            </a:lvl7pPr>
            <a:lvl8pPr indent="0" lvl="7" marL="0" marR="0" algn="r">
              <a:lnSpc>
                <a:spcPct val="100000"/>
              </a:lnSpc>
              <a:spcBef>
                <a:spcPts val="0"/>
              </a:spcBef>
              <a:spcAft>
                <a:spcPts val="0"/>
              </a:spcAft>
              <a:buClr>
                <a:srgbClr val="FF0000"/>
              </a:buClr>
              <a:buSzPts val="300"/>
              <a:buFont typeface="Calibri"/>
              <a:buNone/>
              <a:defRPr b="1" i="0" sz="1200" u="none" cap="none" strike="noStrike">
                <a:solidFill>
                  <a:srgbClr val="FF0000"/>
                </a:solidFill>
                <a:latin typeface="Calibri"/>
                <a:ea typeface="Calibri"/>
                <a:cs typeface="Calibri"/>
                <a:sym typeface="Calibri"/>
              </a:defRPr>
            </a:lvl8pPr>
            <a:lvl9pPr indent="0" lvl="8" marL="0" marR="0" algn="r">
              <a:lnSpc>
                <a:spcPct val="100000"/>
              </a:lnSpc>
              <a:spcBef>
                <a:spcPts val="0"/>
              </a:spcBef>
              <a:spcAft>
                <a:spcPts val="0"/>
              </a:spcAft>
              <a:buClr>
                <a:srgbClr val="FF0000"/>
              </a:buClr>
              <a:buSzPts val="300"/>
              <a:buFont typeface="Calibri"/>
              <a:buNone/>
              <a:defRPr b="1" i="0" sz="1200" u="none" cap="none" strike="noStrike">
                <a:solidFill>
                  <a:srgbClr val="FF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fr-FR"/>
              <a:t>‹#›</a:t>
            </a:fld>
            <a:endParaRPr/>
          </a:p>
        </p:txBody>
      </p:sp>
      <p:sp>
        <p:nvSpPr>
          <p:cNvPr id="67" name="Google Shape;67;p7"/>
          <p:cNvSpPr txBox="1"/>
          <p:nvPr>
            <p:ph type="title"/>
          </p:nvPr>
        </p:nvSpPr>
        <p:spPr>
          <a:xfrm>
            <a:off x="0" y="19717"/>
            <a:ext cx="9144000" cy="661823"/>
          </a:xfrm>
          <a:prstGeom prst="rect">
            <a:avLst/>
          </a:prstGeom>
          <a:noFill/>
          <a:ln>
            <a:noFill/>
          </a:ln>
        </p:spPr>
        <p:txBody>
          <a:bodyPr anchorCtr="0" anchor="ctr" bIns="91425" lIns="91425" spcFirstLastPara="1" rIns="91425" wrap="square" tIns="91425"/>
          <a:lstStyle>
            <a:lvl1pPr lvl="0" marR="0" algn="l">
              <a:lnSpc>
                <a:spcPct val="100000"/>
              </a:lnSpc>
              <a:spcBef>
                <a:spcPts val="0"/>
              </a:spcBef>
              <a:spcAft>
                <a:spcPts val="0"/>
              </a:spcAft>
              <a:buClr>
                <a:srgbClr val="B10404"/>
              </a:buClr>
              <a:buSzPts val="2800"/>
              <a:buFont typeface="Corbel"/>
              <a:buNone/>
              <a:defRPr b="1" i="0" sz="2800" u="none" cap="none" strike="noStrike">
                <a:solidFill>
                  <a:srgbClr val="B10404"/>
                </a:solidFill>
                <a:latin typeface="Corbel"/>
                <a:ea typeface="Corbel"/>
                <a:cs typeface="Corbel"/>
                <a:sym typeface="Corbel"/>
              </a:defRPr>
            </a:lvl1pPr>
            <a:lvl2pPr lvl="1" algn="l">
              <a:lnSpc>
                <a:spcPct val="100000"/>
              </a:lnSpc>
              <a:spcBef>
                <a:spcPts val="0"/>
              </a:spcBef>
              <a:spcAft>
                <a:spcPts val="0"/>
              </a:spcAft>
              <a:buSzPts val="1800"/>
              <a:buFont typeface="Arial"/>
              <a:buNone/>
              <a:defRPr sz="1800"/>
            </a:lvl2pPr>
            <a:lvl3pPr lvl="2" algn="l">
              <a:lnSpc>
                <a:spcPct val="100000"/>
              </a:lnSpc>
              <a:spcBef>
                <a:spcPts val="0"/>
              </a:spcBef>
              <a:spcAft>
                <a:spcPts val="0"/>
              </a:spcAft>
              <a:buSzPts val="1800"/>
              <a:buFont typeface="Arial"/>
              <a:buNone/>
              <a:defRPr sz="1800"/>
            </a:lvl3pPr>
            <a:lvl4pPr lvl="3" algn="l">
              <a:lnSpc>
                <a:spcPct val="100000"/>
              </a:lnSpc>
              <a:spcBef>
                <a:spcPts val="0"/>
              </a:spcBef>
              <a:spcAft>
                <a:spcPts val="0"/>
              </a:spcAft>
              <a:buSzPts val="1800"/>
              <a:buFont typeface="Arial"/>
              <a:buNone/>
              <a:defRPr sz="1800"/>
            </a:lvl4pPr>
            <a:lvl5pPr lvl="4" algn="l">
              <a:lnSpc>
                <a:spcPct val="100000"/>
              </a:lnSpc>
              <a:spcBef>
                <a:spcPts val="0"/>
              </a:spcBef>
              <a:spcAft>
                <a:spcPts val="0"/>
              </a:spcAft>
              <a:buSzPts val="1800"/>
              <a:buFont typeface="Arial"/>
              <a:buNone/>
              <a:defRPr sz="1800"/>
            </a:lvl5pPr>
            <a:lvl6pPr lvl="5" algn="l">
              <a:lnSpc>
                <a:spcPct val="100000"/>
              </a:lnSpc>
              <a:spcBef>
                <a:spcPts val="0"/>
              </a:spcBef>
              <a:spcAft>
                <a:spcPts val="0"/>
              </a:spcAft>
              <a:buSzPts val="1800"/>
              <a:buFont typeface="Arial"/>
              <a:buNone/>
              <a:defRPr sz="1800"/>
            </a:lvl6pPr>
            <a:lvl7pPr lvl="6" algn="l">
              <a:lnSpc>
                <a:spcPct val="100000"/>
              </a:lnSpc>
              <a:spcBef>
                <a:spcPts val="0"/>
              </a:spcBef>
              <a:spcAft>
                <a:spcPts val="0"/>
              </a:spcAft>
              <a:buSzPts val="1800"/>
              <a:buFont typeface="Arial"/>
              <a:buNone/>
              <a:defRPr sz="1800"/>
            </a:lvl7pPr>
            <a:lvl8pPr lvl="7" algn="l">
              <a:lnSpc>
                <a:spcPct val="100000"/>
              </a:lnSpc>
              <a:spcBef>
                <a:spcPts val="0"/>
              </a:spcBef>
              <a:spcAft>
                <a:spcPts val="0"/>
              </a:spcAft>
              <a:buSzPts val="1800"/>
              <a:buFont typeface="Arial"/>
              <a:buNone/>
              <a:defRPr sz="1800"/>
            </a:lvl8pPr>
            <a:lvl9pPr lvl="8" algn="l">
              <a:lnSpc>
                <a:spcPct val="100000"/>
              </a:lnSpc>
              <a:spcBef>
                <a:spcPts val="0"/>
              </a:spcBef>
              <a:spcAft>
                <a:spcPts val="0"/>
              </a:spcAft>
              <a:buSzPts val="1800"/>
              <a:buFont typeface="Arial"/>
              <a:buNone/>
              <a:defRPr sz="1800"/>
            </a:lvl9pPr>
          </a:lstStyle>
          <a:p/>
        </p:txBody>
      </p:sp>
      <p:sp>
        <p:nvSpPr>
          <p:cNvPr id="68" name="Google Shape;68;p7"/>
          <p:cNvSpPr/>
          <p:nvPr/>
        </p:nvSpPr>
        <p:spPr>
          <a:xfrm>
            <a:off x="7406886" y="25159"/>
            <a:ext cx="1691680" cy="270030"/>
          </a:xfrm>
          <a:prstGeom prst="rect">
            <a:avLst/>
          </a:prstGeom>
          <a:solidFill>
            <a:srgbClr val="F2F2F2"/>
          </a:solidFill>
          <a:ln cap="flat" cmpd="sng" w="25400">
            <a:solidFill>
              <a:srgbClr val="F2F2F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BFBFBF"/>
              </a:solidFill>
              <a:latin typeface="Corbel"/>
              <a:ea typeface="Corbel"/>
              <a:cs typeface="Corbel"/>
              <a:sym typeface="Corbe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ide" type="blank">
  <p:cSld name="BLANK">
    <p:spTree>
      <p:nvGrpSpPr>
        <p:cNvPr id="69" name="Shape 69"/>
        <p:cNvGrpSpPr/>
        <p:nvPr/>
      </p:nvGrpSpPr>
      <p:grpSpPr>
        <a:xfrm>
          <a:off x="0" y="0"/>
          <a:ext cx="0" cy="0"/>
          <a:chOff x="0" y="0"/>
          <a:chExt cx="0" cy="0"/>
        </a:xfrm>
      </p:grpSpPr>
      <p:sp>
        <p:nvSpPr>
          <p:cNvPr id="70" name="Google Shape;70;p8"/>
          <p:cNvSpPr/>
          <p:nvPr/>
        </p:nvSpPr>
        <p:spPr>
          <a:xfrm>
            <a:off x="0" y="735546"/>
            <a:ext cx="9144000" cy="216024"/>
          </a:xfrm>
          <a:prstGeom prst="rect">
            <a:avLst/>
          </a:prstGeom>
          <a:solidFill>
            <a:srgbClr val="F1F1F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orbel"/>
              <a:ea typeface="Corbel"/>
              <a:cs typeface="Corbel"/>
              <a:sym typeface="Corbel"/>
            </a:endParaRPr>
          </a:p>
        </p:txBody>
      </p:sp>
      <p:sp>
        <p:nvSpPr>
          <p:cNvPr id="71" name="Google Shape;71;p8"/>
          <p:cNvSpPr/>
          <p:nvPr/>
        </p:nvSpPr>
        <p:spPr>
          <a:xfrm>
            <a:off x="0" y="681541"/>
            <a:ext cx="9144000" cy="34289"/>
          </a:xfrm>
          <a:prstGeom prst="rect">
            <a:avLst/>
          </a:prstGeom>
          <a:solidFill>
            <a:srgbClr val="B1040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orbel"/>
              <a:ea typeface="Corbel"/>
              <a:cs typeface="Corbel"/>
              <a:sym typeface="Corbel"/>
            </a:endParaRPr>
          </a:p>
        </p:txBody>
      </p:sp>
      <p:sp>
        <p:nvSpPr>
          <p:cNvPr id="72" name="Google Shape;72;p8"/>
          <p:cNvSpPr txBox="1"/>
          <p:nvPr>
            <p:ph idx="10" type="dt"/>
          </p:nvPr>
        </p:nvSpPr>
        <p:spPr>
          <a:xfrm>
            <a:off x="9456" y="4754324"/>
            <a:ext cx="847006" cy="273844"/>
          </a:xfrm>
          <a:prstGeom prst="rect">
            <a:avLst/>
          </a:prstGeom>
          <a:noFill/>
          <a:ln>
            <a:noFill/>
          </a:ln>
        </p:spPr>
        <p:txBody>
          <a:bodyPr anchorCtr="0" anchor="ctr" bIns="91425" lIns="91425" spcFirstLastPara="1" rIns="91425" wrap="square" tIns="91425"/>
          <a:lstStyle>
            <a:lvl1pPr lvl="0" marR="0" algn="l">
              <a:lnSpc>
                <a:spcPct val="100000"/>
              </a:lnSpc>
              <a:spcBef>
                <a:spcPts val="0"/>
              </a:spcBef>
              <a:spcAft>
                <a:spcPts val="0"/>
              </a:spcAft>
              <a:buClr>
                <a:srgbClr val="FF0000"/>
              </a:buClr>
              <a:buSzPts val="1000"/>
              <a:buFont typeface="Corbel"/>
              <a:buNone/>
              <a:defRPr b="0" i="0" sz="1000" u="none" cap="none" strike="noStrike">
                <a:solidFill>
                  <a:srgbClr val="FF0000"/>
                </a:solidFill>
                <a:latin typeface="Corbel"/>
                <a:ea typeface="Corbel"/>
                <a:cs typeface="Corbel"/>
                <a:sym typeface="Corbel"/>
              </a:defRPr>
            </a:lvl1pPr>
            <a:lvl2pPr lvl="1" marR="0" algn="l">
              <a:lnSpc>
                <a:spcPct val="100000"/>
              </a:lnSpc>
              <a:spcBef>
                <a:spcPts val="0"/>
              </a:spcBef>
              <a:spcAft>
                <a:spcPts val="0"/>
              </a:spcAft>
              <a:buClr>
                <a:schemeClr val="dk1"/>
              </a:buClr>
              <a:buSzPts val="1800"/>
              <a:buFont typeface="Corbel"/>
              <a:buNone/>
              <a:defRPr b="0" i="0" sz="1800" u="none" cap="none" strike="noStrike">
                <a:solidFill>
                  <a:schemeClr val="dk1"/>
                </a:solidFill>
                <a:latin typeface="Corbel"/>
                <a:ea typeface="Corbel"/>
                <a:cs typeface="Corbel"/>
                <a:sym typeface="Corbel"/>
              </a:defRPr>
            </a:lvl2pPr>
            <a:lvl3pPr lvl="2" marR="0" algn="l">
              <a:lnSpc>
                <a:spcPct val="100000"/>
              </a:lnSpc>
              <a:spcBef>
                <a:spcPts val="0"/>
              </a:spcBef>
              <a:spcAft>
                <a:spcPts val="0"/>
              </a:spcAft>
              <a:buClr>
                <a:schemeClr val="dk1"/>
              </a:buClr>
              <a:buSzPts val="1800"/>
              <a:buFont typeface="Corbel"/>
              <a:buNone/>
              <a:defRPr b="0" i="0" sz="1800" u="none" cap="none" strike="noStrike">
                <a:solidFill>
                  <a:schemeClr val="dk1"/>
                </a:solidFill>
                <a:latin typeface="Corbel"/>
                <a:ea typeface="Corbel"/>
                <a:cs typeface="Corbel"/>
                <a:sym typeface="Corbel"/>
              </a:defRPr>
            </a:lvl3pPr>
            <a:lvl4pPr lvl="3" marR="0" algn="l">
              <a:lnSpc>
                <a:spcPct val="100000"/>
              </a:lnSpc>
              <a:spcBef>
                <a:spcPts val="0"/>
              </a:spcBef>
              <a:spcAft>
                <a:spcPts val="0"/>
              </a:spcAft>
              <a:buClr>
                <a:schemeClr val="dk1"/>
              </a:buClr>
              <a:buSzPts val="1800"/>
              <a:buFont typeface="Corbel"/>
              <a:buNone/>
              <a:defRPr b="0" i="0" sz="1800" u="none" cap="none" strike="noStrike">
                <a:solidFill>
                  <a:schemeClr val="dk1"/>
                </a:solidFill>
                <a:latin typeface="Corbel"/>
                <a:ea typeface="Corbel"/>
                <a:cs typeface="Corbel"/>
                <a:sym typeface="Corbel"/>
              </a:defRPr>
            </a:lvl4pPr>
            <a:lvl5pPr lvl="4" marR="0" algn="l">
              <a:lnSpc>
                <a:spcPct val="100000"/>
              </a:lnSpc>
              <a:spcBef>
                <a:spcPts val="0"/>
              </a:spcBef>
              <a:spcAft>
                <a:spcPts val="0"/>
              </a:spcAft>
              <a:buClr>
                <a:schemeClr val="dk1"/>
              </a:buClr>
              <a:buSzPts val="1800"/>
              <a:buFont typeface="Corbel"/>
              <a:buNone/>
              <a:defRPr b="0" i="0" sz="1800" u="none" cap="none" strike="noStrike">
                <a:solidFill>
                  <a:schemeClr val="dk1"/>
                </a:solidFill>
                <a:latin typeface="Corbel"/>
                <a:ea typeface="Corbel"/>
                <a:cs typeface="Corbel"/>
                <a:sym typeface="Corbel"/>
              </a:defRPr>
            </a:lvl5pPr>
            <a:lvl6pPr lvl="5" marR="0" algn="l">
              <a:lnSpc>
                <a:spcPct val="100000"/>
              </a:lnSpc>
              <a:spcBef>
                <a:spcPts val="0"/>
              </a:spcBef>
              <a:spcAft>
                <a:spcPts val="0"/>
              </a:spcAft>
              <a:buClr>
                <a:schemeClr val="dk1"/>
              </a:buClr>
              <a:buSzPts val="1800"/>
              <a:buFont typeface="Corbel"/>
              <a:buNone/>
              <a:defRPr b="0" i="0" sz="1800" u="none" cap="none" strike="noStrike">
                <a:solidFill>
                  <a:schemeClr val="dk1"/>
                </a:solidFill>
                <a:latin typeface="Corbel"/>
                <a:ea typeface="Corbel"/>
                <a:cs typeface="Corbel"/>
                <a:sym typeface="Corbel"/>
              </a:defRPr>
            </a:lvl6pPr>
            <a:lvl7pPr lvl="6" marR="0" algn="l">
              <a:lnSpc>
                <a:spcPct val="100000"/>
              </a:lnSpc>
              <a:spcBef>
                <a:spcPts val="0"/>
              </a:spcBef>
              <a:spcAft>
                <a:spcPts val="0"/>
              </a:spcAft>
              <a:buClr>
                <a:schemeClr val="dk1"/>
              </a:buClr>
              <a:buSzPts val="1800"/>
              <a:buFont typeface="Corbel"/>
              <a:buNone/>
              <a:defRPr b="0" i="0" sz="1800" u="none" cap="none" strike="noStrike">
                <a:solidFill>
                  <a:schemeClr val="dk1"/>
                </a:solidFill>
                <a:latin typeface="Corbel"/>
                <a:ea typeface="Corbel"/>
                <a:cs typeface="Corbel"/>
                <a:sym typeface="Corbel"/>
              </a:defRPr>
            </a:lvl7pPr>
            <a:lvl8pPr lvl="7" marR="0" algn="l">
              <a:lnSpc>
                <a:spcPct val="100000"/>
              </a:lnSpc>
              <a:spcBef>
                <a:spcPts val="0"/>
              </a:spcBef>
              <a:spcAft>
                <a:spcPts val="0"/>
              </a:spcAft>
              <a:buClr>
                <a:schemeClr val="dk1"/>
              </a:buClr>
              <a:buSzPts val="1800"/>
              <a:buFont typeface="Corbel"/>
              <a:buNone/>
              <a:defRPr b="0" i="0" sz="1800" u="none" cap="none" strike="noStrike">
                <a:solidFill>
                  <a:schemeClr val="dk1"/>
                </a:solidFill>
                <a:latin typeface="Corbel"/>
                <a:ea typeface="Corbel"/>
                <a:cs typeface="Corbel"/>
                <a:sym typeface="Corbel"/>
              </a:defRPr>
            </a:lvl8pPr>
            <a:lvl9pPr lvl="8" marR="0" algn="l">
              <a:lnSpc>
                <a:spcPct val="100000"/>
              </a:lnSpc>
              <a:spcBef>
                <a:spcPts val="0"/>
              </a:spcBef>
              <a:spcAft>
                <a:spcPts val="0"/>
              </a:spcAft>
              <a:buClr>
                <a:schemeClr val="dk1"/>
              </a:buClr>
              <a:buSzPts val="1800"/>
              <a:buFont typeface="Corbel"/>
              <a:buNone/>
              <a:defRPr b="0" i="0" sz="1800" u="none" cap="none" strike="noStrike">
                <a:solidFill>
                  <a:schemeClr val="dk1"/>
                </a:solidFill>
                <a:latin typeface="Corbel"/>
                <a:ea typeface="Corbel"/>
                <a:cs typeface="Corbel"/>
                <a:sym typeface="Corbel"/>
              </a:defRPr>
            </a:lvl9pPr>
          </a:lstStyle>
          <a:p/>
        </p:txBody>
      </p:sp>
      <p:sp>
        <p:nvSpPr>
          <p:cNvPr id="73" name="Google Shape;73;p8"/>
          <p:cNvSpPr txBox="1"/>
          <p:nvPr>
            <p:ph idx="11" type="ftr"/>
          </p:nvPr>
        </p:nvSpPr>
        <p:spPr>
          <a:xfrm>
            <a:off x="1781636" y="4731990"/>
            <a:ext cx="5580731" cy="273844"/>
          </a:xfrm>
          <a:prstGeom prst="rect">
            <a:avLst/>
          </a:prstGeom>
          <a:noFill/>
          <a:ln>
            <a:noFill/>
          </a:ln>
        </p:spPr>
        <p:txBody>
          <a:bodyPr anchorCtr="0" anchor="ctr" bIns="91425" lIns="91425" spcFirstLastPara="1" rIns="91425" wrap="square" tIns="91425"/>
          <a:lstStyle>
            <a:lvl1pPr lvl="0" marR="0" algn="ctr">
              <a:lnSpc>
                <a:spcPct val="100000"/>
              </a:lnSpc>
              <a:spcBef>
                <a:spcPts val="0"/>
              </a:spcBef>
              <a:spcAft>
                <a:spcPts val="0"/>
              </a:spcAft>
              <a:buClr>
                <a:srgbClr val="FF0000"/>
              </a:buClr>
              <a:buSzPts val="1200"/>
              <a:buFont typeface="Calibri"/>
              <a:buNone/>
              <a:defRPr b="1" i="0" sz="1200" u="none" cap="none" strike="noStrike">
                <a:solidFill>
                  <a:srgbClr val="FF0000"/>
                </a:solidFill>
                <a:latin typeface="Calibri"/>
                <a:ea typeface="Calibri"/>
                <a:cs typeface="Calibri"/>
                <a:sym typeface="Calibri"/>
              </a:defRPr>
            </a:lvl1pPr>
            <a:lvl2pPr lvl="1" marR="0" algn="l">
              <a:lnSpc>
                <a:spcPct val="100000"/>
              </a:lnSpc>
              <a:spcBef>
                <a:spcPts val="0"/>
              </a:spcBef>
              <a:spcAft>
                <a:spcPts val="0"/>
              </a:spcAft>
              <a:buClr>
                <a:schemeClr val="dk1"/>
              </a:buClr>
              <a:buSzPts val="1800"/>
              <a:buFont typeface="Corbel"/>
              <a:buNone/>
              <a:defRPr b="0" i="0" sz="1800" u="none" cap="none" strike="noStrike">
                <a:solidFill>
                  <a:schemeClr val="dk1"/>
                </a:solidFill>
                <a:latin typeface="Corbel"/>
                <a:ea typeface="Corbel"/>
                <a:cs typeface="Corbel"/>
                <a:sym typeface="Corbel"/>
              </a:defRPr>
            </a:lvl2pPr>
            <a:lvl3pPr lvl="2" marR="0" algn="l">
              <a:lnSpc>
                <a:spcPct val="100000"/>
              </a:lnSpc>
              <a:spcBef>
                <a:spcPts val="0"/>
              </a:spcBef>
              <a:spcAft>
                <a:spcPts val="0"/>
              </a:spcAft>
              <a:buClr>
                <a:schemeClr val="dk1"/>
              </a:buClr>
              <a:buSzPts val="1800"/>
              <a:buFont typeface="Corbel"/>
              <a:buNone/>
              <a:defRPr b="0" i="0" sz="1800" u="none" cap="none" strike="noStrike">
                <a:solidFill>
                  <a:schemeClr val="dk1"/>
                </a:solidFill>
                <a:latin typeface="Corbel"/>
                <a:ea typeface="Corbel"/>
                <a:cs typeface="Corbel"/>
                <a:sym typeface="Corbel"/>
              </a:defRPr>
            </a:lvl3pPr>
            <a:lvl4pPr lvl="3" marR="0" algn="l">
              <a:lnSpc>
                <a:spcPct val="100000"/>
              </a:lnSpc>
              <a:spcBef>
                <a:spcPts val="0"/>
              </a:spcBef>
              <a:spcAft>
                <a:spcPts val="0"/>
              </a:spcAft>
              <a:buClr>
                <a:schemeClr val="dk1"/>
              </a:buClr>
              <a:buSzPts val="1800"/>
              <a:buFont typeface="Corbel"/>
              <a:buNone/>
              <a:defRPr b="0" i="0" sz="1800" u="none" cap="none" strike="noStrike">
                <a:solidFill>
                  <a:schemeClr val="dk1"/>
                </a:solidFill>
                <a:latin typeface="Corbel"/>
                <a:ea typeface="Corbel"/>
                <a:cs typeface="Corbel"/>
                <a:sym typeface="Corbel"/>
              </a:defRPr>
            </a:lvl4pPr>
            <a:lvl5pPr lvl="4" marR="0" algn="l">
              <a:lnSpc>
                <a:spcPct val="100000"/>
              </a:lnSpc>
              <a:spcBef>
                <a:spcPts val="0"/>
              </a:spcBef>
              <a:spcAft>
                <a:spcPts val="0"/>
              </a:spcAft>
              <a:buClr>
                <a:schemeClr val="dk1"/>
              </a:buClr>
              <a:buSzPts val="1800"/>
              <a:buFont typeface="Corbel"/>
              <a:buNone/>
              <a:defRPr b="0" i="0" sz="1800" u="none" cap="none" strike="noStrike">
                <a:solidFill>
                  <a:schemeClr val="dk1"/>
                </a:solidFill>
                <a:latin typeface="Corbel"/>
                <a:ea typeface="Corbel"/>
                <a:cs typeface="Corbel"/>
                <a:sym typeface="Corbel"/>
              </a:defRPr>
            </a:lvl5pPr>
            <a:lvl6pPr lvl="5" marR="0" algn="l">
              <a:lnSpc>
                <a:spcPct val="100000"/>
              </a:lnSpc>
              <a:spcBef>
                <a:spcPts val="0"/>
              </a:spcBef>
              <a:spcAft>
                <a:spcPts val="0"/>
              </a:spcAft>
              <a:buClr>
                <a:schemeClr val="dk1"/>
              </a:buClr>
              <a:buSzPts val="1800"/>
              <a:buFont typeface="Corbel"/>
              <a:buNone/>
              <a:defRPr b="0" i="0" sz="1800" u="none" cap="none" strike="noStrike">
                <a:solidFill>
                  <a:schemeClr val="dk1"/>
                </a:solidFill>
                <a:latin typeface="Corbel"/>
                <a:ea typeface="Corbel"/>
                <a:cs typeface="Corbel"/>
                <a:sym typeface="Corbel"/>
              </a:defRPr>
            </a:lvl6pPr>
            <a:lvl7pPr lvl="6" marR="0" algn="l">
              <a:lnSpc>
                <a:spcPct val="100000"/>
              </a:lnSpc>
              <a:spcBef>
                <a:spcPts val="0"/>
              </a:spcBef>
              <a:spcAft>
                <a:spcPts val="0"/>
              </a:spcAft>
              <a:buClr>
                <a:schemeClr val="dk1"/>
              </a:buClr>
              <a:buSzPts val="1800"/>
              <a:buFont typeface="Corbel"/>
              <a:buNone/>
              <a:defRPr b="0" i="0" sz="1800" u="none" cap="none" strike="noStrike">
                <a:solidFill>
                  <a:schemeClr val="dk1"/>
                </a:solidFill>
                <a:latin typeface="Corbel"/>
                <a:ea typeface="Corbel"/>
                <a:cs typeface="Corbel"/>
                <a:sym typeface="Corbel"/>
              </a:defRPr>
            </a:lvl7pPr>
            <a:lvl8pPr lvl="7" marR="0" algn="l">
              <a:lnSpc>
                <a:spcPct val="100000"/>
              </a:lnSpc>
              <a:spcBef>
                <a:spcPts val="0"/>
              </a:spcBef>
              <a:spcAft>
                <a:spcPts val="0"/>
              </a:spcAft>
              <a:buClr>
                <a:schemeClr val="dk1"/>
              </a:buClr>
              <a:buSzPts val="1800"/>
              <a:buFont typeface="Corbel"/>
              <a:buNone/>
              <a:defRPr b="0" i="0" sz="1800" u="none" cap="none" strike="noStrike">
                <a:solidFill>
                  <a:schemeClr val="dk1"/>
                </a:solidFill>
                <a:latin typeface="Corbel"/>
                <a:ea typeface="Corbel"/>
                <a:cs typeface="Corbel"/>
                <a:sym typeface="Corbel"/>
              </a:defRPr>
            </a:lvl8pPr>
            <a:lvl9pPr lvl="8" marR="0" algn="l">
              <a:lnSpc>
                <a:spcPct val="100000"/>
              </a:lnSpc>
              <a:spcBef>
                <a:spcPts val="0"/>
              </a:spcBef>
              <a:spcAft>
                <a:spcPts val="0"/>
              </a:spcAft>
              <a:buClr>
                <a:schemeClr val="dk1"/>
              </a:buClr>
              <a:buSzPts val="1800"/>
              <a:buFont typeface="Corbel"/>
              <a:buNone/>
              <a:defRPr b="0" i="0" sz="1800" u="none" cap="none" strike="noStrike">
                <a:solidFill>
                  <a:schemeClr val="dk1"/>
                </a:solidFill>
                <a:latin typeface="Corbel"/>
                <a:ea typeface="Corbel"/>
                <a:cs typeface="Corbel"/>
                <a:sym typeface="Corbel"/>
              </a:defRPr>
            </a:lvl9pPr>
          </a:lstStyle>
          <a:p/>
        </p:txBody>
      </p:sp>
      <p:sp>
        <p:nvSpPr>
          <p:cNvPr id="74" name="Google Shape;74;p8"/>
          <p:cNvSpPr txBox="1"/>
          <p:nvPr>
            <p:ph idx="12" type="sldNum"/>
          </p:nvPr>
        </p:nvSpPr>
        <p:spPr>
          <a:xfrm>
            <a:off x="8172400" y="4677984"/>
            <a:ext cx="936104" cy="32785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FF0000"/>
              </a:buClr>
              <a:buSzPts val="300"/>
              <a:buFont typeface="Calibri"/>
              <a:buNone/>
              <a:defRPr b="1" i="0" sz="1200" u="none" cap="none" strike="noStrike">
                <a:solidFill>
                  <a:srgbClr val="FF0000"/>
                </a:solidFill>
                <a:latin typeface="Calibri"/>
                <a:ea typeface="Calibri"/>
                <a:cs typeface="Calibri"/>
                <a:sym typeface="Calibri"/>
              </a:defRPr>
            </a:lvl1pPr>
            <a:lvl2pPr indent="0" lvl="1" marL="0" marR="0" algn="r">
              <a:lnSpc>
                <a:spcPct val="100000"/>
              </a:lnSpc>
              <a:spcBef>
                <a:spcPts val="0"/>
              </a:spcBef>
              <a:spcAft>
                <a:spcPts val="0"/>
              </a:spcAft>
              <a:buClr>
                <a:srgbClr val="FF0000"/>
              </a:buClr>
              <a:buSzPts val="300"/>
              <a:buFont typeface="Calibri"/>
              <a:buNone/>
              <a:defRPr b="1" i="0" sz="1200" u="none" cap="none" strike="noStrike">
                <a:solidFill>
                  <a:srgbClr val="FF0000"/>
                </a:solidFill>
                <a:latin typeface="Calibri"/>
                <a:ea typeface="Calibri"/>
                <a:cs typeface="Calibri"/>
                <a:sym typeface="Calibri"/>
              </a:defRPr>
            </a:lvl2pPr>
            <a:lvl3pPr indent="0" lvl="2" marL="0" marR="0" algn="r">
              <a:lnSpc>
                <a:spcPct val="100000"/>
              </a:lnSpc>
              <a:spcBef>
                <a:spcPts val="0"/>
              </a:spcBef>
              <a:spcAft>
                <a:spcPts val="0"/>
              </a:spcAft>
              <a:buClr>
                <a:srgbClr val="FF0000"/>
              </a:buClr>
              <a:buSzPts val="300"/>
              <a:buFont typeface="Calibri"/>
              <a:buNone/>
              <a:defRPr b="1" i="0" sz="1200" u="none" cap="none" strike="noStrike">
                <a:solidFill>
                  <a:srgbClr val="FF0000"/>
                </a:solidFill>
                <a:latin typeface="Calibri"/>
                <a:ea typeface="Calibri"/>
                <a:cs typeface="Calibri"/>
                <a:sym typeface="Calibri"/>
              </a:defRPr>
            </a:lvl3pPr>
            <a:lvl4pPr indent="0" lvl="3" marL="0" marR="0" algn="r">
              <a:lnSpc>
                <a:spcPct val="100000"/>
              </a:lnSpc>
              <a:spcBef>
                <a:spcPts val="0"/>
              </a:spcBef>
              <a:spcAft>
                <a:spcPts val="0"/>
              </a:spcAft>
              <a:buClr>
                <a:srgbClr val="FF0000"/>
              </a:buClr>
              <a:buSzPts val="300"/>
              <a:buFont typeface="Calibri"/>
              <a:buNone/>
              <a:defRPr b="1" i="0" sz="1200" u="none" cap="none" strike="noStrike">
                <a:solidFill>
                  <a:srgbClr val="FF0000"/>
                </a:solidFill>
                <a:latin typeface="Calibri"/>
                <a:ea typeface="Calibri"/>
                <a:cs typeface="Calibri"/>
                <a:sym typeface="Calibri"/>
              </a:defRPr>
            </a:lvl4pPr>
            <a:lvl5pPr indent="0" lvl="4" marL="0" marR="0" algn="r">
              <a:lnSpc>
                <a:spcPct val="100000"/>
              </a:lnSpc>
              <a:spcBef>
                <a:spcPts val="0"/>
              </a:spcBef>
              <a:spcAft>
                <a:spcPts val="0"/>
              </a:spcAft>
              <a:buClr>
                <a:srgbClr val="FF0000"/>
              </a:buClr>
              <a:buSzPts val="300"/>
              <a:buFont typeface="Calibri"/>
              <a:buNone/>
              <a:defRPr b="1" i="0" sz="1200" u="none" cap="none" strike="noStrike">
                <a:solidFill>
                  <a:srgbClr val="FF0000"/>
                </a:solidFill>
                <a:latin typeface="Calibri"/>
                <a:ea typeface="Calibri"/>
                <a:cs typeface="Calibri"/>
                <a:sym typeface="Calibri"/>
              </a:defRPr>
            </a:lvl5pPr>
            <a:lvl6pPr indent="0" lvl="5" marL="0" marR="0" algn="r">
              <a:lnSpc>
                <a:spcPct val="100000"/>
              </a:lnSpc>
              <a:spcBef>
                <a:spcPts val="0"/>
              </a:spcBef>
              <a:spcAft>
                <a:spcPts val="0"/>
              </a:spcAft>
              <a:buClr>
                <a:srgbClr val="FF0000"/>
              </a:buClr>
              <a:buSzPts val="300"/>
              <a:buFont typeface="Calibri"/>
              <a:buNone/>
              <a:defRPr b="1" i="0" sz="1200" u="none" cap="none" strike="noStrike">
                <a:solidFill>
                  <a:srgbClr val="FF0000"/>
                </a:solidFill>
                <a:latin typeface="Calibri"/>
                <a:ea typeface="Calibri"/>
                <a:cs typeface="Calibri"/>
                <a:sym typeface="Calibri"/>
              </a:defRPr>
            </a:lvl6pPr>
            <a:lvl7pPr indent="0" lvl="6" marL="0" marR="0" algn="r">
              <a:lnSpc>
                <a:spcPct val="100000"/>
              </a:lnSpc>
              <a:spcBef>
                <a:spcPts val="0"/>
              </a:spcBef>
              <a:spcAft>
                <a:spcPts val="0"/>
              </a:spcAft>
              <a:buClr>
                <a:srgbClr val="FF0000"/>
              </a:buClr>
              <a:buSzPts val="300"/>
              <a:buFont typeface="Calibri"/>
              <a:buNone/>
              <a:defRPr b="1" i="0" sz="1200" u="none" cap="none" strike="noStrike">
                <a:solidFill>
                  <a:srgbClr val="FF0000"/>
                </a:solidFill>
                <a:latin typeface="Calibri"/>
                <a:ea typeface="Calibri"/>
                <a:cs typeface="Calibri"/>
                <a:sym typeface="Calibri"/>
              </a:defRPr>
            </a:lvl7pPr>
            <a:lvl8pPr indent="0" lvl="7" marL="0" marR="0" algn="r">
              <a:lnSpc>
                <a:spcPct val="100000"/>
              </a:lnSpc>
              <a:spcBef>
                <a:spcPts val="0"/>
              </a:spcBef>
              <a:spcAft>
                <a:spcPts val="0"/>
              </a:spcAft>
              <a:buClr>
                <a:srgbClr val="FF0000"/>
              </a:buClr>
              <a:buSzPts val="300"/>
              <a:buFont typeface="Calibri"/>
              <a:buNone/>
              <a:defRPr b="1" i="0" sz="1200" u="none" cap="none" strike="noStrike">
                <a:solidFill>
                  <a:srgbClr val="FF0000"/>
                </a:solidFill>
                <a:latin typeface="Calibri"/>
                <a:ea typeface="Calibri"/>
                <a:cs typeface="Calibri"/>
                <a:sym typeface="Calibri"/>
              </a:defRPr>
            </a:lvl8pPr>
            <a:lvl9pPr indent="0" lvl="8" marL="0" marR="0" algn="r">
              <a:lnSpc>
                <a:spcPct val="100000"/>
              </a:lnSpc>
              <a:spcBef>
                <a:spcPts val="0"/>
              </a:spcBef>
              <a:spcAft>
                <a:spcPts val="0"/>
              </a:spcAft>
              <a:buClr>
                <a:srgbClr val="FF0000"/>
              </a:buClr>
              <a:buSzPts val="300"/>
              <a:buFont typeface="Calibri"/>
              <a:buNone/>
              <a:defRPr b="1" i="0" sz="1200" u="none" cap="none" strike="noStrike">
                <a:solidFill>
                  <a:srgbClr val="FF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fr-FR"/>
              <a:t>‹#›</a:t>
            </a:fld>
            <a:endParaRPr/>
          </a:p>
        </p:txBody>
      </p:sp>
      <p:sp>
        <p:nvSpPr>
          <p:cNvPr id="75" name="Google Shape;75;p8"/>
          <p:cNvSpPr/>
          <p:nvPr/>
        </p:nvSpPr>
        <p:spPr>
          <a:xfrm>
            <a:off x="7406886" y="25159"/>
            <a:ext cx="1691680" cy="270030"/>
          </a:xfrm>
          <a:prstGeom prst="rect">
            <a:avLst/>
          </a:prstGeom>
          <a:solidFill>
            <a:srgbClr val="F2F2F2"/>
          </a:solidFill>
          <a:ln cap="flat" cmpd="sng" w="25400">
            <a:solidFill>
              <a:srgbClr val="F2F2F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BFBFBF"/>
              </a:solidFill>
              <a:latin typeface="Corbel"/>
              <a:ea typeface="Corbel"/>
              <a:cs typeface="Corbel"/>
              <a:sym typeface="Corbe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u avec légende" type="objTx">
  <p:cSld name="OBJECT_WITH_CAPTION_TEXT">
    <p:spTree>
      <p:nvGrpSpPr>
        <p:cNvPr id="76" name="Shape 76"/>
        <p:cNvGrpSpPr/>
        <p:nvPr/>
      </p:nvGrpSpPr>
      <p:grpSpPr>
        <a:xfrm>
          <a:off x="0" y="0"/>
          <a:ext cx="0" cy="0"/>
          <a:chOff x="0" y="0"/>
          <a:chExt cx="0" cy="0"/>
        </a:xfrm>
      </p:grpSpPr>
      <p:sp>
        <p:nvSpPr>
          <p:cNvPr id="77" name="Google Shape;77;p9"/>
          <p:cNvSpPr txBox="1"/>
          <p:nvPr>
            <p:ph type="title"/>
          </p:nvPr>
        </p:nvSpPr>
        <p:spPr>
          <a:xfrm>
            <a:off x="457201" y="204787"/>
            <a:ext cx="3008313" cy="871538"/>
          </a:xfrm>
          <a:prstGeom prst="rect">
            <a:avLst/>
          </a:prstGeom>
          <a:solidFill>
            <a:schemeClr val="accent1"/>
          </a:solidFill>
          <a:ln>
            <a:noFill/>
          </a:ln>
        </p:spPr>
        <p:txBody>
          <a:bodyPr anchorCtr="0" anchor="b" bIns="91425" lIns="91425" spcFirstLastPara="1" rIns="91425" wrap="square" tIns="91425"/>
          <a:lstStyle>
            <a:lvl1pPr lvl="0" marR="0" algn="l">
              <a:lnSpc>
                <a:spcPct val="100000"/>
              </a:lnSpc>
              <a:spcBef>
                <a:spcPts val="0"/>
              </a:spcBef>
              <a:spcAft>
                <a:spcPts val="0"/>
              </a:spcAft>
              <a:buClr>
                <a:schemeClr val="lt2"/>
              </a:buClr>
              <a:buSzPts val="2000"/>
              <a:buFont typeface="Corbel"/>
              <a:buNone/>
              <a:defRPr b="1" i="0" sz="2000" u="none" cap="none" strike="noStrike">
                <a:solidFill>
                  <a:schemeClr val="lt2"/>
                </a:solidFill>
                <a:latin typeface="Corbel"/>
                <a:ea typeface="Corbel"/>
                <a:cs typeface="Corbel"/>
                <a:sym typeface="Corbel"/>
              </a:defRPr>
            </a:lvl1pPr>
            <a:lvl2pPr lvl="1" algn="l">
              <a:lnSpc>
                <a:spcPct val="100000"/>
              </a:lnSpc>
              <a:spcBef>
                <a:spcPts val="0"/>
              </a:spcBef>
              <a:spcAft>
                <a:spcPts val="0"/>
              </a:spcAft>
              <a:buSzPts val="1800"/>
              <a:buFont typeface="Arial"/>
              <a:buNone/>
              <a:defRPr sz="1800"/>
            </a:lvl2pPr>
            <a:lvl3pPr lvl="2" algn="l">
              <a:lnSpc>
                <a:spcPct val="100000"/>
              </a:lnSpc>
              <a:spcBef>
                <a:spcPts val="0"/>
              </a:spcBef>
              <a:spcAft>
                <a:spcPts val="0"/>
              </a:spcAft>
              <a:buSzPts val="1800"/>
              <a:buFont typeface="Arial"/>
              <a:buNone/>
              <a:defRPr sz="1800"/>
            </a:lvl3pPr>
            <a:lvl4pPr lvl="3" algn="l">
              <a:lnSpc>
                <a:spcPct val="100000"/>
              </a:lnSpc>
              <a:spcBef>
                <a:spcPts val="0"/>
              </a:spcBef>
              <a:spcAft>
                <a:spcPts val="0"/>
              </a:spcAft>
              <a:buSzPts val="1800"/>
              <a:buFont typeface="Arial"/>
              <a:buNone/>
              <a:defRPr sz="1800"/>
            </a:lvl4pPr>
            <a:lvl5pPr lvl="4" algn="l">
              <a:lnSpc>
                <a:spcPct val="100000"/>
              </a:lnSpc>
              <a:spcBef>
                <a:spcPts val="0"/>
              </a:spcBef>
              <a:spcAft>
                <a:spcPts val="0"/>
              </a:spcAft>
              <a:buSzPts val="1800"/>
              <a:buFont typeface="Arial"/>
              <a:buNone/>
              <a:defRPr sz="1800"/>
            </a:lvl5pPr>
            <a:lvl6pPr lvl="5" algn="l">
              <a:lnSpc>
                <a:spcPct val="100000"/>
              </a:lnSpc>
              <a:spcBef>
                <a:spcPts val="0"/>
              </a:spcBef>
              <a:spcAft>
                <a:spcPts val="0"/>
              </a:spcAft>
              <a:buSzPts val="1800"/>
              <a:buFont typeface="Arial"/>
              <a:buNone/>
              <a:defRPr sz="1800"/>
            </a:lvl6pPr>
            <a:lvl7pPr lvl="6" algn="l">
              <a:lnSpc>
                <a:spcPct val="100000"/>
              </a:lnSpc>
              <a:spcBef>
                <a:spcPts val="0"/>
              </a:spcBef>
              <a:spcAft>
                <a:spcPts val="0"/>
              </a:spcAft>
              <a:buSzPts val="1800"/>
              <a:buFont typeface="Arial"/>
              <a:buNone/>
              <a:defRPr sz="1800"/>
            </a:lvl7pPr>
            <a:lvl8pPr lvl="7" algn="l">
              <a:lnSpc>
                <a:spcPct val="100000"/>
              </a:lnSpc>
              <a:spcBef>
                <a:spcPts val="0"/>
              </a:spcBef>
              <a:spcAft>
                <a:spcPts val="0"/>
              </a:spcAft>
              <a:buSzPts val="1800"/>
              <a:buFont typeface="Arial"/>
              <a:buNone/>
              <a:defRPr sz="1800"/>
            </a:lvl8pPr>
            <a:lvl9pPr lvl="8" algn="l">
              <a:lnSpc>
                <a:spcPct val="100000"/>
              </a:lnSpc>
              <a:spcBef>
                <a:spcPts val="0"/>
              </a:spcBef>
              <a:spcAft>
                <a:spcPts val="0"/>
              </a:spcAft>
              <a:buSzPts val="1800"/>
              <a:buFont typeface="Arial"/>
              <a:buNone/>
              <a:defRPr sz="1800"/>
            </a:lvl9pPr>
          </a:lstStyle>
          <a:p/>
        </p:txBody>
      </p:sp>
      <p:sp>
        <p:nvSpPr>
          <p:cNvPr id="78" name="Google Shape;78;p9"/>
          <p:cNvSpPr txBox="1"/>
          <p:nvPr>
            <p:ph idx="1" type="body"/>
          </p:nvPr>
        </p:nvSpPr>
        <p:spPr>
          <a:xfrm>
            <a:off x="3575050" y="204788"/>
            <a:ext cx="5111750" cy="4389835"/>
          </a:xfrm>
          <a:prstGeom prst="rect">
            <a:avLst/>
          </a:prstGeom>
          <a:noFill/>
          <a:ln>
            <a:noFill/>
          </a:ln>
        </p:spPr>
        <p:txBody>
          <a:bodyPr anchorCtr="0" anchor="t" bIns="91425" lIns="91425" spcFirstLastPara="1" rIns="91425" wrap="square" tIns="91425"/>
          <a:lstStyle>
            <a:lvl1pPr indent="-431800" lvl="0" marL="457200" marR="0" algn="l">
              <a:lnSpc>
                <a:spcPct val="100000"/>
              </a:lnSpc>
              <a:spcBef>
                <a:spcPts val="640"/>
              </a:spcBef>
              <a:spcAft>
                <a:spcPts val="0"/>
              </a:spcAft>
              <a:buClr>
                <a:schemeClr val="dk1"/>
              </a:buClr>
              <a:buSzPts val="3200"/>
              <a:buFont typeface="Arial"/>
              <a:buChar char="•"/>
              <a:defRPr b="1" i="0" sz="3200" u="none" cap="none" strike="noStrike">
                <a:solidFill>
                  <a:schemeClr val="dk1"/>
                </a:solidFill>
                <a:latin typeface="Corbel"/>
                <a:ea typeface="Corbel"/>
                <a:cs typeface="Corbel"/>
                <a:sym typeface="Corbel"/>
              </a:defRPr>
            </a:lvl1pPr>
            <a:lvl2pPr indent="-406400" lvl="1" marL="914400" marR="0" algn="l">
              <a:lnSpc>
                <a:spcPct val="100000"/>
              </a:lnSpc>
              <a:spcBef>
                <a:spcPts val="560"/>
              </a:spcBef>
              <a:spcAft>
                <a:spcPts val="0"/>
              </a:spcAft>
              <a:buClr>
                <a:srgbClr val="424242"/>
              </a:buClr>
              <a:buSzPts val="2800"/>
              <a:buFont typeface="Arial"/>
              <a:buChar char="–"/>
              <a:defRPr b="0" i="0" sz="2800" u="none" cap="none" strike="noStrike">
                <a:solidFill>
                  <a:srgbClr val="424242"/>
                </a:solidFill>
                <a:latin typeface="Corbel"/>
                <a:ea typeface="Corbel"/>
                <a:cs typeface="Corbel"/>
                <a:sym typeface="Corbel"/>
              </a:defRPr>
            </a:lvl2pPr>
            <a:lvl3pPr indent="-381000" lvl="2" marL="1371600" marR="0" algn="l">
              <a:lnSpc>
                <a:spcPct val="100000"/>
              </a:lnSpc>
              <a:spcBef>
                <a:spcPts val="480"/>
              </a:spcBef>
              <a:spcAft>
                <a:spcPts val="0"/>
              </a:spcAft>
              <a:buClr>
                <a:srgbClr val="424242"/>
              </a:buClr>
              <a:buSzPts val="2400"/>
              <a:buFont typeface="Arial"/>
              <a:buChar char="•"/>
              <a:defRPr b="0" i="0" sz="2400" u="none" cap="none" strike="noStrike">
                <a:solidFill>
                  <a:srgbClr val="424242"/>
                </a:solidFill>
                <a:latin typeface="Corbel"/>
                <a:ea typeface="Corbel"/>
                <a:cs typeface="Corbel"/>
                <a:sym typeface="Corbel"/>
              </a:defRPr>
            </a:lvl3pPr>
            <a:lvl4pPr indent="-355600" lvl="3" marL="1828800" marR="0" algn="l">
              <a:lnSpc>
                <a:spcPct val="100000"/>
              </a:lnSpc>
              <a:spcBef>
                <a:spcPts val="400"/>
              </a:spcBef>
              <a:spcAft>
                <a:spcPts val="0"/>
              </a:spcAft>
              <a:buClr>
                <a:srgbClr val="424242"/>
              </a:buClr>
              <a:buSzPts val="2000"/>
              <a:buFont typeface="Arial"/>
              <a:buChar char="–"/>
              <a:defRPr b="0" i="0" sz="2000" u="none" cap="none" strike="noStrike">
                <a:solidFill>
                  <a:srgbClr val="424242"/>
                </a:solidFill>
                <a:latin typeface="Corbel"/>
                <a:ea typeface="Corbel"/>
                <a:cs typeface="Corbel"/>
                <a:sym typeface="Corbel"/>
              </a:defRPr>
            </a:lvl4pPr>
            <a:lvl5pPr indent="-355600" lvl="4" marL="2286000" marR="0" algn="l">
              <a:lnSpc>
                <a:spcPct val="100000"/>
              </a:lnSpc>
              <a:spcBef>
                <a:spcPts val="400"/>
              </a:spcBef>
              <a:spcAft>
                <a:spcPts val="0"/>
              </a:spcAft>
              <a:buClr>
                <a:srgbClr val="424242"/>
              </a:buClr>
              <a:buSzPts val="2000"/>
              <a:buFont typeface="Arial"/>
              <a:buChar char="»"/>
              <a:defRPr b="0" i="0" sz="2000" u="none" cap="none" strike="noStrike">
                <a:solidFill>
                  <a:srgbClr val="424242"/>
                </a:solidFill>
                <a:latin typeface="Corbel"/>
                <a:ea typeface="Corbel"/>
                <a:cs typeface="Corbel"/>
                <a:sym typeface="Corbel"/>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orbel"/>
                <a:ea typeface="Corbel"/>
                <a:cs typeface="Corbel"/>
                <a:sym typeface="Corbel"/>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orbel"/>
                <a:ea typeface="Corbel"/>
                <a:cs typeface="Corbel"/>
                <a:sym typeface="Corbel"/>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orbel"/>
                <a:ea typeface="Corbel"/>
                <a:cs typeface="Corbel"/>
                <a:sym typeface="Corbel"/>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orbel"/>
                <a:ea typeface="Corbel"/>
                <a:cs typeface="Corbel"/>
                <a:sym typeface="Corbel"/>
              </a:defRPr>
            </a:lvl9pPr>
          </a:lstStyle>
          <a:p/>
        </p:txBody>
      </p:sp>
      <p:sp>
        <p:nvSpPr>
          <p:cNvPr id="79" name="Google Shape;79;p9"/>
          <p:cNvSpPr txBox="1"/>
          <p:nvPr>
            <p:ph idx="2" type="body"/>
          </p:nvPr>
        </p:nvSpPr>
        <p:spPr>
          <a:xfrm>
            <a:off x="457201" y="1076326"/>
            <a:ext cx="3008313" cy="3518297"/>
          </a:xfrm>
          <a:prstGeom prst="rect">
            <a:avLst/>
          </a:prstGeom>
          <a:noFill/>
          <a:ln>
            <a:noFill/>
          </a:ln>
        </p:spPr>
        <p:txBody>
          <a:bodyPr anchorCtr="0" anchor="t" bIns="91425" lIns="91425" spcFirstLastPara="1" rIns="91425" wrap="square" tIns="91425"/>
          <a:lstStyle>
            <a:lvl1pPr indent="-228600" lvl="0" marL="457200" marR="0" algn="l">
              <a:lnSpc>
                <a:spcPct val="100000"/>
              </a:lnSpc>
              <a:spcBef>
                <a:spcPts val="280"/>
              </a:spcBef>
              <a:spcAft>
                <a:spcPts val="0"/>
              </a:spcAft>
              <a:buClr>
                <a:schemeClr val="dk1"/>
              </a:buClr>
              <a:buSzPts val="1400"/>
              <a:buFont typeface="Arial"/>
              <a:buNone/>
              <a:defRPr b="1" i="0" sz="1400" u="none" cap="none" strike="noStrike">
                <a:solidFill>
                  <a:schemeClr val="dk1"/>
                </a:solidFill>
                <a:latin typeface="Corbel"/>
                <a:ea typeface="Corbel"/>
                <a:cs typeface="Corbel"/>
                <a:sym typeface="Corbel"/>
              </a:defRPr>
            </a:lvl1pPr>
            <a:lvl2pPr indent="-228600" lvl="1" marL="914400" marR="0" algn="l">
              <a:lnSpc>
                <a:spcPct val="100000"/>
              </a:lnSpc>
              <a:spcBef>
                <a:spcPts val="240"/>
              </a:spcBef>
              <a:spcAft>
                <a:spcPts val="0"/>
              </a:spcAft>
              <a:buClr>
                <a:srgbClr val="424242"/>
              </a:buClr>
              <a:buSzPts val="1200"/>
              <a:buFont typeface="Arial"/>
              <a:buNone/>
              <a:defRPr b="0" i="0" sz="1200" u="none" cap="none" strike="noStrike">
                <a:solidFill>
                  <a:srgbClr val="424242"/>
                </a:solidFill>
                <a:latin typeface="Corbel"/>
                <a:ea typeface="Corbel"/>
                <a:cs typeface="Corbel"/>
                <a:sym typeface="Corbel"/>
              </a:defRPr>
            </a:lvl2pPr>
            <a:lvl3pPr indent="-228600" lvl="2" marL="1371600" marR="0" algn="l">
              <a:lnSpc>
                <a:spcPct val="100000"/>
              </a:lnSpc>
              <a:spcBef>
                <a:spcPts val="200"/>
              </a:spcBef>
              <a:spcAft>
                <a:spcPts val="0"/>
              </a:spcAft>
              <a:buClr>
                <a:srgbClr val="424242"/>
              </a:buClr>
              <a:buSzPts val="1000"/>
              <a:buFont typeface="Arial"/>
              <a:buNone/>
              <a:defRPr b="0" i="0" sz="1000" u="none" cap="none" strike="noStrike">
                <a:solidFill>
                  <a:srgbClr val="424242"/>
                </a:solidFill>
                <a:latin typeface="Corbel"/>
                <a:ea typeface="Corbel"/>
                <a:cs typeface="Corbel"/>
                <a:sym typeface="Corbel"/>
              </a:defRPr>
            </a:lvl3pPr>
            <a:lvl4pPr indent="-228600" lvl="3" marL="1828800" marR="0" algn="l">
              <a:lnSpc>
                <a:spcPct val="100000"/>
              </a:lnSpc>
              <a:spcBef>
                <a:spcPts val="180"/>
              </a:spcBef>
              <a:spcAft>
                <a:spcPts val="0"/>
              </a:spcAft>
              <a:buClr>
                <a:srgbClr val="424242"/>
              </a:buClr>
              <a:buSzPts val="900"/>
              <a:buFont typeface="Arial"/>
              <a:buNone/>
              <a:defRPr b="0" i="0" sz="900" u="none" cap="none" strike="noStrike">
                <a:solidFill>
                  <a:srgbClr val="424242"/>
                </a:solidFill>
                <a:latin typeface="Corbel"/>
                <a:ea typeface="Corbel"/>
                <a:cs typeface="Corbel"/>
                <a:sym typeface="Corbel"/>
              </a:defRPr>
            </a:lvl4pPr>
            <a:lvl5pPr indent="-228600" lvl="4" marL="2286000" marR="0" algn="l">
              <a:lnSpc>
                <a:spcPct val="100000"/>
              </a:lnSpc>
              <a:spcBef>
                <a:spcPts val="180"/>
              </a:spcBef>
              <a:spcAft>
                <a:spcPts val="0"/>
              </a:spcAft>
              <a:buClr>
                <a:srgbClr val="424242"/>
              </a:buClr>
              <a:buSzPts val="900"/>
              <a:buFont typeface="Arial"/>
              <a:buNone/>
              <a:defRPr b="0" i="0" sz="900" u="none" cap="none" strike="noStrike">
                <a:solidFill>
                  <a:srgbClr val="424242"/>
                </a:solidFill>
                <a:latin typeface="Corbel"/>
                <a:ea typeface="Corbel"/>
                <a:cs typeface="Corbel"/>
                <a:sym typeface="Corbel"/>
              </a:defRPr>
            </a:lvl5pPr>
            <a:lvl6pPr indent="-228600" lvl="5" marL="27432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orbel"/>
                <a:ea typeface="Corbel"/>
                <a:cs typeface="Corbel"/>
                <a:sym typeface="Corbel"/>
              </a:defRPr>
            </a:lvl6pPr>
            <a:lvl7pPr indent="-228600" lvl="6" marL="32004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orbel"/>
                <a:ea typeface="Corbel"/>
                <a:cs typeface="Corbel"/>
                <a:sym typeface="Corbel"/>
              </a:defRPr>
            </a:lvl7pPr>
            <a:lvl8pPr indent="-228600" lvl="7" marL="36576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orbel"/>
                <a:ea typeface="Corbel"/>
                <a:cs typeface="Corbel"/>
                <a:sym typeface="Corbel"/>
              </a:defRPr>
            </a:lvl8pPr>
            <a:lvl9pPr indent="-228600" lvl="8" marL="41148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orbel"/>
                <a:ea typeface="Corbel"/>
                <a:cs typeface="Corbel"/>
                <a:sym typeface="Corbel"/>
              </a:defRPr>
            </a:lvl9pPr>
          </a:lstStyle>
          <a:p/>
        </p:txBody>
      </p:sp>
      <p:sp>
        <p:nvSpPr>
          <p:cNvPr id="80" name="Google Shape;80;p9"/>
          <p:cNvSpPr txBox="1"/>
          <p:nvPr>
            <p:ph idx="10" type="dt"/>
          </p:nvPr>
        </p:nvSpPr>
        <p:spPr>
          <a:xfrm>
            <a:off x="9456" y="4754324"/>
            <a:ext cx="847006" cy="273844"/>
          </a:xfrm>
          <a:prstGeom prst="rect">
            <a:avLst/>
          </a:prstGeom>
          <a:noFill/>
          <a:ln>
            <a:noFill/>
          </a:ln>
        </p:spPr>
        <p:txBody>
          <a:bodyPr anchorCtr="0" anchor="ctr" bIns="91425" lIns="91425" spcFirstLastPara="1" rIns="91425" wrap="square" tIns="91425"/>
          <a:lstStyle>
            <a:lvl1pPr lvl="0" marR="0" algn="l">
              <a:lnSpc>
                <a:spcPct val="100000"/>
              </a:lnSpc>
              <a:spcBef>
                <a:spcPts val="0"/>
              </a:spcBef>
              <a:spcAft>
                <a:spcPts val="0"/>
              </a:spcAft>
              <a:buClr>
                <a:srgbClr val="FF0000"/>
              </a:buClr>
              <a:buSzPts val="1000"/>
              <a:buFont typeface="Corbel"/>
              <a:buNone/>
              <a:defRPr b="0" i="0" sz="1000" u="none" cap="none" strike="noStrike">
                <a:solidFill>
                  <a:srgbClr val="FF0000"/>
                </a:solidFill>
                <a:latin typeface="Corbel"/>
                <a:ea typeface="Corbel"/>
                <a:cs typeface="Corbel"/>
                <a:sym typeface="Corbel"/>
              </a:defRPr>
            </a:lvl1pPr>
            <a:lvl2pPr lvl="1" marR="0" algn="l">
              <a:lnSpc>
                <a:spcPct val="100000"/>
              </a:lnSpc>
              <a:spcBef>
                <a:spcPts val="0"/>
              </a:spcBef>
              <a:spcAft>
                <a:spcPts val="0"/>
              </a:spcAft>
              <a:buClr>
                <a:schemeClr val="dk1"/>
              </a:buClr>
              <a:buSzPts val="1800"/>
              <a:buFont typeface="Corbel"/>
              <a:buNone/>
              <a:defRPr b="0" i="0" sz="1800" u="none" cap="none" strike="noStrike">
                <a:solidFill>
                  <a:schemeClr val="dk1"/>
                </a:solidFill>
                <a:latin typeface="Corbel"/>
                <a:ea typeface="Corbel"/>
                <a:cs typeface="Corbel"/>
                <a:sym typeface="Corbel"/>
              </a:defRPr>
            </a:lvl2pPr>
            <a:lvl3pPr lvl="2" marR="0" algn="l">
              <a:lnSpc>
                <a:spcPct val="100000"/>
              </a:lnSpc>
              <a:spcBef>
                <a:spcPts val="0"/>
              </a:spcBef>
              <a:spcAft>
                <a:spcPts val="0"/>
              </a:spcAft>
              <a:buClr>
                <a:schemeClr val="dk1"/>
              </a:buClr>
              <a:buSzPts val="1800"/>
              <a:buFont typeface="Corbel"/>
              <a:buNone/>
              <a:defRPr b="0" i="0" sz="1800" u="none" cap="none" strike="noStrike">
                <a:solidFill>
                  <a:schemeClr val="dk1"/>
                </a:solidFill>
                <a:latin typeface="Corbel"/>
                <a:ea typeface="Corbel"/>
                <a:cs typeface="Corbel"/>
                <a:sym typeface="Corbel"/>
              </a:defRPr>
            </a:lvl3pPr>
            <a:lvl4pPr lvl="3" marR="0" algn="l">
              <a:lnSpc>
                <a:spcPct val="100000"/>
              </a:lnSpc>
              <a:spcBef>
                <a:spcPts val="0"/>
              </a:spcBef>
              <a:spcAft>
                <a:spcPts val="0"/>
              </a:spcAft>
              <a:buClr>
                <a:schemeClr val="dk1"/>
              </a:buClr>
              <a:buSzPts val="1800"/>
              <a:buFont typeface="Corbel"/>
              <a:buNone/>
              <a:defRPr b="0" i="0" sz="1800" u="none" cap="none" strike="noStrike">
                <a:solidFill>
                  <a:schemeClr val="dk1"/>
                </a:solidFill>
                <a:latin typeface="Corbel"/>
                <a:ea typeface="Corbel"/>
                <a:cs typeface="Corbel"/>
                <a:sym typeface="Corbel"/>
              </a:defRPr>
            </a:lvl4pPr>
            <a:lvl5pPr lvl="4" marR="0" algn="l">
              <a:lnSpc>
                <a:spcPct val="100000"/>
              </a:lnSpc>
              <a:spcBef>
                <a:spcPts val="0"/>
              </a:spcBef>
              <a:spcAft>
                <a:spcPts val="0"/>
              </a:spcAft>
              <a:buClr>
                <a:schemeClr val="dk1"/>
              </a:buClr>
              <a:buSzPts val="1800"/>
              <a:buFont typeface="Corbel"/>
              <a:buNone/>
              <a:defRPr b="0" i="0" sz="1800" u="none" cap="none" strike="noStrike">
                <a:solidFill>
                  <a:schemeClr val="dk1"/>
                </a:solidFill>
                <a:latin typeface="Corbel"/>
                <a:ea typeface="Corbel"/>
                <a:cs typeface="Corbel"/>
                <a:sym typeface="Corbel"/>
              </a:defRPr>
            </a:lvl5pPr>
            <a:lvl6pPr lvl="5" marR="0" algn="l">
              <a:lnSpc>
                <a:spcPct val="100000"/>
              </a:lnSpc>
              <a:spcBef>
                <a:spcPts val="0"/>
              </a:spcBef>
              <a:spcAft>
                <a:spcPts val="0"/>
              </a:spcAft>
              <a:buClr>
                <a:schemeClr val="dk1"/>
              </a:buClr>
              <a:buSzPts val="1800"/>
              <a:buFont typeface="Corbel"/>
              <a:buNone/>
              <a:defRPr b="0" i="0" sz="1800" u="none" cap="none" strike="noStrike">
                <a:solidFill>
                  <a:schemeClr val="dk1"/>
                </a:solidFill>
                <a:latin typeface="Corbel"/>
                <a:ea typeface="Corbel"/>
                <a:cs typeface="Corbel"/>
                <a:sym typeface="Corbel"/>
              </a:defRPr>
            </a:lvl6pPr>
            <a:lvl7pPr lvl="6" marR="0" algn="l">
              <a:lnSpc>
                <a:spcPct val="100000"/>
              </a:lnSpc>
              <a:spcBef>
                <a:spcPts val="0"/>
              </a:spcBef>
              <a:spcAft>
                <a:spcPts val="0"/>
              </a:spcAft>
              <a:buClr>
                <a:schemeClr val="dk1"/>
              </a:buClr>
              <a:buSzPts val="1800"/>
              <a:buFont typeface="Corbel"/>
              <a:buNone/>
              <a:defRPr b="0" i="0" sz="1800" u="none" cap="none" strike="noStrike">
                <a:solidFill>
                  <a:schemeClr val="dk1"/>
                </a:solidFill>
                <a:latin typeface="Corbel"/>
                <a:ea typeface="Corbel"/>
                <a:cs typeface="Corbel"/>
                <a:sym typeface="Corbel"/>
              </a:defRPr>
            </a:lvl7pPr>
            <a:lvl8pPr lvl="7" marR="0" algn="l">
              <a:lnSpc>
                <a:spcPct val="100000"/>
              </a:lnSpc>
              <a:spcBef>
                <a:spcPts val="0"/>
              </a:spcBef>
              <a:spcAft>
                <a:spcPts val="0"/>
              </a:spcAft>
              <a:buClr>
                <a:schemeClr val="dk1"/>
              </a:buClr>
              <a:buSzPts val="1800"/>
              <a:buFont typeface="Corbel"/>
              <a:buNone/>
              <a:defRPr b="0" i="0" sz="1800" u="none" cap="none" strike="noStrike">
                <a:solidFill>
                  <a:schemeClr val="dk1"/>
                </a:solidFill>
                <a:latin typeface="Corbel"/>
                <a:ea typeface="Corbel"/>
                <a:cs typeface="Corbel"/>
                <a:sym typeface="Corbel"/>
              </a:defRPr>
            </a:lvl8pPr>
            <a:lvl9pPr lvl="8" marR="0" algn="l">
              <a:lnSpc>
                <a:spcPct val="100000"/>
              </a:lnSpc>
              <a:spcBef>
                <a:spcPts val="0"/>
              </a:spcBef>
              <a:spcAft>
                <a:spcPts val="0"/>
              </a:spcAft>
              <a:buClr>
                <a:schemeClr val="dk1"/>
              </a:buClr>
              <a:buSzPts val="1800"/>
              <a:buFont typeface="Corbel"/>
              <a:buNone/>
              <a:defRPr b="0" i="0" sz="1800" u="none" cap="none" strike="noStrike">
                <a:solidFill>
                  <a:schemeClr val="dk1"/>
                </a:solidFill>
                <a:latin typeface="Corbel"/>
                <a:ea typeface="Corbel"/>
                <a:cs typeface="Corbel"/>
                <a:sym typeface="Corbel"/>
              </a:defRPr>
            </a:lvl9pPr>
          </a:lstStyle>
          <a:p/>
        </p:txBody>
      </p:sp>
      <p:sp>
        <p:nvSpPr>
          <p:cNvPr id="81" name="Google Shape;81;p9"/>
          <p:cNvSpPr txBox="1"/>
          <p:nvPr>
            <p:ph idx="11" type="ftr"/>
          </p:nvPr>
        </p:nvSpPr>
        <p:spPr>
          <a:xfrm>
            <a:off x="1781636" y="4731990"/>
            <a:ext cx="5580731" cy="273844"/>
          </a:xfrm>
          <a:prstGeom prst="rect">
            <a:avLst/>
          </a:prstGeom>
          <a:noFill/>
          <a:ln>
            <a:noFill/>
          </a:ln>
        </p:spPr>
        <p:txBody>
          <a:bodyPr anchorCtr="0" anchor="ctr" bIns="91425" lIns="91425" spcFirstLastPara="1" rIns="91425" wrap="square" tIns="91425"/>
          <a:lstStyle>
            <a:lvl1pPr lvl="0" marR="0" algn="ctr">
              <a:lnSpc>
                <a:spcPct val="100000"/>
              </a:lnSpc>
              <a:spcBef>
                <a:spcPts val="0"/>
              </a:spcBef>
              <a:spcAft>
                <a:spcPts val="0"/>
              </a:spcAft>
              <a:buClr>
                <a:srgbClr val="FF0000"/>
              </a:buClr>
              <a:buSzPts val="1200"/>
              <a:buFont typeface="Calibri"/>
              <a:buNone/>
              <a:defRPr b="1" i="0" sz="1200" u="none" cap="none" strike="noStrike">
                <a:solidFill>
                  <a:srgbClr val="FF0000"/>
                </a:solidFill>
                <a:latin typeface="Calibri"/>
                <a:ea typeface="Calibri"/>
                <a:cs typeface="Calibri"/>
                <a:sym typeface="Calibri"/>
              </a:defRPr>
            </a:lvl1pPr>
            <a:lvl2pPr lvl="1" marR="0" algn="l">
              <a:lnSpc>
                <a:spcPct val="100000"/>
              </a:lnSpc>
              <a:spcBef>
                <a:spcPts val="0"/>
              </a:spcBef>
              <a:spcAft>
                <a:spcPts val="0"/>
              </a:spcAft>
              <a:buClr>
                <a:schemeClr val="dk1"/>
              </a:buClr>
              <a:buSzPts val="1800"/>
              <a:buFont typeface="Corbel"/>
              <a:buNone/>
              <a:defRPr b="0" i="0" sz="1800" u="none" cap="none" strike="noStrike">
                <a:solidFill>
                  <a:schemeClr val="dk1"/>
                </a:solidFill>
                <a:latin typeface="Corbel"/>
                <a:ea typeface="Corbel"/>
                <a:cs typeface="Corbel"/>
                <a:sym typeface="Corbel"/>
              </a:defRPr>
            </a:lvl2pPr>
            <a:lvl3pPr lvl="2" marR="0" algn="l">
              <a:lnSpc>
                <a:spcPct val="100000"/>
              </a:lnSpc>
              <a:spcBef>
                <a:spcPts val="0"/>
              </a:spcBef>
              <a:spcAft>
                <a:spcPts val="0"/>
              </a:spcAft>
              <a:buClr>
                <a:schemeClr val="dk1"/>
              </a:buClr>
              <a:buSzPts val="1800"/>
              <a:buFont typeface="Corbel"/>
              <a:buNone/>
              <a:defRPr b="0" i="0" sz="1800" u="none" cap="none" strike="noStrike">
                <a:solidFill>
                  <a:schemeClr val="dk1"/>
                </a:solidFill>
                <a:latin typeface="Corbel"/>
                <a:ea typeface="Corbel"/>
                <a:cs typeface="Corbel"/>
                <a:sym typeface="Corbel"/>
              </a:defRPr>
            </a:lvl3pPr>
            <a:lvl4pPr lvl="3" marR="0" algn="l">
              <a:lnSpc>
                <a:spcPct val="100000"/>
              </a:lnSpc>
              <a:spcBef>
                <a:spcPts val="0"/>
              </a:spcBef>
              <a:spcAft>
                <a:spcPts val="0"/>
              </a:spcAft>
              <a:buClr>
                <a:schemeClr val="dk1"/>
              </a:buClr>
              <a:buSzPts val="1800"/>
              <a:buFont typeface="Corbel"/>
              <a:buNone/>
              <a:defRPr b="0" i="0" sz="1800" u="none" cap="none" strike="noStrike">
                <a:solidFill>
                  <a:schemeClr val="dk1"/>
                </a:solidFill>
                <a:latin typeface="Corbel"/>
                <a:ea typeface="Corbel"/>
                <a:cs typeface="Corbel"/>
                <a:sym typeface="Corbel"/>
              </a:defRPr>
            </a:lvl4pPr>
            <a:lvl5pPr lvl="4" marR="0" algn="l">
              <a:lnSpc>
                <a:spcPct val="100000"/>
              </a:lnSpc>
              <a:spcBef>
                <a:spcPts val="0"/>
              </a:spcBef>
              <a:spcAft>
                <a:spcPts val="0"/>
              </a:spcAft>
              <a:buClr>
                <a:schemeClr val="dk1"/>
              </a:buClr>
              <a:buSzPts val="1800"/>
              <a:buFont typeface="Corbel"/>
              <a:buNone/>
              <a:defRPr b="0" i="0" sz="1800" u="none" cap="none" strike="noStrike">
                <a:solidFill>
                  <a:schemeClr val="dk1"/>
                </a:solidFill>
                <a:latin typeface="Corbel"/>
                <a:ea typeface="Corbel"/>
                <a:cs typeface="Corbel"/>
                <a:sym typeface="Corbel"/>
              </a:defRPr>
            </a:lvl5pPr>
            <a:lvl6pPr lvl="5" marR="0" algn="l">
              <a:lnSpc>
                <a:spcPct val="100000"/>
              </a:lnSpc>
              <a:spcBef>
                <a:spcPts val="0"/>
              </a:spcBef>
              <a:spcAft>
                <a:spcPts val="0"/>
              </a:spcAft>
              <a:buClr>
                <a:schemeClr val="dk1"/>
              </a:buClr>
              <a:buSzPts val="1800"/>
              <a:buFont typeface="Corbel"/>
              <a:buNone/>
              <a:defRPr b="0" i="0" sz="1800" u="none" cap="none" strike="noStrike">
                <a:solidFill>
                  <a:schemeClr val="dk1"/>
                </a:solidFill>
                <a:latin typeface="Corbel"/>
                <a:ea typeface="Corbel"/>
                <a:cs typeface="Corbel"/>
                <a:sym typeface="Corbel"/>
              </a:defRPr>
            </a:lvl6pPr>
            <a:lvl7pPr lvl="6" marR="0" algn="l">
              <a:lnSpc>
                <a:spcPct val="100000"/>
              </a:lnSpc>
              <a:spcBef>
                <a:spcPts val="0"/>
              </a:spcBef>
              <a:spcAft>
                <a:spcPts val="0"/>
              </a:spcAft>
              <a:buClr>
                <a:schemeClr val="dk1"/>
              </a:buClr>
              <a:buSzPts val="1800"/>
              <a:buFont typeface="Corbel"/>
              <a:buNone/>
              <a:defRPr b="0" i="0" sz="1800" u="none" cap="none" strike="noStrike">
                <a:solidFill>
                  <a:schemeClr val="dk1"/>
                </a:solidFill>
                <a:latin typeface="Corbel"/>
                <a:ea typeface="Corbel"/>
                <a:cs typeface="Corbel"/>
                <a:sym typeface="Corbel"/>
              </a:defRPr>
            </a:lvl7pPr>
            <a:lvl8pPr lvl="7" marR="0" algn="l">
              <a:lnSpc>
                <a:spcPct val="100000"/>
              </a:lnSpc>
              <a:spcBef>
                <a:spcPts val="0"/>
              </a:spcBef>
              <a:spcAft>
                <a:spcPts val="0"/>
              </a:spcAft>
              <a:buClr>
                <a:schemeClr val="dk1"/>
              </a:buClr>
              <a:buSzPts val="1800"/>
              <a:buFont typeface="Corbel"/>
              <a:buNone/>
              <a:defRPr b="0" i="0" sz="1800" u="none" cap="none" strike="noStrike">
                <a:solidFill>
                  <a:schemeClr val="dk1"/>
                </a:solidFill>
                <a:latin typeface="Corbel"/>
                <a:ea typeface="Corbel"/>
                <a:cs typeface="Corbel"/>
                <a:sym typeface="Corbel"/>
              </a:defRPr>
            </a:lvl8pPr>
            <a:lvl9pPr lvl="8" marR="0" algn="l">
              <a:lnSpc>
                <a:spcPct val="100000"/>
              </a:lnSpc>
              <a:spcBef>
                <a:spcPts val="0"/>
              </a:spcBef>
              <a:spcAft>
                <a:spcPts val="0"/>
              </a:spcAft>
              <a:buClr>
                <a:schemeClr val="dk1"/>
              </a:buClr>
              <a:buSzPts val="1800"/>
              <a:buFont typeface="Corbel"/>
              <a:buNone/>
              <a:defRPr b="0" i="0" sz="1800" u="none" cap="none" strike="noStrike">
                <a:solidFill>
                  <a:schemeClr val="dk1"/>
                </a:solidFill>
                <a:latin typeface="Corbel"/>
                <a:ea typeface="Corbel"/>
                <a:cs typeface="Corbel"/>
                <a:sym typeface="Corbel"/>
              </a:defRPr>
            </a:lvl9pPr>
          </a:lstStyle>
          <a:p/>
        </p:txBody>
      </p:sp>
      <p:sp>
        <p:nvSpPr>
          <p:cNvPr id="82" name="Google Shape;82;p9"/>
          <p:cNvSpPr txBox="1"/>
          <p:nvPr>
            <p:ph idx="12" type="sldNum"/>
          </p:nvPr>
        </p:nvSpPr>
        <p:spPr>
          <a:xfrm>
            <a:off x="8172400" y="4677984"/>
            <a:ext cx="936104" cy="32785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FF0000"/>
              </a:buClr>
              <a:buSzPts val="300"/>
              <a:buFont typeface="Calibri"/>
              <a:buNone/>
              <a:defRPr b="1" i="0" sz="1200" u="none" cap="none" strike="noStrike">
                <a:solidFill>
                  <a:srgbClr val="FF0000"/>
                </a:solidFill>
                <a:latin typeface="Calibri"/>
                <a:ea typeface="Calibri"/>
                <a:cs typeface="Calibri"/>
                <a:sym typeface="Calibri"/>
              </a:defRPr>
            </a:lvl1pPr>
            <a:lvl2pPr indent="0" lvl="1" marL="0" marR="0" algn="r">
              <a:lnSpc>
                <a:spcPct val="100000"/>
              </a:lnSpc>
              <a:spcBef>
                <a:spcPts val="0"/>
              </a:spcBef>
              <a:spcAft>
                <a:spcPts val="0"/>
              </a:spcAft>
              <a:buClr>
                <a:srgbClr val="FF0000"/>
              </a:buClr>
              <a:buSzPts val="300"/>
              <a:buFont typeface="Calibri"/>
              <a:buNone/>
              <a:defRPr b="1" i="0" sz="1200" u="none" cap="none" strike="noStrike">
                <a:solidFill>
                  <a:srgbClr val="FF0000"/>
                </a:solidFill>
                <a:latin typeface="Calibri"/>
                <a:ea typeface="Calibri"/>
                <a:cs typeface="Calibri"/>
                <a:sym typeface="Calibri"/>
              </a:defRPr>
            </a:lvl2pPr>
            <a:lvl3pPr indent="0" lvl="2" marL="0" marR="0" algn="r">
              <a:lnSpc>
                <a:spcPct val="100000"/>
              </a:lnSpc>
              <a:spcBef>
                <a:spcPts val="0"/>
              </a:spcBef>
              <a:spcAft>
                <a:spcPts val="0"/>
              </a:spcAft>
              <a:buClr>
                <a:srgbClr val="FF0000"/>
              </a:buClr>
              <a:buSzPts val="300"/>
              <a:buFont typeface="Calibri"/>
              <a:buNone/>
              <a:defRPr b="1" i="0" sz="1200" u="none" cap="none" strike="noStrike">
                <a:solidFill>
                  <a:srgbClr val="FF0000"/>
                </a:solidFill>
                <a:latin typeface="Calibri"/>
                <a:ea typeface="Calibri"/>
                <a:cs typeface="Calibri"/>
                <a:sym typeface="Calibri"/>
              </a:defRPr>
            </a:lvl3pPr>
            <a:lvl4pPr indent="0" lvl="3" marL="0" marR="0" algn="r">
              <a:lnSpc>
                <a:spcPct val="100000"/>
              </a:lnSpc>
              <a:spcBef>
                <a:spcPts val="0"/>
              </a:spcBef>
              <a:spcAft>
                <a:spcPts val="0"/>
              </a:spcAft>
              <a:buClr>
                <a:srgbClr val="FF0000"/>
              </a:buClr>
              <a:buSzPts val="300"/>
              <a:buFont typeface="Calibri"/>
              <a:buNone/>
              <a:defRPr b="1" i="0" sz="1200" u="none" cap="none" strike="noStrike">
                <a:solidFill>
                  <a:srgbClr val="FF0000"/>
                </a:solidFill>
                <a:latin typeface="Calibri"/>
                <a:ea typeface="Calibri"/>
                <a:cs typeface="Calibri"/>
                <a:sym typeface="Calibri"/>
              </a:defRPr>
            </a:lvl4pPr>
            <a:lvl5pPr indent="0" lvl="4" marL="0" marR="0" algn="r">
              <a:lnSpc>
                <a:spcPct val="100000"/>
              </a:lnSpc>
              <a:spcBef>
                <a:spcPts val="0"/>
              </a:spcBef>
              <a:spcAft>
                <a:spcPts val="0"/>
              </a:spcAft>
              <a:buClr>
                <a:srgbClr val="FF0000"/>
              </a:buClr>
              <a:buSzPts val="300"/>
              <a:buFont typeface="Calibri"/>
              <a:buNone/>
              <a:defRPr b="1" i="0" sz="1200" u="none" cap="none" strike="noStrike">
                <a:solidFill>
                  <a:srgbClr val="FF0000"/>
                </a:solidFill>
                <a:latin typeface="Calibri"/>
                <a:ea typeface="Calibri"/>
                <a:cs typeface="Calibri"/>
                <a:sym typeface="Calibri"/>
              </a:defRPr>
            </a:lvl5pPr>
            <a:lvl6pPr indent="0" lvl="5" marL="0" marR="0" algn="r">
              <a:lnSpc>
                <a:spcPct val="100000"/>
              </a:lnSpc>
              <a:spcBef>
                <a:spcPts val="0"/>
              </a:spcBef>
              <a:spcAft>
                <a:spcPts val="0"/>
              </a:spcAft>
              <a:buClr>
                <a:srgbClr val="FF0000"/>
              </a:buClr>
              <a:buSzPts val="300"/>
              <a:buFont typeface="Calibri"/>
              <a:buNone/>
              <a:defRPr b="1" i="0" sz="1200" u="none" cap="none" strike="noStrike">
                <a:solidFill>
                  <a:srgbClr val="FF0000"/>
                </a:solidFill>
                <a:latin typeface="Calibri"/>
                <a:ea typeface="Calibri"/>
                <a:cs typeface="Calibri"/>
                <a:sym typeface="Calibri"/>
              </a:defRPr>
            </a:lvl6pPr>
            <a:lvl7pPr indent="0" lvl="6" marL="0" marR="0" algn="r">
              <a:lnSpc>
                <a:spcPct val="100000"/>
              </a:lnSpc>
              <a:spcBef>
                <a:spcPts val="0"/>
              </a:spcBef>
              <a:spcAft>
                <a:spcPts val="0"/>
              </a:spcAft>
              <a:buClr>
                <a:srgbClr val="FF0000"/>
              </a:buClr>
              <a:buSzPts val="300"/>
              <a:buFont typeface="Calibri"/>
              <a:buNone/>
              <a:defRPr b="1" i="0" sz="1200" u="none" cap="none" strike="noStrike">
                <a:solidFill>
                  <a:srgbClr val="FF0000"/>
                </a:solidFill>
                <a:latin typeface="Calibri"/>
                <a:ea typeface="Calibri"/>
                <a:cs typeface="Calibri"/>
                <a:sym typeface="Calibri"/>
              </a:defRPr>
            </a:lvl7pPr>
            <a:lvl8pPr indent="0" lvl="7" marL="0" marR="0" algn="r">
              <a:lnSpc>
                <a:spcPct val="100000"/>
              </a:lnSpc>
              <a:spcBef>
                <a:spcPts val="0"/>
              </a:spcBef>
              <a:spcAft>
                <a:spcPts val="0"/>
              </a:spcAft>
              <a:buClr>
                <a:srgbClr val="FF0000"/>
              </a:buClr>
              <a:buSzPts val="300"/>
              <a:buFont typeface="Calibri"/>
              <a:buNone/>
              <a:defRPr b="1" i="0" sz="1200" u="none" cap="none" strike="noStrike">
                <a:solidFill>
                  <a:srgbClr val="FF0000"/>
                </a:solidFill>
                <a:latin typeface="Calibri"/>
                <a:ea typeface="Calibri"/>
                <a:cs typeface="Calibri"/>
                <a:sym typeface="Calibri"/>
              </a:defRPr>
            </a:lvl8pPr>
            <a:lvl9pPr indent="0" lvl="8" marL="0" marR="0" algn="r">
              <a:lnSpc>
                <a:spcPct val="100000"/>
              </a:lnSpc>
              <a:spcBef>
                <a:spcPts val="0"/>
              </a:spcBef>
              <a:spcAft>
                <a:spcPts val="0"/>
              </a:spcAft>
              <a:buClr>
                <a:srgbClr val="FF0000"/>
              </a:buClr>
              <a:buSzPts val="300"/>
              <a:buFont typeface="Calibri"/>
              <a:buNone/>
              <a:defRPr b="1" i="0" sz="1200" u="none" cap="none" strike="noStrike">
                <a:solidFill>
                  <a:srgbClr val="FF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fr-FR"/>
              <a:t>‹#›</a:t>
            </a:fld>
            <a:endParaRPr/>
          </a:p>
        </p:txBody>
      </p:sp>
      <p:sp>
        <p:nvSpPr>
          <p:cNvPr id="83" name="Google Shape;83;p9"/>
          <p:cNvSpPr/>
          <p:nvPr/>
        </p:nvSpPr>
        <p:spPr>
          <a:xfrm>
            <a:off x="7406886" y="25159"/>
            <a:ext cx="1691680" cy="270030"/>
          </a:xfrm>
          <a:prstGeom prst="rect">
            <a:avLst/>
          </a:prstGeom>
          <a:solidFill>
            <a:srgbClr val="F2F2F2"/>
          </a:solidFill>
          <a:ln cap="flat" cmpd="sng" w="25400">
            <a:solidFill>
              <a:srgbClr val="F2F2F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BFBFBF"/>
              </a:solidFill>
              <a:latin typeface="Corbel"/>
              <a:ea typeface="Corbel"/>
              <a:cs typeface="Corbel"/>
              <a:sym typeface="Corbe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mage avec légende" type="picTx">
  <p:cSld name="PICTURE_WITH_CAPTION_TEXT">
    <p:spTree>
      <p:nvGrpSpPr>
        <p:cNvPr id="84" name="Shape 84"/>
        <p:cNvGrpSpPr/>
        <p:nvPr/>
      </p:nvGrpSpPr>
      <p:grpSpPr>
        <a:xfrm>
          <a:off x="0" y="0"/>
          <a:ext cx="0" cy="0"/>
          <a:chOff x="0" y="0"/>
          <a:chExt cx="0" cy="0"/>
        </a:xfrm>
      </p:grpSpPr>
      <p:sp>
        <p:nvSpPr>
          <p:cNvPr id="85" name="Google Shape;85;p10"/>
          <p:cNvSpPr/>
          <p:nvPr/>
        </p:nvSpPr>
        <p:spPr>
          <a:xfrm>
            <a:off x="0" y="735546"/>
            <a:ext cx="9144000" cy="216024"/>
          </a:xfrm>
          <a:prstGeom prst="rect">
            <a:avLst/>
          </a:prstGeom>
          <a:solidFill>
            <a:srgbClr val="F1F1F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orbel"/>
              <a:ea typeface="Corbel"/>
              <a:cs typeface="Corbel"/>
              <a:sym typeface="Corbel"/>
            </a:endParaRPr>
          </a:p>
        </p:txBody>
      </p:sp>
      <p:sp>
        <p:nvSpPr>
          <p:cNvPr id="86" name="Google Shape;86;p10"/>
          <p:cNvSpPr txBox="1"/>
          <p:nvPr>
            <p:ph type="title"/>
          </p:nvPr>
        </p:nvSpPr>
        <p:spPr>
          <a:xfrm>
            <a:off x="1792288" y="3600450"/>
            <a:ext cx="5486400" cy="425054"/>
          </a:xfrm>
          <a:prstGeom prst="rect">
            <a:avLst/>
          </a:prstGeom>
          <a:solidFill>
            <a:schemeClr val="accent1"/>
          </a:solidFill>
          <a:ln>
            <a:noFill/>
          </a:ln>
        </p:spPr>
        <p:txBody>
          <a:bodyPr anchorCtr="0" anchor="b" bIns="91425" lIns="91425" spcFirstLastPara="1" rIns="91425" wrap="square" tIns="91425"/>
          <a:lstStyle>
            <a:lvl1pPr lvl="0" marR="0" algn="l">
              <a:lnSpc>
                <a:spcPct val="100000"/>
              </a:lnSpc>
              <a:spcBef>
                <a:spcPts val="0"/>
              </a:spcBef>
              <a:spcAft>
                <a:spcPts val="0"/>
              </a:spcAft>
              <a:buClr>
                <a:schemeClr val="lt2"/>
              </a:buClr>
              <a:buSzPts val="2000"/>
              <a:buFont typeface="Corbel"/>
              <a:buNone/>
              <a:defRPr b="1" i="0" sz="2000" u="none" cap="none" strike="noStrike">
                <a:solidFill>
                  <a:schemeClr val="lt2"/>
                </a:solidFill>
                <a:latin typeface="Corbel"/>
                <a:ea typeface="Corbel"/>
                <a:cs typeface="Corbel"/>
                <a:sym typeface="Corbel"/>
              </a:defRPr>
            </a:lvl1pPr>
            <a:lvl2pPr lvl="1" algn="l">
              <a:lnSpc>
                <a:spcPct val="100000"/>
              </a:lnSpc>
              <a:spcBef>
                <a:spcPts val="0"/>
              </a:spcBef>
              <a:spcAft>
                <a:spcPts val="0"/>
              </a:spcAft>
              <a:buSzPts val="1800"/>
              <a:buFont typeface="Arial"/>
              <a:buNone/>
              <a:defRPr sz="1800"/>
            </a:lvl2pPr>
            <a:lvl3pPr lvl="2" algn="l">
              <a:lnSpc>
                <a:spcPct val="100000"/>
              </a:lnSpc>
              <a:spcBef>
                <a:spcPts val="0"/>
              </a:spcBef>
              <a:spcAft>
                <a:spcPts val="0"/>
              </a:spcAft>
              <a:buSzPts val="1800"/>
              <a:buFont typeface="Arial"/>
              <a:buNone/>
              <a:defRPr sz="1800"/>
            </a:lvl3pPr>
            <a:lvl4pPr lvl="3" algn="l">
              <a:lnSpc>
                <a:spcPct val="100000"/>
              </a:lnSpc>
              <a:spcBef>
                <a:spcPts val="0"/>
              </a:spcBef>
              <a:spcAft>
                <a:spcPts val="0"/>
              </a:spcAft>
              <a:buSzPts val="1800"/>
              <a:buFont typeface="Arial"/>
              <a:buNone/>
              <a:defRPr sz="1800"/>
            </a:lvl4pPr>
            <a:lvl5pPr lvl="4" algn="l">
              <a:lnSpc>
                <a:spcPct val="100000"/>
              </a:lnSpc>
              <a:spcBef>
                <a:spcPts val="0"/>
              </a:spcBef>
              <a:spcAft>
                <a:spcPts val="0"/>
              </a:spcAft>
              <a:buSzPts val="1800"/>
              <a:buFont typeface="Arial"/>
              <a:buNone/>
              <a:defRPr sz="1800"/>
            </a:lvl5pPr>
            <a:lvl6pPr lvl="5" algn="l">
              <a:lnSpc>
                <a:spcPct val="100000"/>
              </a:lnSpc>
              <a:spcBef>
                <a:spcPts val="0"/>
              </a:spcBef>
              <a:spcAft>
                <a:spcPts val="0"/>
              </a:spcAft>
              <a:buSzPts val="1800"/>
              <a:buFont typeface="Arial"/>
              <a:buNone/>
              <a:defRPr sz="1800"/>
            </a:lvl6pPr>
            <a:lvl7pPr lvl="6" algn="l">
              <a:lnSpc>
                <a:spcPct val="100000"/>
              </a:lnSpc>
              <a:spcBef>
                <a:spcPts val="0"/>
              </a:spcBef>
              <a:spcAft>
                <a:spcPts val="0"/>
              </a:spcAft>
              <a:buSzPts val="1800"/>
              <a:buFont typeface="Arial"/>
              <a:buNone/>
              <a:defRPr sz="1800"/>
            </a:lvl7pPr>
            <a:lvl8pPr lvl="7" algn="l">
              <a:lnSpc>
                <a:spcPct val="100000"/>
              </a:lnSpc>
              <a:spcBef>
                <a:spcPts val="0"/>
              </a:spcBef>
              <a:spcAft>
                <a:spcPts val="0"/>
              </a:spcAft>
              <a:buSzPts val="1800"/>
              <a:buFont typeface="Arial"/>
              <a:buNone/>
              <a:defRPr sz="1800"/>
            </a:lvl8pPr>
            <a:lvl9pPr lvl="8" algn="l">
              <a:lnSpc>
                <a:spcPct val="100000"/>
              </a:lnSpc>
              <a:spcBef>
                <a:spcPts val="0"/>
              </a:spcBef>
              <a:spcAft>
                <a:spcPts val="0"/>
              </a:spcAft>
              <a:buSzPts val="1800"/>
              <a:buFont typeface="Arial"/>
              <a:buNone/>
              <a:defRPr sz="1800"/>
            </a:lvl9pPr>
          </a:lstStyle>
          <a:p/>
        </p:txBody>
      </p:sp>
      <p:sp>
        <p:nvSpPr>
          <p:cNvPr id="87" name="Google Shape;87;p10"/>
          <p:cNvSpPr/>
          <p:nvPr>
            <p:ph idx="2" type="pic"/>
          </p:nvPr>
        </p:nvSpPr>
        <p:spPr>
          <a:xfrm>
            <a:off x="1792288" y="459581"/>
            <a:ext cx="5486400" cy="3086100"/>
          </a:xfrm>
          <a:prstGeom prst="rect">
            <a:avLst/>
          </a:prstGeom>
          <a:noFill/>
          <a:ln>
            <a:noFill/>
          </a:ln>
        </p:spPr>
        <p:txBody>
          <a:bodyPr anchorCtr="0" anchor="t" bIns="91425" lIns="91425" spcFirstLastPara="1" rIns="91425" wrap="square" tIns="91425"/>
          <a:lstStyle>
            <a:lvl1pPr lvl="0" marR="0" rtl="0" algn="l">
              <a:lnSpc>
                <a:spcPct val="100000"/>
              </a:lnSpc>
              <a:spcBef>
                <a:spcPts val="640"/>
              </a:spcBef>
              <a:spcAft>
                <a:spcPts val="0"/>
              </a:spcAft>
              <a:buClr>
                <a:schemeClr val="dk1"/>
              </a:buClr>
              <a:buSzPts val="3200"/>
              <a:buFont typeface="Arial"/>
              <a:buNone/>
              <a:defRPr b="1" i="0" sz="3200" u="none" cap="none" strike="noStrike">
                <a:solidFill>
                  <a:schemeClr val="dk1"/>
                </a:solidFill>
                <a:latin typeface="Corbel"/>
                <a:ea typeface="Corbel"/>
                <a:cs typeface="Corbel"/>
                <a:sym typeface="Corbel"/>
              </a:defRPr>
            </a:lvl1pPr>
            <a:lvl2pPr lvl="1" marR="0" rtl="0" algn="l">
              <a:lnSpc>
                <a:spcPct val="100000"/>
              </a:lnSpc>
              <a:spcBef>
                <a:spcPts val="560"/>
              </a:spcBef>
              <a:spcAft>
                <a:spcPts val="0"/>
              </a:spcAft>
              <a:buClr>
                <a:srgbClr val="424242"/>
              </a:buClr>
              <a:buSzPts val="2800"/>
              <a:buFont typeface="Arial"/>
              <a:buNone/>
              <a:defRPr b="0" i="0" sz="2800" u="none" cap="none" strike="noStrike">
                <a:solidFill>
                  <a:srgbClr val="424242"/>
                </a:solidFill>
                <a:latin typeface="Corbel"/>
                <a:ea typeface="Corbel"/>
                <a:cs typeface="Corbel"/>
                <a:sym typeface="Corbel"/>
              </a:defRPr>
            </a:lvl2pPr>
            <a:lvl3pPr lvl="2" marR="0" rtl="0" algn="l">
              <a:lnSpc>
                <a:spcPct val="100000"/>
              </a:lnSpc>
              <a:spcBef>
                <a:spcPts val="480"/>
              </a:spcBef>
              <a:spcAft>
                <a:spcPts val="0"/>
              </a:spcAft>
              <a:buClr>
                <a:srgbClr val="424242"/>
              </a:buClr>
              <a:buSzPts val="2400"/>
              <a:buFont typeface="Arial"/>
              <a:buNone/>
              <a:defRPr b="0" i="0" sz="2400" u="none" cap="none" strike="noStrike">
                <a:solidFill>
                  <a:srgbClr val="424242"/>
                </a:solidFill>
                <a:latin typeface="Corbel"/>
                <a:ea typeface="Corbel"/>
                <a:cs typeface="Corbel"/>
                <a:sym typeface="Corbel"/>
              </a:defRPr>
            </a:lvl3pPr>
            <a:lvl4pPr lvl="3" marR="0" rtl="0" algn="l">
              <a:lnSpc>
                <a:spcPct val="100000"/>
              </a:lnSpc>
              <a:spcBef>
                <a:spcPts val="400"/>
              </a:spcBef>
              <a:spcAft>
                <a:spcPts val="0"/>
              </a:spcAft>
              <a:buClr>
                <a:srgbClr val="424242"/>
              </a:buClr>
              <a:buSzPts val="2000"/>
              <a:buFont typeface="Arial"/>
              <a:buNone/>
              <a:defRPr b="0" i="0" sz="2000" u="none" cap="none" strike="noStrike">
                <a:solidFill>
                  <a:srgbClr val="424242"/>
                </a:solidFill>
                <a:latin typeface="Corbel"/>
                <a:ea typeface="Corbel"/>
                <a:cs typeface="Corbel"/>
                <a:sym typeface="Corbel"/>
              </a:defRPr>
            </a:lvl4pPr>
            <a:lvl5pPr lvl="4" marR="0" rtl="0" algn="l">
              <a:lnSpc>
                <a:spcPct val="100000"/>
              </a:lnSpc>
              <a:spcBef>
                <a:spcPts val="400"/>
              </a:spcBef>
              <a:spcAft>
                <a:spcPts val="0"/>
              </a:spcAft>
              <a:buClr>
                <a:srgbClr val="424242"/>
              </a:buClr>
              <a:buSzPts val="2000"/>
              <a:buFont typeface="Arial"/>
              <a:buNone/>
              <a:defRPr b="0" i="0" sz="2000" u="none" cap="none" strike="noStrike">
                <a:solidFill>
                  <a:srgbClr val="424242"/>
                </a:solidFill>
                <a:latin typeface="Corbel"/>
                <a:ea typeface="Corbel"/>
                <a:cs typeface="Corbel"/>
                <a:sym typeface="Corbel"/>
              </a:defRPr>
            </a:lvl5pPr>
            <a:lvl6pPr lvl="5"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Corbel"/>
                <a:ea typeface="Corbel"/>
                <a:cs typeface="Corbel"/>
                <a:sym typeface="Corbel"/>
              </a:defRPr>
            </a:lvl6pPr>
            <a:lvl7pPr lvl="6"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Corbel"/>
                <a:ea typeface="Corbel"/>
                <a:cs typeface="Corbel"/>
                <a:sym typeface="Corbel"/>
              </a:defRPr>
            </a:lvl7pPr>
            <a:lvl8pPr lvl="7"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Corbel"/>
                <a:ea typeface="Corbel"/>
                <a:cs typeface="Corbel"/>
                <a:sym typeface="Corbel"/>
              </a:defRPr>
            </a:lvl8pPr>
            <a:lvl9pPr lvl="8"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Corbel"/>
                <a:ea typeface="Corbel"/>
                <a:cs typeface="Corbel"/>
                <a:sym typeface="Corbel"/>
              </a:defRPr>
            </a:lvl9pPr>
          </a:lstStyle>
          <a:p/>
        </p:txBody>
      </p:sp>
      <p:sp>
        <p:nvSpPr>
          <p:cNvPr id="88" name="Google Shape;88;p10"/>
          <p:cNvSpPr txBox="1"/>
          <p:nvPr>
            <p:ph idx="1" type="body"/>
          </p:nvPr>
        </p:nvSpPr>
        <p:spPr>
          <a:xfrm>
            <a:off x="1792288" y="4025503"/>
            <a:ext cx="5486400" cy="603647"/>
          </a:xfrm>
          <a:prstGeom prst="rect">
            <a:avLst/>
          </a:prstGeom>
          <a:noFill/>
          <a:ln>
            <a:noFill/>
          </a:ln>
        </p:spPr>
        <p:txBody>
          <a:bodyPr anchorCtr="0" anchor="t" bIns="91425" lIns="91425" spcFirstLastPara="1" rIns="91425" wrap="square" tIns="91425"/>
          <a:lstStyle>
            <a:lvl1pPr indent="-228600" lvl="0" marL="457200" marR="0" algn="l">
              <a:lnSpc>
                <a:spcPct val="100000"/>
              </a:lnSpc>
              <a:spcBef>
                <a:spcPts val="280"/>
              </a:spcBef>
              <a:spcAft>
                <a:spcPts val="0"/>
              </a:spcAft>
              <a:buClr>
                <a:schemeClr val="dk1"/>
              </a:buClr>
              <a:buSzPts val="1400"/>
              <a:buFont typeface="Arial"/>
              <a:buNone/>
              <a:defRPr b="1" i="0" sz="1400" u="none" cap="none" strike="noStrike">
                <a:solidFill>
                  <a:schemeClr val="dk1"/>
                </a:solidFill>
                <a:latin typeface="Corbel"/>
                <a:ea typeface="Corbel"/>
                <a:cs typeface="Corbel"/>
                <a:sym typeface="Corbel"/>
              </a:defRPr>
            </a:lvl1pPr>
            <a:lvl2pPr indent="-228600" lvl="1" marL="914400" marR="0" algn="l">
              <a:lnSpc>
                <a:spcPct val="100000"/>
              </a:lnSpc>
              <a:spcBef>
                <a:spcPts val="240"/>
              </a:spcBef>
              <a:spcAft>
                <a:spcPts val="0"/>
              </a:spcAft>
              <a:buClr>
                <a:srgbClr val="424242"/>
              </a:buClr>
              <a:buSzPts val="1200"/>
              <a:buFont typeface="Arial"/>
              <a:buNone/>
              <a:defRPr b="0" i="0" sz="1200" u="none" cap="none" strike="noStrike">
                <a:solidFill>
                  <a:srgbClr val="424242"/>
                </a:solidFill>
                <a:latin typeface="Corbel"/>
                <a:ea typeface="Corbel"/>
                <a:cs typeface="Corbel"/>
                <a:sym typeface="Corbel"/>
              </a:defRPr>
            </a:lvl2pPr>
            <a:lvl3pPr indent="-228600" lvl="2" marL="1371600" marR="0" algn="l">
              <a:lnSpc>
                <a:spcPct val="100000"/>
              </a:lnSpc>
              <a:spcBef>
                <a:spcPts val="200"/>
              </a:spcBef>
              <a:spcAft>
                <a:spcPts val="0"/>
              </a:spcAft>
              <a:buClr>
                <a:srgbClr val="424242"/>
              </a:buClr>
              <a:buSzPts val="1000"/>
              <a:buFont typeface="Arial"/>
              <a:buNone/>
              <a:defRPr b="0" i="0" sz="1000" u="none" cap="none" strike="noStrike">
                <a:solidFill>
                  <a:srgbClr val="424242"/>
                </a:solidFill>
                <a:latin typeface="Corbel"/>
                <a:ea typeface="Corbel"/>
                <a:cs typeface="Corbel"/>
                <a:sym typeface="Corbel"/>
              </a:defRPr>
            </a:lvl3pPr>
            <a:lvl4pPr indent="-228600" lvl="3" marL="1828800" marR="0" algn="l">
              <a:lnSpc>
                <a:spcPct val="100000"/>
              </a:lnSpc>
              <a:spcBef>
                <a:spcPts val="180"/>
              </a:spcBef>
              <a:spcAft>
                <a:spcPts val="0"/>
              </a:spcAft>
              <a:buClr>
                <a:srgbClr val="424242"/>
              </a:buClr>
              <a:buSzPts val="900"/>
              <a:buFont typeface="Arial"/>
              <a:buNone/>
              <a:defRPr b="0" i="0" sz="900" u="none" cap="none" strike="noStrike">
                <a:solidFill>
                  <a:srgbClr val="424242"/>
                </a:solidFill>
                <a:latin typeface="Corbel"/>
                <a:ea typeface="Corbel"/>
                <a:cs typeface="Corbel"/>
                <a:sym typeface="Corbel"/>
              </a:defRPr>
            </a:lvl4pPr>
            <a:lvl5pPr indent="-228600" lvl="4" marL="2286000" marR="0" algn="l">
              <a:lnSpc>
                <a:spcPct val="100000"/>
              </a:lnSpc>
              <a:spcBef>
                <a:spcPts val="180"/>
              </a:spcBef>
              <a:spcAft>
                <a:spcPts val="0"/>
              </a:spcAft>
              <a:buClr>
                <a:srgbClr val="424242"/>
              </a:buClr>
              <a:buSzPts val="900"/>
              <a:buFont typeface="Arial"/>
              <a:buNone/>
              <a:defRPr b="0" i="0" sz="900" u="none" cap="none" strike="noStrike">
                <a:solidFill>
                  <a:srgbClr val="424242"/>
                </a:solidFill>
                <a:latin typeface="Corbel"/>
                <a:ea typeface="Corbel"/>
                <a:cs typeface="Corbel"/>
                <a:sym typeface="Corbel"/>
              </a:defRPr>
            </a:lvl5pPr>
            <a:lvl6pPr indent="-228600" lvl="5" marL="27432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orbel"/>
                <a:ea typeface="Corbel"/>
                <a:cs typeface="Corbel"/>
                <a:sym typeface="Corbel"/>
              </a:defRPr>
            </a:lvl6pPr>
            <a:lvl7pPr indent="-228600" lvl="6" marL="32004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orbel"/>
                <a:ea typeface="Corbel"/>
                <a:cs typeface="Corbel"/>
                <a:sym typeface="Corbel"/>
              </a:defRPr>
            </a:lvl7pPr>
            <a:lvl8pPr indent="-228600" lvl="7" marL="36576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orbel"/>
                <a:ea typeface="Corbel"/>
                <a:cs typeface="Corbel"/>
                <a:sym typeface="Corbel"/>
              </a:defRPr>
            </a:lvl8pPr>
            <a:lvl9pPr indent="-228600" lvl="8" marL="41148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orbel"/>
                <a:ea typeface="Corbel"/>
                <a:cs typeface="Corbel"/>
                <a:sym typeface="Corbel"/>
              </a:defRPr>
            </a:lvl9pPr>
          </a:lstStyle>
          <a:p/>
        </p:txBody>
      </p:sp>
      <p:sp>
        <p:nvSpPr>
          <p:cNvPr id="89" name="Google Shape;89;p10"/>
          <p:cNvSpPr txBox="1"/>
          <p:nvPr>
            <p:ph idx="10" type="dt"/>
          </p:nvPr>
        </p:nvSpPr>
        <p:spPr>
          <a:xfrm>
            <a:off x="9456" y="4754324"/>
            <a:ext cx="847006" cy="273844"/>
          </a:xfrm>
          <a:prstGeom prst="rect">
            <a:avLst/>
          </a:prstGeom>
          <a:noFill/>
          <a:ln>
            <a:noFill/>
          </a:ln>
        </p:spPr>
        <p:txBody>
          <a:bodyPr anchorCtr="0" anchor="ctr" bIns="91425" lIns="91425" spcFirstLastPara="1" rIns="91425" wrap="square" tIns="91425"/>
          <a:lstStyle>
            <a:lvl1pPr lvl="0" marR="0" algn="l">
              <a:lnSpc>
                <a:spcPct val="100000"/>
              </a:lnSpc>
              <a:spcBef>
                <a:spcPts val="0"/>
              </a:spcBef>
              <a:spcAft>
                <a:spcPts val="0"/>
              </a:spcAft>
              <a:buClr>
                <a:srgbClr val="FF0000"/>
              </a:buClr>
              <a:buSzPts val="1000"/>
              <a:buFont typeface="Corbel"/>
              <a:buNone/>
              <a:defRPr b="0" i="0" sz="1000" u="none" cap="none" strike="noStrike">
                <a:solidFill>
                  <a:srgbClr val="FF0000"/>
                </a:solidFill>
                <a:latin typeface="Corbel"/>
                <a:ea typeface="Corbel"/>
                <a:cs typeface="Corbel"/>
                <a:sym typeface="Corbel"/>
              </a:defRPr>
            </a:lvl1pPr>
            <a:lvl2pPr lvl="1" marR="0" algn="l">
              <a:lnSpc>
                <a:spcPct val="100000"/>
              </a:lnSpc>
              <a:spcBef>
                <a:spcPts val="0"/>
              </a:spcBef>
              <a:spcAft>
                <a:spcPts val="0"/>
              </a:spcAft>
              <a:buClr>
                <a:schemeClr val="dk1"/>
              </a:buClr>
              <a:buSzPts val="1800"/>
              <a:buFont typeface="Corbel"/>
              <a:buNone/>
              <a:defRPr b="0" i="0" sz="1800" u="none" cap="none" strike="noStrike">
                <a:solidFill>
                  <a:schemeClr val="dk1"/>
                </a:solidFill>
                <a:latin typeface="Corbel"/>
                <a:ea typeface="Corbel"/>
                <a:cs typeface="Corbel"/>
                <a:sym typeface="Corbel"/>
              </a:defRPr>
            </a:lvl2pPr>
            <a:lvl3pPr lvl="2" marR="0" algn="l">
              <a:lnSpc>
                <a:spcPct val="100000"/>
              </a:lnSpc>
              <a:spcBef>
                <a:spcPts val="0"/>
              </a:spcBef>
              <a:spcAft>
                <a:spcPts val="0"/>
              </a:spcAft>
              <a:buClr>
                <a:schemeClr val="dk1"/>
              </a:buClr>
              <a:buSzPts val="1800"/>
              <a:buFont typeface="Corbel"/>
              <a:buNone/>
              <a:defRPr b="0" i="0" sz="1800" u="none" cap="none" strike="noStrike">
                <a:solidFill>
                  <a:schemeClr val="dk1"/>
                </a:solidFill>
                <a:latin typeface="Corbel"/>
                <a:ea typeface="Corbel"/>
                <a:cs typeface="Corbel"/>
                <a:sym typeface="Corbel"/>
              </a:defRPr>
            </a:lvl3pPr>
            <a:lvl4pPr lvl="3" marR="0" algn="l">
              <a:lnSpc>
                <a:spcPct val="100000"/>
              </a:lnSpc>
              <a:spcBef>
                <a:spcPts val="0"/>
              </a:spcBef>
              <a:spcAft>
                <a:spcPts val="0"/>
              </a:spcAft>
              <a:buClr>
                <a:schemeClr val="dk1"/>
              </a:buClr>
              <a:buSzPts val="1800"/>
              <a:buFont typeface="Corbel"/>
              <a:buNone/>
              <a:defRPr b="0" i="0" sz="1800" u="none" cap="none" strike="noStrike">
                <a:solidFill>
                  <a:schemeClr val="dk1"/>
                </a:solidFill>
                <a:latin typeface="Corbel"/>
                <a:ea typeface="Corbel"/>
                <a:cs typeface="Corbel"/>
                <a:sym typeface="Corbel"/>
              </a:defRPr>
            </a:lvl4pPr>
            <a:lvl5pPr lvl="4" marR="0" algn="l">
              <a:lnSpc>
                <a:spcPct val="100000"/>
              </a:lnSpc>
              <a:spcBef>
                <a:spcPts val="0"/>
              </a:spcBef>
              <a:spcAft>
                <a:spcPts val="0"/>
              </a:spcAft>
              <a:buClr>
                <a:schemeClr val="dk1"/>
              </a:buClr>
              <a:buSzPts val="1800"/>
              <a:buFont typeface="Corbel"/>
              <a:buNone/>
              <a:defRPr b="0" i="0" sz="1800" u="none" cap="none" strike="noStrike">
                <a:solidFill>
                  <a:schemeClr val="dk1"/>
                </a:solidFill>
                <a:latin typeface="Corbel"/>
                <a:ea typeface="Corbel"/>
                <a:cs typeface="Corbel"/>
                <a:sym typeface="Corbel"/>
              </a:defRPr>
            </a:lvl5pPr>
            <a:lvl6pPr lvl="5" marR="0" algn="l">
              <a:lnSpc>
                <a:spcPct val="100000"/>
              </a:lnSpc>
              <a:spcBef>
                <a:spcPts val="0"/>
              </a:spcBef>
              <a:spcAft>
                <a:spcPts val="0"/>
              </a:spcAft>
              <a:buClr>
                <a:schemeClr val="dk1"/>
              </a:buClr>
              <a:buSzPts val="1800"/>
              <a:buFont typeface="Corbel"/>
              <a:buNone/>
              <a:defRPr b="0" i="0" sz="1800" u="none" cap="none" strike="noStrike">
                <a:solidFill>
                  <a:schemeClr val="dk1"/>
                </a:solidFill>
                <a:latin typeface="Corbel"/>
                <a:ea typeface="Corbel"/>
                <a:cs typeface="Corbel"/>
                <a:sym typeface="Corbel"/>
              </a:defRPr>
            </a:lvl6pPr>
            <a:lvl7pPr lvl="6" marR="0" algn="l">
              <a:lnSpc>
                <a:spcPct val="100000"/>
              </a:lnSpc>
              <a:spcBef>
                <a:spcPts val="0"/>
              </a:spcBef>
              <a:spcAft>
                <a:spcPts val="0"/>
              </a:spcAft>
              <a:buClr>
                <a:schemeClr val="dk1"/>
              </a:buClr>
              <a:buSzPts val="1800"/>
              <a:buFont typeface="Corbel"/>
              <a:buNone/>
              <a:defRPr b="0" i="0" sz="1800" u="none" cap="none" strike="noStrike">
                <a:solidFill>
                  <a:schemeClr val="dk1"/>
                </a:solidFill>
                <a:latin typeface="Corbel"/>
                <a:ea typeface="Corbel"/>
                <a:cs typeface="Corbel"/>
                <a:sym typeface="Corbel"/>
              </a:defRPr>
            </a:lvl7pPr>
            <a:lvl8pPr lvl="7" marR="0" algn="l">
              <a:lnSpc>
                <a:spcPct val="100000"/>
              </a:lnSpc>
              <a:spcBef>
                <a:spcPts val="0"/>
              </a:spcBef>
              <a:spcAft>
                <a:spcPts val="0"/>
              </a:spcAft>
              <a:buClr>
                <a:schemeClr val="dk1"/>
              </a:buClr>
              <a:buSzPts val="1800"/>
              <a:buFont typeface="Corbel"/>
              <a:buNone/>
              <a:defRPr b="0" i="0" sz="1800" u="none" cap="none" strike="noStrike">
                <a:solidFill>
                  <a:schemeClr val="dk1"/>
                </a:solidFill>
                <a:latin typeface="Corbel"/>
                <a:ea typeface="Corbel"/>
                <a:cs typeface="Corbel"/>
                <a:sym typeface="Corbel"/>
              </a:defRPr>
            </a:lvl8pPr>
            <a:lvl9pPr lvl="8" marR="0" algn="l">
              <a:lnSpc>
                <a:spcPct val="100000"/>
              </a:lnSpc>
              <a:spcBef>
                <a:spcPts val="0"/>
              </a:spcBef>
              <a:spcAft>
                <a:spcPts val="0"/>
              </a:spcAft>
              <a:buClr>
                <a:schemeClr val="dk1"/>
              </a:buClr>
              <a:buSzPts val="1800"/>
              <a:buFont typeface="Corbel"/>
              <a:buNone/>
              <a:defRPr b="0" i="0" sz="1800" u="none" cap="none" strike="noStrike">
                <a:solidFill>
                  <a:schemeClr val="dk1"/>
                </a:solidFill>
                <a:latin typeface="Corbel"/>
                <a:ea typeface="Corbel"/>
                <a:cs typeface="Corbel"/>
                <a:sym typeface="Corbel"/>
              </a:defRPr>
            </a:lvl9pPr>
          </a:lstStyle>
          <a:p/>
        </p:txBody>
      </p:sp>
      <p:sp>
        <p:nvSpPr>
          <p:cNvPr id="90" name="Google Shape;90;p10"/>
          <p:cNvSpPr txBox="1"/>
          <p:nvPr>
            <p:ph idx="11" type="ftr"/>
          </p:nvPr>
        </p:nvSpPr>
        <p:spPr>
          <a:xfrm>
            <a:off x="1781636" y="4731990"/>
            <a:ext cx="5580731" cy="273844"/>
          </a:xfrm>
          <a:prstGeom prst="rect">
            <a:avLst/>
          </a:prstGeom>
          <a:noFill/>
          <a:ln>
            <a:noFill/>
          </a:ln>
        </p:spPr>
        <p:txBody>
          <a:bodyPr anchorCtr="0" anchor="ctr" bIns="91425" lIns="91425" spcFirstLastPara="1" rIns="91425" wrap="square" tIns="91425"/>
          <a:lstStyle>
            <a:lvl1pPr lvl="0" marR="0" algn="ctr">
              <a:lnSpc>
                <a:spcPct val="100000"/>
              </a:lnSpc>
              <a:spcBef>
                <a:spcPts val="0"/>
              </a:spcBef>
              <a:spcAft>
                <a:spcPts val="0"/>
              </a:spcAft>
              <a:buClr>
                <a:srgbClr val="FF0000"/>
              </a:buClr>
              <a:buSzPts val="1200"/>
              <a:buFont typeface="Calibri"/>
              <a:buNone/>
              <a:defRPr b="1" i="0" sz="1200" u="none" cap="none" strike="noStrike">
                <a:solidFill>
                  <a:srgbClr val="FF0000"/>
                </a:solidFill>
                <a:latin typeface="Calibri"/>
                <a:ea typeface="Calibri"/>
                <a:cs typeface="Calibri"/>
                <a:sym typeface="Calibri"/>
              </a:defRPr>
            </a:lvl1pPr>
            <a:lvl2pPr lvl="1" marR="0" algn="l">
              <a:lnSpc>
                <a:spcPct val="100000"/>
              </a:lnSpc>
              <a:spcBef>
                <a:spcPts val="0"/>
              </a:spcBef>
              <a:spcAft>
                <a:spcPts val="0"/>
              </a:spcAft>
              <a:buClr>
                <a:schemeClr val="dk1"/>
              </a:buClr>
              <a:buSzPts val="1800"/>
              <a:buFont typeface="Corbel"/>
              <a:buNone/>
              <a:defRPr b="0" i="0" sz="1800" u="none" cap="none" strike="noStrike">
                <a:solidFill>
                  <a:schemeClr val="dk1"/>
                </a:solidFill>
                <a:latin typeface="Corbel"/>
                <a:ea typeface="Corbel"/>
                <a:cs typeface="Corbel"/>
                <a:sym typeface="Corbel"/>
              </a:defRPr>
            </a:lvl2pPr>
            <a:lvl3pPr lvl="2" marR="0" algn="l">
              <a:lnSpc>
                <a:spcPct val="100000"/>
              </a:lnSpc>
              <a:spcBef>
                <a:spcPts val="0"/>
              </a:spcBef>
              <a:spcAft>
                <a:spcPts val="0"/>
              </a:spcAft>
              <a:buClr>
                <a:schemeClr val="dk1"/>
              </a:buClr>
              <a:buSzPts val="1800"/>
              <a:buFont typeface="Corbel"/>
              <a:buNone/>
              <a:defRPr b="0" i="0" sz="1800" u="none" cap="none" strike="noStrike">
                <a:solidFill>
                  <a:schemeClr val="dk1"/>
                </a:solidFill>
                <a:latin typeface="Corbel"/>
                <a:ea typeface="Corbel"/>
                <a:cs typeface="Corbel"/>
                <a:sym typeface="Corbel"/>
              </a:defRPr>
            </a:lvl3pPr>
            <a:lvl4pPr lvl="3" marR="0" algn="l">
              <a:lnSpc>
                <a:spcPct val="100000"/>
              </a:lnSpc>
              <a:spcBef>
                <a:spcPts val="0"/>
              </a:spcBef>
              <a:spcAft>
                <a:spcPts val="0"/>
              </a:spcAft>
              <a:buClr>
                <a:schemeClr val="dk1"/>
              </a:buClr>
              <a:buSzPts val="1800"/>
              <a:buFont typeface="Corbel"/>
              <a:buNone/>
              <a:defRPr b="0" i="0" sz="1800" u="none" cap="none" strike="noStrike">
                <a:solidFill>
                  <a:schemeClr val="dk1"/>
                </a:solidFill>
                <a:latin typeface="Corbel"/>
                <a:ea typeface="Corbel"/>
                <a:cs typeface="Corbel"/>
                <a:sym typeface="Corbel"/>
              </a:defRPr>
            </a:lvl4pPr>
            <a:lvl5pPr lvl="4" marR="0" algn="l">
              <a:lnSpc>
                <a:spcPct val="100000"/>
              </a:lnSpc>
              <a:spcBef>
                <a:spcPts val="0"/>
              </a:spcBef>
              <a:spcAft>
                <a:spcPts val="0"/>
              </a:spcAft>
              <a:buClr>
                <a:schemeClr val="dk1"/>
              </a:buClr>
              <a:buSzPts val="1800"/>
              <a:buFont typeface="Corbel"/>
              <a:buNone/>
              <a:defRPr b="0" i="0" sz="1800" u="none" cap="none" strike="noStrike">
                <a:solidFill>
                  <a:schemeClr val="dk1"/>
                </a:solidFill>
                <a:latin typeface="Corbel"/>
                <a:ea typeface="Corbel"/>
                <a:cs typeface="Corbel"/>
                <a:sym typeface="Corbel"/>
              </a:defRPr>
            </a:lvl5pPr>
            <a:lvl6pPr lvl="5" marR="0" algn="l">
              <a:lnSpc>
                <a:spcPct val="100000"/>
              </a:lnSpc>
              <a:spcBef>
                <a:spcPts val="0"/>
              </a:spcBef>
              <a:spcAft>
                <a:spcPts val="0"/>
              </a:spcAft>
              <a:buClr>
                <a:schemeClr val="dk1"/>
              </a:buClr>
              <a:buSzPts val="1800"/>
              <a:buFont typeface="Corbel"/>
              <a:buNone/>
              <a:defRPr b="0" i="0" sz="1800" u="none" cap="none" strike="noStrike">
                <a:solidFill>
                  <a:schemeClr val="dk1"/>
                </a:solidFill>
                <a:latin typeface="Corbel"/>
                <a:ea typeface="Corbel"/>
                <a:cs typeface="Corbel"/>
                <a:sym typeface="Corbel"/>
              </a:defRPr>
            </a:lvl6pPr>
            <a:lvl7pPr lvl="6" marR="0" algn="l">
              <a:lnSpc>
                <a:spcPct val="100000"/>
              </a:lnSpc>
              <a:spcBef>
                <a:spcPts val="0"/>
              </a:spcBef>
              <a:spcAft>
                <a:spcPts val="0"/>
              </a:spcAft>
              <a:buClr>
                <a:schemeClr val="dk1"/>
              </a:buClr>
              <a:buSzPts val="1800"/>
              <a:buFont typeface="Corbel"/>
              <a:buNone/>
              <a:defRPr b="0" i="0" sz="1800" u="none" cap="none" strike="noStrike">
                <a:solidFill>
                  <a:schemeClr val="dk1"/>
                </a:solidFill>
                <a:latin typeface="Corbel"/>
                <a:ea typeface="Corbel"/>
                <a:cs typeface="Corbel"/>
                <a:sym typeface="Corbel"/>
              </a:defRPr>
            </a:lvl7pPr>
            <a:lvl8pPr lvl="7" marR="0" algn="l">
              <a:lnSpc>
                <a:spcPct val="100000"/>
              </a:lnSpc>
              <a:spcBef>
                <a:spcPts val="0"/>
              </a:spcBef>
              <a:spcAft>
                <a:spcPts val="0"/>
              </a:spcAft>
              <a:buClr>
                <a:schemeClr val="dk1"/>
              </a:buClr>
              <a:buSzPts val="1800"/>
              <a:buFont typeface="Corbel"/>
              <a:buNone/>
              <a:defRPr b="0" i="0" sz="1800" u="none" cap="none" strike="noStrike">
                <a:solidFill>
                  <a:schemeClr val="dk1"/>
                </a:solidFill>
                <a:latin typeface="Corbel"/>
                <a:ea typeface="Corbel"/>
                <a:cs typeface="Corbel"/>
                <a:sym typeface="Corbel"/>
              </a:defRPr>
            </a:lvl8pPr>
            <a:lvl9pPr lvl="8" marR="0" algn="l">
              <a:lnSpc>
                <a:spcPct val="100000"/>
              </a:lnSpc>
              <a:spcBef>
                <a:spcPts val="0"/>
              </a:spcBef>
              <a:spcAft>
                <a:spcPts val="0"/>
              </a:spcAft>
              <a:buClr>
                <a:schemeClr val="dk1"/>
              </a:buClr>
              <a:buSzPts val="1800"/>
              <a:buFont typeface="Corbel"/>
              <a:buNone/>
              <a:defRPr b="0" i="0" sz="1800" u="none" cap="none" strike="noStrike">
                <a:solidFill>
                  <a:schemeClr val="dk1"/>
                </a:solidFill>
                <a:latin typeface="Corbel"/>
                <a:ea typeface="Corbel"/>
                <a:cs typeface="Corbel"/>
                <a:sym typeface="Corbel"/>
              </a:defRPr>
            </a:lvl9pPr>
          </a:lstStyle>
          <a:p/>
        </p:txBody>
      </p:sp>
      <p:sp>
        <p:nvSpPr>
          <p:cNvPr id="91" name="Google Shape;91;p10"/>
          <p:cNvSpPr txBox="1"/>
          <p:nvPr>
            <p:ph idx="12" type="sldNum"/>
          </p:nvPr>
        </p:nvSpPr>
        <p:spPr>
          <a:xfrm>
            <a:off x="8172400" y="4677984"/>
            <a:ext cx="936104" cy="32785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FF0000"/>
              </a:buClr>
              <a:buSzPts val="300"/>
              <a:buFont typeface="Calibri"/>
              <a:buNone/>
              <a:defRPr b="1" i="0" sz="1200" u="none" cap="none" strike="noStrike">
                <a:solidFill>
                  <a:srgbClr val="FF0000"/>
                </a:solidFill>
                <a:latin typeface="Calibri"/>
                <a:ea typeface="Calibri"/>
                <a:cs typeface="Calibri"/>
                <a:sym typeface="Calibri"/>
              </a:defRPr>
            </a:lvl1pPr>
            <a:lvl2pPr indent="0" lvl="1" marL="0" marR="0" algn="r">
              <a:lnSpc>
                <a:spcPct val="100000"/>
              </a:lnSpc>
              <a:spcBef>
                <a:spcPts val="0"/>
              </a:spcBef>
              <a:spcAft>
                <a:spcPts val="0"/>
              </a:spcAft>
              <a:buClr>
                <a:srgbClr val="FF0000"/>
              </a:buClr>
              <a:buSzPts val="300"/>
              <a:buFont typeface="Calibri"/>
              <a:buNone/>
              <a:defRPr b="1" i="0" sz="1200" u="none" cap="none" strike="noStrike">
                <a:solidFill>
                  <a:srgbClr val="FF0000"/>
                </a:solidFill>
                <a:latin typeface="Calibri"/>
                <a:ea typeface="Calibri"/>
                <a:cs typeface="Calibri"/>
                <a:sym typeface="Calibri"/>
              </a:defRPr>
            </a:lvl2pPr>
            <a:lvl3pPr indent="0" lvl="2" marL="0" marR="0" algn="r">
              <a:lnSpc>
                <a:spcPct val="100000"/>
              </a:lnSpc>
              <a:spcBef>
                <a:spcPts val="0"/>
              </a:spcBef>
              <a:spcAft>
                <a:spcPts val="0"/>
              </a:spcAft>
              <a:buClr>
                <a:srgbClr val="FF0000"/>
              </a:buClr>
              <a:buSzPts val="300"/>
              <a:buFont typeface="Calibri"/>
              <a:buNone/>
              <a:defRPr b="1" i="0" sz="1200" u="none" cap="none" strike="noStrike">
                <a:solidFill>
                  <a:srgbClr val="FF0000"/>
                </a:solidFill>
                <a:latin typeface="Calibri"/>
                <a:ea typeface="Calibri"/>
                <a:cs typeface="Calibri"/>
                <a:sym typeface="Calibri"/>
              </a:defRPr>
            </a:lvl3pPr>
            <a:lvl4pPr indent="0" lvl="3" marL="0" marR="0" algn="r">
              <a:lnSpc>
                <a:spcPct val="100000"/>
              </a:lnSpc>
              <a:spcBef>
                <a:spcPts val="0"/>
              </a:spcBef>
              <a:spcAft>
                <a:spcPts val="0"/>
              </a:spcAft>
              <a:buClr>
                <a:srgbClr val="FF0000"/>
              </a:buClr>
              <a:buSzPts val="300"/>
              <a:buFont typeface="Calibri"/>
              <a:buNone/>
              <a:defRPr b="1" i="0" sz="1200" u="none" cap="none" strike="noStrike">
                <a:solidFill>
                  <a:srgbClr val="FF0000"/>
                </a:solidFill>
                <a:latin typeface="Calibri"/>
                <a:ea typeface="Calibri"/>
                <a:cs typeface="Calibri"/>
                <a:sym typeface="Calibri"/>
              </a:defRPr>
            </a:lvl4pPr>
            <a:lvl5pPr indent="0" lvl="4" marL="0" marR="0" algn="r">
              <a:lnSpc>
                <a:spcPct val="100000"/>
              </a:lnSpc>
              <a:spcBef>
                <a:spcPts val="0"/>
              </a:spcBef>
              <a:spcAft>
                <a:spcPts val="0"/>
              </a:spcAft>
              <a:buClr>
                <a:srgbClr val="FF0000"/>
              </a:buClr>
              <a:buSzPts val="300"/>
              <a:buFont typeface="Calibri"/>
              <a:buNone/>
              <a:defRPr b="1" i="0" sz="1200" u="none" cap="none" strike="noStrike">
                <a:solidFill>
                  <a:srgbClr val="FF0000"/>
                </a:solidFill>
                <a:latin typeface="Calibri"/>
                <a:ea typeface="Calibri"/>
                <a:cs typeface="Calibri"/>
                <a:sym typeface="Calibri"/>
              </a:defRPr>
            </a:lvl5pPr>
            <a:lvl6pPr indent="0" lvl="5" marL="0" marR="0" algn="r">
              <a:lnSpc>
                <a:spcPct val="100000"/>
              </a:lnSpc>
              <a:spcBef>
                <a:spcPts val="0"/>
              </a:spcBef>
              <a:spcAft>
                <a:spcPts val="0"/>
              </a:spcAft>
              <a:buClr>
                <a:srgbClr val="FF0000"/>
              </a:buClr>
              <a:buSzPts val="300"/>
              <a:buFont typeface="Calibri"/>
              <a:buNone/>
              <a:defRPr b="1" i="0" sz="1200" u="none" cap="none" strike="noStrike">
                <a:solidFill>
                  <a:srgbClr val="FF0000"/>
                </a:solidFill>
                <a:latin typeface="Calibri"/>
                <a:ea typeface="Calibri"/>
                <a:cs typeface="Calibri"/>
                <a:sym typeface="Calibri"/>
              </a:defRPr>
            </a:lvl6pPr>
            <a:lvl7pPr indent="0" lvl="6" marL="0" marR="0" algn="r">
              <a:lnSpc>
                <a:spcPct val="100000"/>
              </a:lnSpc>
              <a:spcBef>
                <a:spcPts val="0"/>
              </a:spcBef>
              <a:spcAft>
                <a:spcPts val="0"/>
              </a:spcAft>
              <a:buClr>
                <a:srgbClr val="FF0000"/>
              </a:buClr>
              <a:buSzPts val="300"/>
              <a:buFont typeface="Calibri"/>
              <a:buNone/>
              <a:defRPr b="1" i="0" sz="1200" u="none" cap="none" strike="noStrike">
                <a:solidFill>
                  <a:srgbClr val="FF0000"/>
                </a:solidFill>
                <a:latin typeface="Calibri"/>
                <a:ea typeface="Calibri"/>
                <a:cs typeface="Calibri"/>
                <a:sym typeface="Calibri"/>
              </a:defRPr>
            </a:lvl7pPr>
            <a:lvl8pPr indent="0" lvl="7" marL="0" marR="0" algn="r">
              <a:lnSpc>
                <a:spcPct val="100000"/>
              </a:lnSpc>
              <a:spcBef>
                <a:spcPts val="0"/>
              </a:spcBef>
              <a:spcAft>
                <a:spcPts val="0"/>
              </a:spcAft>
              <a:buClr>
                <a:srgbClr val="FF0000"/>
              </a:buClr>
              <a:buSzPts val="300"/>
              <a:buFont typeface="Calibri"/>
              <a:buNone/>
              <a:defRPr b="1" i="0" sz="1200" u="none" cap="none" strike="noStrike">
                <a:solidFill>
                  <a:srgbClr val="FF0000"/>
                </a:solidFill>
                <a:latin typeface="Calibri"/>
                <a:ea typeface="Calibri"/>
                <a:cs typeface="Calibri"/>
                <a:sym typeface="Calibri"/>
              </a:defRPr>
            </a:lvl8pPr>
            <a:lvl9pPr indent="0" lvl="8" marL="0" marR="0" algn="r">
              <a:lnSpc>
                <a:spcPct val="100000"/>
              </a:lnSpc>
              <a:spcBef>
                <a:spcPts val="0"/>
              </a:spcBef>
              <a:spcAft>
                <a:spcPts val="0"/>
              </a:spcAft>
              <a:buClr>
                <a:srgbClr val="FF0000"/>
              </a:buClr>
              <a:buSzPts val="300"/>
              <a:buFont typeface="Calibri"/>
              <a:buNone/>
              <a:defRPr b="1" i="0" sz="1200" u="none" cap="none" strike="noStrike">
                <a:solidFill>
                  <a:srgbClr val="FF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fr-FR"/>
              <a:t>‹#›</a:t>
            </a:fld>
            <a:endParaRPr/>
          </a:p>
        </p:txBody>
      </p:sp>
      <p:sp>
        <p:nvSpPr>
          <p:cNvPr id="92" name="Google Shape;92;p10"/>
          <p:cNvSpPr/>
          <p:nvPr/>
        </p:nvSpPr>
        <p:spPr>
          <a:xfrm>
            <a:off x="7406886" y="25159"/>
            <a:ext cx="1691680" cy="270030"/>
          </a:xfrm>
          <a:prstGeom prst="rect">
            <a:avLst/>
          </a:prstGeom>
          <a:solidFill>
            <a:srgbClr val="F2F2F2"/>
          </a:solidFill>
          <a:ln cap="flat" cmpd="sng" w="25400">
            <a:solidFill>
              <a:srgbClr val="F2F2F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BFBFBF"/>
              </a:solidFill>
              <a:latin typeface="Corbel"/>
              <a:ea typeface="Corbel"/>
              <a:cs typeface="Corbel"/>
              <a:sym typeface="Corbel"/>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9.xml"/><Relationship Id="rId10" Type="http://schemas.openxmlformats.org/officeDocument/2006/relationships/slideLayout" Target="../slideLayouts/slideLayout8.xml"/><Relationship Id="rId13" Type="http://schemas.openxmlformats.org/officeDocument/2006/relationships/slideLayout" Target="../slideLayouts/slideLayout11.xml"/><Relationship Id="rId12" Type="http://schemas.openxmlformats.org/officeDocument/2006/relationships/slideLayout" Target="../slideLayouts/slideLayout10.xml"/><Relationship Id="rId1" Type="http://schemas.openxmlformats.org/officeDocument/2006/relationships/image" Target="../media/image3.png"/><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slideLayout" Target="../slideLayouts/slideLayout2.xml"/><Relationship Id="rId9" Type="http://schemas.openxmlformats.org/officeDocument/2006/relationships/slideLayout" Target="../slideLayouts/slideLayout7.xml"/><Relationship Id="rId14" Type="http://schemas.openxmlformats.org/officeDocument/2006/relationships/theme" Target="../theme/theme1.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0.xml"/><Relationship Id="rId10" Type="http://schemas.openxmlformats.org/officeDocument/2006/relationships/slideLayout" Target="../slideLayouts/slideLayout19.xml"/><Relationship Id="rId13" Type="http://schemas.openxmlformats.org/officeDocument/2006/relationships/slideLayout" Target="../slideLayouts/slideLayout22.xml"/><Relationship Id="rId12" Type="http://schemas.openxmlformats.org/officeDocument/2006/relationships/slideLayout" Target="../slideLayouts/slideLayout21.xml"/><Relationship Id="rId1" Type="http://schemas.openxmlformats.org/officeDocument/2006/relationships/image" Target="../media/image6.png"/><Relationship Id="rId2" Type="http://schemas.openxmlformats.org/officeDocument/2006/relationships/image" Target="../media/image4.png"/><Relationship Id="rId3" Type="http://schemas.openxmlformats.org/officeDocument/2006/relationships/slideLayout" Target="../slideLayouts/slideLayout12.xml"/><Relationship Id="rId4" Type="http://schemas.openxmlformats.org/officeDocument/2006/relationships/slideLayout" Target="../slideLayouts/slideLayout13.xml"/><Relationship Id="rId9" Type="http://schemas.openxmlformats.org/officeDocument/2006/relationships/slideLayout" Target="../slideLayouts/slideLayout18.xml"/><Relationship Id="rId14" Type="http://schemas.openxmlformats.org/officeDocument/2006/relationships/theme" Target="../theme/theme3.xml"/><Relationship Id="rId5" Type="http://schemas.openxmlformats.org/officeDocument/2006/relationships/slideLayout" Target="../slideLayouts/slideLayout14.xml"/><Relationship Id="rId6" Type="http://schemas.openxmlformats.org/officeDocument/2006/relationships/slideLayout" Target="../slideLayouts/slideLayout15.xml"/><Relationship Id="rId7" Type="http://schemas.openxmlformats.org/officeDocument/2006/relationships/slideLayout" Target="../slideLayouts/slideLayout16.xml"/><Relationship Id="rId8"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1F1F1"/>
        </a:solidFill>
      </p:bgPr>
    </p:bg>
    <p:spTree>
      <p:nvGrpSpPr>
        <p:cNvPr id="9" name="Shape 9"/>
        <p:cNvGrpSpPr/>
        <p:nvPr/>
      </p:nvGrpSpPr>
      <p:grpSpPr>
        <a:xfrm>
          <a:off x="0" y="0"/>
          <a:ext cx="0" cy="0"/>
          <a:chOff x="0" y="0"/>
          <a:chExt cx="0" cy="0"/>
        </a:xfrm>
      </p:grpSpPr>
      <p:pic>
        <p:nvPicPr>
          <p:cNvPr id="10" name="Google Shape;10;p1"/>
          <p:cNvPicPr preferRelativeResize="0"/>
          <p:nvPr/>
        </p:nvPicPr>
        <p:blipFill rotWithShape="1">
          <a:blip r:embed="rId1">
            <a:alphaModFix/>
          </a:blip>
          <a:srcRect b="0" l="0" r="0" t="0"/>
          <a:stretch/>
        </p:blipFill>
        <p:spPr>
          <a:xfrm>
            <a:off x="-396" y="4083918"/>
            <a:ext cx="9144793" cy="1078993"/>
          </a:xfrm>
          <a:prstGeom prst="rect">
            <a:avLst/>
          </a:prstGeom>
          <a:noFill/>
          <a:ln>
            <a:noFill/>
          </a:ln>
        </p:spPr>
      </p:pic>
      <p:sp>
        <p:nvSpPr>
          <p:cNvPr id="11" name="Google Shape;11;p1"/>
          <p:cNvSpPr/>
          <p:nvPr/>
        </p:nvSpPr>
        <p:spPr>
          <a:xfrm>
            <a:off x="0" y="0"/>
            <a:ext cx="9144000" cy="843558"/>
          </a:xfrm>
          <a:prstGeom prst="rect">
            <a:avLst/>
          </a:prstGeom>
          <a:solidFill>
            <a:srgbClr val="F1F1F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orbel"/>
              <a:ea typeface="Corbel"/>
              <a:cs typeface="Corbel"/>
              <a:sym typeface="Corbel"/>
            </a:endParaRPr>
          </a:p>
        </p:txBody>
      </p:sp>
      <p:sp>
        <p:nvSpPr>
          <p:cNvPr id="12" name="Google Shape;12;p1"/>
          <p:cNvSpPr txBox="1"/>
          <p:nvPr>
            <p:ph type="title"/>
          </p:nvPr>
        </p:nvSpPr>
        <p:spPr>
          <a:xfrm>
            <a:off x="0" y="19717"/>
            <a:ext cx="9144000" cy="661823"/>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Clr>
                <a:srgbClr val="B10404"/>
              </a:buClr>
              <a:buSzPts val="2800"/>
              <a:buFont typeface="Corbel"/>
              <a:buNone/>
              <a:defRPr b="1" i="0" sz="2800" u="none" cap="none" strike="noStrike">
                <a:solidFill>
                  <a:srgbClr val="B10404"/>
                </a:solidFill>
                <a:latin typeface="Corbel"/>
                <a:ea typeface="Corbel"/>
                <a:cs typeface="Corbel"/>
                <a:sym typeface="Corbel"/>
              </a:defRPr>
            </a:lvl1pPr>
            <a:lvl2pPr lvl="1"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9pPr>
          </a:lstStyle>
          <a:p/>
        </p:txBody>
      </p:sp>
      <p:sp>
        <p:nvSpPr>
          <p:cNvPr id="13" name="Google Shape;13;p1"/>
          <p:cNvSpPr txBox="1"/>
          <p:nvPr>
            <p:ph idx="1" type="body"/>
          </p:nvPr>
        </p:nvSpPr>
        <p:spPr>
          <a:xfrm>
            <a:off x="251520" y="843558"/>
            <a:ext cx="8640960" cy="3456384"/>
          </a:xfrm>
          <a:prstGeom prst="rect">
            <a:avLst/>
          </a:prstGeom>
          <a:noFill/>
          <a:ln>
            <a:noFill/>
          </a:ln>
        </p:spPr>
        <p:txBody>
          <a:bodyPr anchorCtr="0" anchor="t" bIns="91425" lIns="91425" spcFirstLastPara="1" rIns="91425" wrap="square" tIns="91425"/>
          <a:lstStyle>
            <a:lvl1pPr indent="-406400" lvl="0" marL="457200" marR="0" rtl="0" algn="l">
              <a:lnSpc>
                <a:spcPct val="100000"/>
              </a:lnSpc>
              <a:spcBef>
                <a:spcPts val="560"/>
              </a:spcBef>
              <a:spcAft>
                <a:spcPts val="0"/>
              </a:spcAft>
              <a:buClr>
                <a:schemeClr val="dk1"/>
              </a:buClr>
              <a:buSzPts val="2800"/>
              <a:buFont typeface="Arial"/>
              <a:buChar char="•"/>
              <a:defRPr b="1" i="0" sz="2800" u="none" cap="none" strike="noStrike">
                <a:solidFill>
                  <a:schemeClr val="dk1"/>
                </a:solidFill>
                <a:latin typeface="Corbel"/>
                <a:ea typeface="Corbel"/>
                <a:cs typeface="Corbel"/>
                <a:sym typeface="Corbel"/>
              </a:defRPr>
            </a:lvl1pPr>
            <a:lvl2pPr indent="-381000" lvl="1" marL="914400" marR="0" rtl="0" algn="l">
              <a:lnSpc>
                <a:spcPct val="100000"/>
              </a:lnSpc>
              <a:spcBef>
                <a:spcPts val="480"/>
              </a:spcBef>
              <a:spcAft>
                <a:spcPts val="0"/>
              </a:spcAft>
              <a:buClr>
                <a:srgbClr val="424242"/>
              </a:buClr>
              <a:buSzPts val="2400"/>
              <a:buFont typeface="Arial"/>
              <a:buChar char="–"/>
              <a:defRPr b="0" i="0" sz="2400" u="none" cap="none" strike="noStrike">
                <a:solidFill>
                  <a:srgbClr val="424242"/>
                </a:solidFill>
                <a:latin typeface="Corbel"/>
                <a:ea typeface="Corbel"/>
                <a:cs typeface="Corbel"/>
                <a:sym typeface="Corbel"/>
              </a:defRPr>
            </a:lvl2pPr>
            <a:lvl3pPr indent="-355600" lvl="2" marL="1371600" marR="0" rtl="0" algn="l">
              <a:lnSpc>
                <a:spcPct val="100000"/>
              </a:lnSpc>
              <a:spcBef>
                <a:spcPts val="400"/>
              </a:spcBef>
              <a:spcAft>
                <a:spcPts val="0"/>
              </a:spcAft>
              <a:buClr>
                <a:srgbClr val="424242"/>
              </a:buClr>
              <a:buSzPts val="2000"/>
              <a:buFont typeface="Arial"/>
              <a:buChar char="•"/>
              <a:defRPr b="0" i="0" sz="2000" u="none" cap="none" strike="noStrike">
                <a:solidFill>
                  <a:srgbClr val="424242"/>
                </a:solidFill>
                <a:latin typeface="Corbel"/>
                <a:ea typeface="Corbel"/>
                <a:cs typeface="Corbel"/>
                <a:sym typeface="Corbel"/>
              </a:defRPr>
            </a:lvl3pPr>
            <a:lvl4pPr indent="-342900" lvl="3" marL="1828800" marR="0" rtl="0" algn="l">
              <a:lnSpc>
                <a:spcPct val="100000"/>
              </a:lnSpc>
              <a:spcBef>
                <a:spcPts val="360"/>
              </a:spcBef>
              <a:spcAft>
                <a:spcPts val="0"/>
              </a:spcAft>
              <a:buClr>
                <a:srgbClr val="424242"/>
              </a:buClr>
              <a:buSzPts val="1800"/>
              <a:buFont typeface="Arial"/>
              <a:buChar char="–"/>
              <a:defRPr b="0" i="0" sz="1800" u="none" cap="none" strike="noStrike">
                <a:solidFill>
                  <a:srgbClr val="424242"/>
                </a:solidFill>
                <a:latin typeface="Corbel"/>
                <a:ea typeface="Corbel"/>
                <a:cs typeface="Corbel"/>
                <a:sym typeface="Corbel"/>
              </a:defRPr>
            </a:lvl4pPr>
            <a:lvl5pPr indent="-342900" lvl="4" marL="2286000" marR="0" rtl="0" algn="l">
              <a:lnSpc>
                <a:spcPct val="100000"/>
              </a:lnSpc>
              <a:spcBef>
                <a:spcPts val="360"/>
              </a:spcBef>
              <a:spcAft>
                <a:spcPts val="0"/>
              </a:spcAft>
              <a:buClr>
                <a:srgbClr val="424242"/>
              </a:buClr>
              <a:buSzPts val="1800"/>
              <a:buFont typeface="Arial"/>
              <a:buChar char="»"/>
              <a:defRPr b="0" i="0" sz="1800" u="none" cap="none" strike="noStrike">
                <a:solidFill>
                  <a:srgbClr val="424242"/>
                </a:solidFill>
                <a:latin typeface="Corbel"/>
                <a:ea typeface="Corbel"/>
                <a:cs typeface="Corbel"/>
                <a:sym typeface="Corbe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orbel"/>
                <a:ea typeface="Corbel"/>
                <a:cs typeface="Corbel"/>
                <a:sym typeface="Corbe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orbel"/>
                <a:ea typeface="Corbel"/>
                <a:cs typeface="Corbel"/>
                <a:sym typeface="Corbe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orbel"/>
                <a:ea typeface="Corbel"/>
                <a:cs typeface="Corbel"/>
                <a:sym typeface="Corbe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orbel"/>
                <a:ea typeface="Corbel"/>
                <a:cs typeface="Corbel"/>
                <a:sym typeface="Corbel"/>
              </a:defRPr>
            </a:lvl9pPr>
          </a:lstStyle>
          <a:p/>
        </p:txBody>
      </p:sp>
      <p:sp>
        <p:nvSpPr>
          <p:cNvPr id="14" name="Google Shape;14;p1"/>
          <p:cNvSpPr txBox="1"/>
          <p:nvPr>
            <p:ph idx="11" type="ftr"/>
          </p:nvPr>
        </p:nvSpPr>
        <p:spPr>
          <a:xfrm>
            <a:off x="1781636" y="4731990"/>
            <a:ext cx="5580731" cy="273844"/>
          </a:xfrm>
          <a:prstGeom prst="rect">
            <a:avLst/>
          </a:prstGeom>
          <a:noFill/>
          <a:ln>
            <a:noFill/>
          </a:ln>
        </p:spPr>
        <p:txBody>
          <a:bodyPr anchorCtr="0" anchor="ctr" bIns="91425" lIns="91425" spcFirstLastPara="1" rIns="91425" wrap="square" tIns="91425"/>
          <a:lstStyle>
            <a:lvl1pPr lvl="0" marR="0" rtl="0" algn="ctr">
              <a:lnSpc>
                <a:spcPct val="100000"/>
              </a:lnSpc>
              <a:spcBef>
                <a:spcPts val="0"/>
              </a:spcBef>
              <a:spcAft>
                <a:spcPts val="0"/>
              </a:spcAft>
              <a:buClr>
                <a:srgbClr val="FF0000"/>
              </a:buClr>
              <a:buSzPts val="1200"/>
              <a:buFont typeface="Calibri"/>
              <a:buNone/>
              <a:defRPr b="1" i="0" sz="1200" u="none" cap="none" strike="noStrike">
                <a:solidFill>
                  <a:srgbClr val="FF0000"/>
                </a:solidFill>
                <a:latin typeface="Calibri"/>
                <a:ea typeface="Calibri"/>
                <a:cs typeface="Calibri"/>
                <a:sym typeface="Calibri"/>
              </a:defRPr>
            </a:lvl1pPr>
            <a:lvl2pPr lvl="1" marR="0" rtl="0" algn="l">
              <a:lnSpc>
                <a:spcPct val="100000"/>
              </a:lnSpc>
              <a:spcBef>
                <a:spcPts val="0"/>
              </a:spcBef>
              <a:spcAft>
                <a:spcPts val="0"/>
              </a:spcAft>
              <a:buClr>
                <a:schemeClr val="dk1"/>
              </a:buClr>
              <a:buSzPts val="1800"/>
              <a:buFont typeface="Corbel"/>
              <a:buNone/>
              <a:defRPr b="0" i="0" sz="1800" u="none" cap="none" strike="noStrike">
                <a:solidFill>
                  <a:schemeClr val="dk1"/>
                </a:solidFill>
                <a:latin typeface="Corbel"/>
                <a:ea typeface="Corbel"/>
                <a:cs typeface="Corbel"/>
                <a:sym typeface="Corbel"/>
              </a:defRPr>
            </a:lvl2pPr>
            <a:lvl3pPr lvl="2" marR="0" rtl="0" algn="l">
              <a:lnSpc>
                <a:spcPct val="100000"/>
              </a:lnSpc>
              <a:spcBef>
                <a:spcPts val="0"/>
              </a:spcBef>
              <a:spcAft>
                <a:spcPts val="0"/>
              </a:spcAft>
              <a:buClr>
                <a:schemeClr val="dk1"/>
              </a:buClr>
              <a:buSzPts val="1800"/>
              <a:buFont typeface="Corbel"/>
              <a:buNone/>
              <a:defRPr b="0" i="0" sz="1800" u="none" cap="none" strike="noStrike">
                <a:solidFill>
                  <a:schemeClr val="dk1"/>
                </a:solidFill>
                <a:latin typeface="Corbel"/>
                <a:ea typeface="Corbel"/>
                <a:cs typeface="Corbel"/>
                <a:sym typeface="Corbel"/>
              </a:defRPr>
            </a:lvl3pPr>
            <a:lvl4pPr lvl="3" marR="0" rtl="0" algn="l">
              <a:lnSpc>
                <a:spcPct val="100000"/>
              </a:lnSpc>
              <a:spcBef>
                <a:spcPts val="0"/>
              </a:spcBef>
              <a:spcAft>
                <a:spcPts val="0"/>
              </a:spcAft>
              <a:buClr>
                <a:schemeClr val="dk1"/>
              </a:buClr>
              <a:buSzPts val="1800"/>
              <a:buFont typeface="Corbel"/>
              <a:buNone/>
              <a:defRPr b="0" i="0" sz="1800" u="none" cap="none" strike="noStrike">
                <a:solidFill>
                  <a:schemeClr val="dk1"/>
                </a:solidFill>
                <a:latin typeface="Corbel"/>
                <a:ea typeface="Corbel"/>
                <a:cs typeface="Corbel"/>
                <a:sym typeface="Corbel"/>
              </a:defRPr>
            </a:lvl4pPr>
            <a:lvl5pPr lvl="4" marR="0" rtl="0" algn="l">
              <a:lnSpc>
                <a:spcPct val="100000"/>
              </a:lnSpc>
              <a:spcBef>
                <a:spcPts val="0"/>
              </a:spcBef>
              <a:spcAft>
                <a:spcPts val="0"/>
              </a:spcAft>
              <a:buClr>
                <a:schemeClr val="dk1"/>
              </a:buClr>
              <a:buSzPts val="1800"/>
              <a:buFont typeface="Corbel"/>
              <a:buNone/>
              <a:defRPr b="0" i="0" sz="1800" u="none" cap="none" strike="noStrike">
                <a:solidFill>
                  <a:schemeClr val="dk1"/>
                </a:solidFill>
                <a:latin typeface="Corbel"/>
                <a:ea typeface="Corbel"/>
                <a:cs typeface="Corbel"/>
                <a:sym typeface="Corbel"/>
              </a:defRPr>
            </a:lvl5pPr>
            <a:lvl6pPr lvl="5" marR="0" rtl="0" algn="l">
              <a:lnSpc>
                <a:spcPct val="100000"/>
              </a:lnSpc>
              <a:spcBef>
                <a:spcPts val="0"/>
              </a:spcBef>
              <a:spcAft>
                <a:spcPts val="0"/>
              </a:spcAft>
              <a:buClr>
                <a:schemeClr val="dk1"/>
              </a:buClr>
              <a:buSzPts val="1800"/>
              <a:buFont typeface="Corbel"/>
              <a:buNone/>
              <a:defRPr b="0" i="0" sz="1800" u="none" cap="none" strike="noStrike">
                <a:solidFill>
                  <a:schemeClr val="dk1"/>
                </a:solidFill>
                <a:latin typeface="Corbel"/>
                <a:ea typeface="Corbel"/>
                <a:cs typeface="Corbel"/>
                <a:sym typeface="Corbel"/>
              </a:defRPr>
            </a:lvl6pPr>
            <a:lvl7pPr lvl="6" marR="0" rtl="0" algn="l">
              <a:lnSpc>
                <a:spcPct val="100000"/>
              </a:lnSpc>
              <a:spcBef>
                <a:spcPts val="0"/>
              </a:spcBef>
              <a:spcAft>
                <a:spcPts val="0"/>
              </a:spcAft>
              <a:buClr>
                <a:schemeClr val="dk1"/>
              </a:buClr>
              <a:buSzPts val="1800"/>
              <a:buFont typeface="Corbel"/>
              <a:buNone/>
              <a:defRPr b="0" i="0" sz="1800" u="none" cap="none" strike="noStrike">
                <a:solidFill>
                  <a:schemeClr val="dk1"/>
                </a:solidFill>
                <a:latin typeface="Corbel"/>
                <a:ea typeface="Corbel"/>
                <a:cs typeface="Corbel"/>
                <a:sym typeface="Corbel"/>
              </a:defRPr>
            </a:lvl7pPr>
            <a:lvl8pPr lvl="7" marR="0" rtl="0" algn="l">
              <a:lnSpc>
                <a:spcPct val="100000"/>
              </a:lnSpc>
              <a:spcBef>
                <a:spcPts val="0"/>
              </a:spcBef>
              <a:spcAft>
                <a:spcPts val="0"/>
              </a:spcAft>
              <a:buClr>
                <a:schemeClr val="dk1"/>
              </a:buClr>
              <a:buSzPts val="1800"/>
              <a:buFont typeface="Corbel"/>
              <a:buNone/>
              <a:defRPr b="0" i="0" sz="1800" u="none" cap="none" strike="noStrike">
                <a:solidFill>
                  <a:schemeClr val="dk1"/>
                </a:solidFill>
                <a:latin typeface="Corbel"/>
                <a:ea typeface="Corbel"/>
                <a:cs typeface="Corbel"/>
                <a:sym typeface="Corbel"/>
              </a:defRPr>
            </a:lvl8pPr>
            <a:lvl9pPr lvl="8" marR="0" rtl="0" algn="l">
              <a:lnSpc>
                <a:spcPct val="100000"/>
              </a:lnSpc>
              <a:spcBef>
                <a:spcPts val="0"/>
              </a:spcBef>
              <a:spcAft>
                <a:spcPts val="0"/>
              </a:spcAft>
              <a:buClr>
                <a:schemeClr val="dk1"/>
              </a:buClr>
              <a:buSzPts val="1800"/>
              <a:buFont typeface="Corbel"/>
              <a:buNone/>
              <a:defRPr b="0" i="0" sz="1800" u="none" cap="none" strike="noStrike">
                <a:solidFill>
                  <a:schemeClr val="dk1"/>
                </a:solidFill>
                <a:latin typeface="Corbel"/>
                <a:ea typeface="Corbel"/>
                <a:cs typeface="Corbel"/>
                <a:sym typeface="Corbel"/>
              </a:defRPr>
            </a:lvl9pPr>
          </a:lstStyle>
          <a:p/>
        </p:txBody>
      </p:sp>
      <p:sp>
        <p:nvSpPr>
          <p:cNvPr id="15" name="Google Shape;15;p1"/>
          <p:cNvSpPr txBox="1"/>
          <p:nvPr>
            <p:ph idx="12" type="sldNum"/>
          </p:nvPr>
        </p:nvSpPr>
        <p:spPr>
          <a:xfrm>
            <a:off x="8172400" y="4677984"/>
            <a:ext cx="936104" cy="32785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FF0000"/>
              </a:buClr>
              <a:buSzPts val="300"/>
              <a:buFont typeface="Calibri"/>
              <a:buNone/>
              <a:defRPr b="1" i="0" sz="1200" u="none" cap="none" strike="noStrike">
                <a:solidFill>
                  <a:srgbClr val="FF0000"/>
                </a:solidFill>
                <a:latin typeface="Calibri"/>
                <a:ea typeface="Calibri"/>
                <a:cs typeface="Calibri"/>
                <a:sym typeface="Calibri"/>
              </a:defRPr>
            </a:lvl1pPr>
            <a:lvl2pPr indent="0" lvl="1" marL="0" marR="0" rtl="0" algn="r">
              <a:lnSpc>
                <a:spcPct val="100000"/>
              </a:lnSpc>
              <a:spcBef>
                <a:spcPts val="0"/>
              </a:spcBef>
              <a:spcAft>
                <a:spcPts val="0"/>
              </a:spcAft>
              <a:buClr>
                <a:srgbClr val="FF0000"/>
              </a:buClr>
              <a:buSzPts val="300"/>
              <a:buFont typeface="Calibri"/>
              <a:buNone/>
              <a:defRPr b="1" i="0" sz="1200" u="none" cap="none" strike="noStrike">
                <a:solidFill>
                  <a:srgbClr val="FF0000"/>
                </a:solidFill>
                <a:latin typeface="Calibri"/>
                <a:ea typeface="Calibri"/>
                <a:cs typeface="Calibri"/>
                <a:sym typeface="Calibri"/>
              </a:defRPr>
            </a:lvl2pPr>
            <a:lvl3pPr indent="0" lvl="2" marL="0" marR="0" rtl="0" algn="r">
              <a:lnSpc>
                <a:spcPct val="100000"/>
              </a:lnSpc>
              <a:spcBef>
                <a:spcPts val="0"/>
              </a:spcBef>
              <a:spcAft>
                <a:spcPts val="0"/>
              </a:spcAft>
              <a:buClr>
                <a:srgbClr val="FF0000"/>
              </a:buClr>
              <a:buSzPts val="300"/>
              <a:buFont typeface="Calibri"/>
              <a:buNone/>
              <a:defRPr b="1" i="0" sz="1200" u="none" cap="none" strike="noStrike">
                <a:solidFill>
                  <a:srgbClr val="FF0000"/>
                </a:solidFill>
                <a:latin typeface="Calibri"/>
                <a:ea typeface="Calibri"/>
                <a:cs typeface="Calibri"/>
                <a:sym typeface="Calibri"/>
              </a:defRPr>
            </a:lvl3pPr>
            <a:lvl4pPr indent="0" lvl="3" marL="0" marR="0" rtl="0" algn="r">
              <a:lnSpc>
                <a:spcPct val="100000"/>
              </a:lnSpc>
              <a:spcBef>
                <a:spcPts val="0"/>
              </a:spcBef>
              <a:spcAft>
                <a:spcPts val="0"/>
              </a:spcAft>
              <a:buClr>
                <a:srgbClr val="FF0000"/>
              </a:buClr>
              <a:buSzPts val="300"/>
              <a:buFont typeface="Calibri"/>
              <a:buNone/>
              <a:defRPr b="1" i="0" sz="1200" u="none" cap="none" strike="noStrike">
                <a:solidFill>
                  <a:srgbClr val="FF0000"/>
                </a:solidFill>
                <a:latin typeface="Calibri"/>
                <a:ea typeface="Calibri"/>
                <a:cs typeface="Calibri"/>
                <a:sym typeface="Calibri"/>
              </a:defRPr>
            </a:lvl4pPr>
            <a:lvl5pPr indent="0" lvl="4" marL="0" marR="0" rtl="0" algn="r">
              <a:lnSpc>
                <a:spcPct val="100000"/>
              </a:lnSpc>
              <a:spcBef>
                <a:spcPts val="0"/>
              </a:spcBef>
              <a:spcAft>
                <a:spcPts val="0"/>
              </a:spcAft>
              <a:buClr>
                <a:srgbClr val="FF0000"/>
              </a:buClr>
              <a:buSzPts val="300"/>
              <a:buFont typeface="Calibri"/>
              <a:buNone/>
              <a:defRPr b="1" i="0" sz="1200" u="none" cap="none" strike="noStrike">
                <a:solidFill>
                  <a:srgbClr val="FF0000"/>
                </a:solidFill>
                <a:latin typeface="Calibri"/>
                <a:ea typeface="Calibri"/>
                <a:cs typeface="Calibri"/>
                <a:sym typeface="Calibri"/>
              </a:defRPr>
            </a:lvl5pPr>
            <a:lvl6pPr indent="0" lvl="5" marL="0" marR="0" rtl="0" algn="r">
              <a:lnSpc>
                <a:spcPct val="100000"/>
              </a:lnSpc>
              <a:spcBef>
                <a:spcPts val="0"/>
              </a:spcBef>
              <a:spcAft>
                <a:spcPts val="0"/>
              </a:spcAft>
              <a:buClr>
                <a:srgbClr val="FF0000"/>
              </a:buClr>
              <a:buSzPts val="300"/>
              <a:buFont typeface="Calibri"/>
              <a:buNone/>
              <a:defRPr b="1" i="0" sz="1200" u="none" cap="none" strike="noStrike">
                <a:solidFill>
                  <a:srgbClr val="FF0000"/>
                </a:solidFill>
                <a:latin typeface="Calibri"/>
                <a:ea typeface="Calibri"/>
                <a:cs typeface="Calibri"/>
                <a:sym typeface="Calibri"/>
              </a:defRPr>
            </a:lvl6pPr>
            <a:lvl7pPr indent="0" lvl="6" marL="0" marR="0" rtl="0" algn="r">
              <a:lnSpc>
                <a:spcPct val="100000"/>
              </a:lnSpc>
              <a:spcBef>
                <a:spcPts val="0"/>
              </a:spcBef>
              <a:spcAft>
                <a:spcPts val="0"/>
              </a:spcAft>
              <a:buClr>
                <a:srgbClr val="FF0000"/>
              </a:buClr>
              <a:buSzPts val="300"/>
              <a:buFont typeface="Calibri"/>
              <a:buNone/>
              <a:defRPr b="1" i="0" sz="1200" u="none" cap="none" strike="noStrike">
                <a:solidFill>
                  <a:srgbClr val="FF0000"/>
                </a:solidFill>
                <a:latin typeface="Calibri"/>
                <a:ea typeface="Calibri"/>
                <a:cs typeface="Calibri"/>
                <a:sym typeface="Calibri"/>
              </a:defRPr>
            </a:lvl7pPr>
            <a:lvl8pPr indent="0" lvl="7" marL="0" marR="0" rtl="0" algn="r">
              <a:lnSpc>
                <a:spcPct val="100000"/>
              </a:lnSpc>
              <a:spcBef>
                <a:spcPts val="0"/>
              </a:spcBef>
              <a:spcAft>
                <a:spcPts val="0"/>
              </a:spcAft>
              <a:buClr>
                <a:srgbClr val="FF0000"/>
              </a:buClr>
              <a:buSzPts val="300"/>
              <a:buFont typeface="Calibri"/>
              <a:buNone/>
              <a:defRPr b="1" i="0" sz="1200" u="none" cap="none" strike="noStrike">
                <a:solidFill>
                  <a:srgbClr val="FF0000"/>
                </a:solidFill>
                <a:latin typeface="Calibri"/>
                <a:ea typeface="Calibri"/>
                <a:cs typeface="Calibri"/>
                <a:sym typeface="Calibri"/>
              </a:defRPr>
            </a:lvl8pPr>
            <a:lvl9pPr indent="0" lvl="8" marL="0" marR="0" rtl="0" algn="r">
              <a:lnSpc>
                <a:spcPct val="100000"/>
              </a:lnSpc>
              <a:spcBef>
                <a:spcPts val="0"/>
              </a:spcBef>
              <a:spcAft>
                <a:spcPts val="0"/>
              </a:spcAft>
              <a:buClr>
                <a:srgbClr val="FF0000"/>
              </a:buClr>
              <a:buSzPts val="300"/>
              <a:buFont typeface="Calibri"/>
              <a:buNone/>
              <a:defRPr b="1" i="0" sz="1200" u="none" cap="none" strike="noStrike">
                <a:solidFill>
                  <a:srgbClr val="FF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fr-FR"/>
              <a:t>‹#›</a:t>
            </a:fld>
            <a:endParaRPr/>
          </a:p>
        </p:txBody>
      </p:sp>
      <p:sp>
        <p:nvSpPr>
          <p:cNvPr id="16" name="Google Shape;16;p1"/>
          <p:cNvSpPr txBox="1"/>
          <p:nvPr>
            <p:ph idx="10" type="dt"/>
          </p:nvPr>
        </p:nvSpPr>
        <p:spPr>
          <a:xfrm>
            <a:off x="9456" y="4754324"/>
            <a:ext cx="847006" cy="273844"/>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Clr>
                <a:srgbClr val="FF0000"/>
              </a:buClr>
              <a:buSzPts val="1000"/>
              <a:buFont typeface="Corbel"/>
              <a:buNone/>
              <a:defRPr b="0" i="0" sz="1000" u="none" cap="none" strike="noStrike">
                <a:solidFill>
                  <a:srgbClr val="FF0000"/>
                </a:solidFill>
                <a:latin typeface="Corbel"/>
                <a:ea typeface="Corbel"/>
                <a:cs typeface="Corbel"/>
                <a:sym typeface="Corbel"/>
              </a:defRPr>
            </a:lvl1pPr>
            <a:lvl2pPr lvl="1" marR="0" rtl="0" algn="l">
              <a:lnSpc>
                <a:spcPct val="100000"/>
              </a:lnSpc>
              <a:spcBef>
                <a:spcPts val="0"/>
              </a:spcBef>
              <a:spcAft>
                <a:spcPts val="0"/>
              </a:spcAft>
              <a:buClr>
                <a:schemeClr val="dk1"/>
              </a:buClr>
              <a:buSzPts val="1800"/>
              <a:buFont typeface="Corbel"/>
              <a:buNone/>
              <a:defRPr b="0" i="0" sz="1800" u="none" cap="none" strike="noStrike">
                <a:solidFill>
                  <a:schemeClr val="dk1"/>
                </a:solidFill>
                <a:latin typeface="Corbel"/>
                <a:ea typeface="Corbel"/>
                <a:cs typeface="Corbel"/>
                <a:sym typeface="Corbel"/>
              </a:defRPr>
            </a:lvl2pPr>
            <a:lvl3pPr lvl="2" marR="0" rtl="0" algn="l">
              <a:lnSpc>
                <a:spcPct val="100000"/>
              </a:lnSpc>
              <a:spcBef>
                <a:spcPts val="0"/>
              </a:spcBef>
              <a:spcAft>
                <a:spcPts val="0"/>
              </a:spcAft>
              <a:buClr>
                <a:schemeClr val="dk1"/>
              </a:buClr>
              <a:buSzPts val="1800"/>
              <a:buFont typeface="Corbel"/>
              <a:buNone/>
              <a:defRPr b="0" i="0" sz="1800" u="none" cap="none" strike="noStrike">
                <a:solidFill>
                  <a:schemeClr val="dk1"/>
                </a:solidFill>
                <a:latin typeface="Corbel"/>
                <a:ea typeface="Corbel"/>
                <a:cs typeface="Corbel"/>
                <a:sym typeface="Corbel"/>
              </a:defRPr>
            </a:lvl3pPr>
            <a:lvl4pPr lvl="3" marR="0" rtl="0" algn="l">
              <a:lnSpc>
                <a:spcPct val="100000"/>
              </a:lnSpc>
              <a:spcBef>
                <a:spcPts val="0"/>
              </a:spcBef>
              <a:spcAft>
                <a:spcPts val="0"/>
              </a:spcAft>
              <a:buClr>
                <a:schemeClr val="dk1"/>
              </a:buClr>
              <a:buSzPts val="1800"/>
              <a:buFont typeface="Corbel"/>
              <a:buNone/>
              <a:defRPr b="0" i="0" sz="1800" u="none" cap="none" strike="noStrike">
                <a:solidFill>
                  <a:schemeClr val="dk1"/>
                </a:solidFill>
                <a:latin typeface="Corbel"/>
                <a:ea typeface="Corbel"/>
                <a:cs typeface="Corbel"/>
                <a:sym typeface="Corbel"/>
              </a:defRPr>
            </a:lvl4pPr>
            <a:lvl5pPr lvl="4" marR="0" rtl="0" algn="l">
              <a:lnSpc>
                <a:spcPct val="100000"/>
              </a:lnSpc>
              <a:spcBef>
                <a:spcPts val="0"/>
              </a:spcBef>
              <a:spcAft>
                <a:spcPts val="0"/>
              </a:spcAft>
              <a:buClr>
                <a:schemeClr val="dk1"/>
              </a:buClr>
              <a:buSzPts val="1800"/>
              <a:buFont typeface="Corbel"/>
              <a:buNone/>
              <a:defRPr b="0" i="0" sz="1800" u="none" cap="none" strike="noStrike">
                <a:solidFill>
                  <a:schemeClr val="dk1"/>
                </a:solidFill>
                <a:latin typeface="Corbel"/>
                <a:ea typeface="Corbel"/>
                <a:cs typeface="Corbel"/>
                <a:sym typeface="Corbel"/>
              </a:defRPr>
            </a:lvl5pPr>
            <a:lvl6pPr lvl="5" marR="0" rtl="0" algn="l">
              <a:lnSpc>
                <a:spcPct val="100000"/>
              </a:lnSpc>
              <a:spcBef>
                <a:spcPts val="0"/>
              </a:spcBef>
              <a:spcAft>
                <a:spcPts val="0"/>
              </a:spcAft>
              <a:buClr>
                <a:schemeClr val="dk1"/>
              </a:buClr>
              <a:buSzPts val="1800"/>
              <a:buFont typeface="Corbel"/>
              <a:buNone/>
              <a:defRPr b="0" i="0" sz="1800" u="none" cap="none" strike="noStrike">
                <a:solidFill>
                  <a:schemeClr val="dk1"/>
                </a:solidFill>
                <a:latin typeface="Corbel"/>
                <a:ea typeface="Corbel"/>
                <a:cs typeface="Corbel"/>
                <a:sym typeface="Corbel"/>
              </a:defRPr>
            </a:lvl6pPr>
            <a:lvl7pPr lvl="6" marR="0" rtl="0" algn="l">
              <a:lnSpc>
                <a:spcPct val="100000"/>
              </a:lnSpc>
              <a:spcBef>
                <a:spcPts val="0"/>
              </a:spcBef>
              <a:spcAft>
                <a:spcPts val="0"/>
              </a:spcAft>
              <a:buClr>
                <a:schemeClr val="dk1"/>
              </a:buClr>
              <a:buSzPts val="1800"/>
              <a:buFont typeface="Corbel"/>
              <a:buNone/>
              <a:defRPr b="0" i="0" sz="1800" u="none" cap="none" strike="noStrike">
                <a:solidFill>
                  <a:schemeClr val="dk1"/>
                </a:solidFill>
                <a:latin typeface="Corbel"/>
                <a:ea typeface="Corbel"/>
                <a:cs typeface="Corbel"/>
                <a:sym typeface="Corbel"/>
              </a:defRPr>
            </a:lvl7pPr>
            <a:lvl8pPr lvl="7" marR="0" rtl="0" algn="l">
              <a:lnSpc>
                <a:spcPct val="100000"/>
              </a:lnSpc>
              <a:spcBef>
                <a:spcPts val="0"/>
              </a:spcBef>
              <a:spcAft>
                <a:spcPts val="0"/>
              </a:spcAft>
              <a:buClr>
                <a:schemeClr val="dk1"/>
              </a:buClr>
              <a:buSzPts val="1800"/>
              <a:buFont typeface="Corbel"/>
              <a:buNone/>
              <a:defRPr b="0" i="0" sz="1800" u="none" cap="none" strike="noStrike">
                <a:solidFill>
                  <a:schemeClr val="dk1"/>
                </a:solidFill>
                <a:latin typeface="Corbel"/>
                <a:ea typeface="Corbel"/>
                <a:cs typeface="Corbel"/>
                <a:sym typeface="Corbel"/>
              </a:defRPr>
            </a:lvl8pPr>
            <a:lvl9pPr lvl="8" marR="0" rtl="0" algn="l">
              <a:lnSpc>
                <a:spcPct val="100000"/>
              </a:lnSpc>
              <a:spcBef>
                <a:spcPts val="0"/>
              </a:spcBef>
              <a:spcAft>
                <a:spcPts val="0"/>
              </a:spcAft>
              <a:buClr>
                <a:schemeClr val="dk1"/>
              </a:buClr>
              <a:buSzPts val="1800"/>
              <a:buFont typeface="Corbel"/>
              <a:buNone/>
              <a:defRPr b="0" i="0" sz="1800" u="none" cap="none" strike="noStrike">
                <a:solidFill>
                  <a:schemeClr val="dk1"/>
                </a:solidFill>
                <a:latin typeface="Corbel"/>
                <a:ea typeface="Corbel"/>
                <a:cs typeface="Corbel"/>
                <a:sym typeface="Corbel"/>
              </a:defRPr>
            </a:lvl9pPr>
          </a:lstStyle>
          <a:p/>
        </p:txBody>
      </p:sp>
      <p:sp>
        <p:nvSpPr>
          <p:cNvPr id="17" name="Google Shape;17;p1"/>
          <p:cNvSpPr txBox="1"/>
          <p:nvPr/>
        </p:nvSpPr>
        <p:spPr>
          <a:xfrm>
            <a:off x="-396" y="4993459"/>
            <a:ext cx="9144396" cy="200055"/>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2"/>
              </a:buClr>
              <a:buSzPts val="175"/>
              <a:buFont typeface="Corbel"/>
              <a:buNone/>
            </a:pPr>
            <a:r>
              <a:rPr b="0" i="0" lang="fr-FR" sz="700" u="none" cap="none" strike="noStrike">
                <a:solidFill>
                  <a:schemeClr val="dk2"/>
                </a:solidFill>
                <a:latin typeface="Corbel"/>
                <a:ea typeface="Corbel"/>
                <a:cs typeface="Corbel"/>
                <a:sym typeface="Corbel"/>
              </a:rPr>
              <a:t>Ce document est la propriété exclusive de l’EPSAC et par extension de l’EPSA et de l’ensemble de ses membres. Il ne saurait être utilisé, reproduit, représenté, transmis ou divulgué sans accord préalable et explicite</a:t>
            </a:r>
            <a:endParaRPr b="0" i="0" sz="1400" u="none" cap="none" strike="noStrike">
              <a:solidFill>
                <a:srgbClr val="000000"/>
              </a:solidFill>
              <a:latin typeface="Arial"/>
              <a:ea typeface="Arial"/>
              <a:cs typeface="Arial"/>
              <a:sym typeface="Arial"/>
            </a:endParaRPr>
          </a:p>
        </p:txBody>
      </p:sp>
      <p:pic>
        <p:nvPicPr>
          <p:cNvPr id="18" name="Google Shape;18;p1"/>
          <p:cNvPicPr preferRelativeResize="0"/>
          <p:nvPr/>
        </p:nvPicPr>
        <p:blipFill rotWithShape="1">
          <a:blip r:embed="rId2">
            <a:alphaModFix/>
          </a:blip>
          <a:srcRect b="28733" l="26596" r="24486" t="39578"/>
          <a:stretch/>
        </p:blipFill>
        <p:spPr>
          <a:xfrm>
            <a:off x="7538268" y="0"/>
            <a:ext cx="1605733" cy="127729"/>
          </a:xfrm>
          <a:prstGeom prst="rect">
            <a:avLst/>
          </a:prstGeom>
          <a:noFill/>
          <a:ln>
            <a:noFill/>
          </a:ln>
        </p:spPr>
      </p:pic>
      <p:sp>
        <p:nvSpPr>
          <p:cNvPr id="19" name="Google Shape;19;p1"/>
          <p:cNvSpPr/>
          <p:nvPr/>
        </p:nvSpPr>
        <p:spPr>
          <a:xfrm>
            <a:off x="7406886" y="25159"/>
            <a:ext cx="1691680" cy="270030"/>
          </a:xfrm>
          <a:prstGeom prst="rect">
            <a:avLst/>
          </a:prstGeom>
          <a:solidFill>
            <a:srgbClr val="F2F2F2"/>
          </a:solidFill>
          <a:ln cap="flat" cmpd="sng" w="25400">
            <a:solidFill>
              <a:srgbClr val="F2F2F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BFBFBF"/>
              </a:solidFill>
              <a:latin typeface="Corbel"/>
              <a:ea typeface="Corbel"/>
              <a:cs typeface="Corbel"/>
              <a:sym typeface="Corbel"/>
            </a:endParaRPr>
          </a:p>
        </p:txBody>
      </p:sp>
    </p:spTree>
  </p:cSld>
  <p:clrMap accent1="accent1" accent2="accent2" accent3="accent3" accent4="accent4" accent5="accent5" accent6="accent6" bg1="lt1" bg2="dk2" tx1="dk1" tx2="lt2" folHlink="folHlink" hlink="hlink"/>
  <p:sldLayoutIdLst>
    <p:sldLayoutId id="2147483648" r:id="rId3"/>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1F1F1"/>
        </a:solidFill>
      </p:bgPr>
    </p:bg>
    <p:spTree>
      <p:nvGrpSpPr>
        <p:cNvPr id="109" name="Shape 109"/>
        <p:cNvGrpSpPr/>
        <p:nvPr/>
      </p:nvGrpSpPr>
      <p:grpSpPr>
        <a:xfrm>
          <a:off x="0" y="0"/>
          <a:ext cx="0" cy="0"/>
          <a:chOff x="0" y="0"/>
          <a:chExt cx="0" cy="0"/>
        </a:xfrm>
      </p:grpSpPr>
      <p:pic>
        <p:nvPicPr>
          <p:cNvPr id="110" name="Google Shape;110;p13"/>
          <p:cNvPicPr preferRelativeResize="0"/>
          <p:nvPr/>
        </p:nvPicPr>
        <p:blipFill rotWithShape="1">
          <a:blip r:embed="rId1">
            <a:alphaModFix/>
          </a:blip>
          <a:srcRect b="0" l="0" r="0" t="0"/>
          <a:stretch/>
        </p:blipFill>
        <p:spPr>
          <a:xfrm>
            <a:off x="-396" y="4083918"/>
            <a:ext cx="9144791" cy="1078993"/>
          </a:xfrm>
          <a:prstGeom prst="rect">
            <a:avLst/>
          </a:prstGeom>
          <a:noFill/>
          <a:ln>
            <a:noFill/>
          </a:ln>
        </p:spPr>
      </p:pic>
      <p:sp>
        <p:nvSpPr>
          <p:cNvPr id="111" name="Google Shape;111;p13"/>
          <p:cNvSpPr/>
          <p:nvPr/>
        </p:nvSpPr>
        <p:spPr>
          <a:xfrm>
            <a:off x="0" y="0"/>
            <a:ext cx="9144000" cy="843600"/>
          </a:xfrm>
          <a:prstGeom prst="rect">
            <a:avLst/>
          </a:prstGeom>
          <a:solidFill>
            <a:srgbClr val="F1F1F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orbel"/>
              <a:ea typeface="Corbel"/>
              <a:cs typeface="Corbel"/>
              <a:sym typeface="Corbel"/>
            </a:endParaRPr>
          </a:p>
        </p:txBody>
      </p:sp>
      <p:sp>
        <p:nvSpPr>
          <p:cNvPr id="112" name="Google Shape;112;p13"/>
          <p:cNvSpPr txBox="1"/>
          <p:nvPr>
            <p:ph type="title"/>
          </p:nvPr>
        </p:nvSpPr>
        <p:spPr>
          <a:xfrm>
            <a:off x="0" y="19717"/>
            <a:ext cx="9144000" cy="661800"/>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Clr>
                <a:srgbClr val="B10404"/>
              </a:buClr>
              <a:buSzPts val="2800"/>
              <a:buFont typeface="Corbel"/>
              <a:buNone/>
              <a:defRPr b="1" i="0" sz="2800" u="none" cap="none" strike="noStrike">
                <a:solidFill>
                  <a:srgbClr val="B10404"/>
                </a:solidFill>
                <a:latin typeface="Corbel"/>
                <a:ea typeface="Corbel"/>
                <a:cs typeface="Corbel"/>
                <a:sym typeface="Corbel"/>
              </a:defRPr>
            </a:lvl1pPr>
            <a:lvl2pPr lvl="1" rtl="0">
              <a:spcBef>
                <a:spcPts val="0"/>
              </a:spcBef>
              <a:spcAft>
                <a:spcPts val="0"/>
              </a:spcAft>
              <a:buSzPts val="1800"/>
              <a:buFont typeface="Arial"/>
              <a:buNone/>
              <a:defRPr sz="1800"/>
            </a:lvl2pPr>
            <a:lvl3pPr lvl="2" rtl="0">
              <a:spcBef>
                <a:spcPts val="0"/>
              </a:spcBef>
              <a:spcAft>
                <a:spcPts val="0"/>
              </a:spcAft>
              <a:buSzPts val="1800"/>
              <a:buFont typeface="Arial"/>
              <a:buNone/>
              <a:defRPr sz="1800"/>
            </a:lvl3pPr>
            <a:lvl4pPr lvl="3" rtl="0">
              <a:spcBef>
                <a:spcPts val="0"/>
              </a:spcBef>
              <a:spcAft>
                <a:spcPts val="0"/>
              </a:spcAft>
              <a:buSzPts val="1800"/>
              <a:buFont typeface="Arial"/>
              <a:buNone/>
              <a:defRPr sz="1800"/>
            </a:lvl4pPr>
            <a:lvl5pPr lvl="4" rtl="0">
              <a:spcBef>
                <a:spcPts val="0"/>
              </a:spcBef>
              <a:spcAft>
                <a:spcPts val="0"/>
              </a:spcAft>
              <a:buSzPts val="1800"/>
              <a:buFont typeface="Arial"/>
              <a:buNone/>
              <a:defRPr sz="1800"/>
            </a:lvl5pPr>
            <a:lvl6pPr lvl="5" rtl="0">
              <a:spcBef>
                <a:spcPts val="0"/>
              </a:spcBef>
              <a:spcAft>
                <a:spcPts val="0"/>
              </a:spcAft>
              <a:buSzPts val="1800"/>
              <a:buFont typeface="Arial"/>
              <a:buNone/>
              <a:defRPr sz="1800"/>
            </a:lvl6pPr>
            <a:lvl7pPr lvl="6" rtl="0">
              <a:spcBef>
                <a:spcPts val="0"/>
              </a:spcBef>
              <a:spcAft>
                <a:spcPts val="0"/>
              </a:spcAft>
              <a:buSzPts val="1800"/>
              <a:buFont typeface="Arial"/>
              <a:buNone/>
              <a:defRPr sz="1800"/>
            </a:lvl7pPr>
            <a:lvl8pPr lvl="7" rtl="0">
              <a:spcBef>
                <a:spcPts val="0"/>
              </a:spcBef>
              <a:spcAft>
                <a:spcPts val="0"/>
              </a:spcAft>
              <a:buSzPts val="1800"/>
              <a:buFont typeface="Arial"/>
              <a:buNone/>
              <a:defRPr sz="1800"/>
            </a:lvl8pPr>
            <a:lvl9pPr lvl="8" rtl="0">
              <a:spcBef>
                <a:spcPts val="0"/>
              </a:spcBef>
              <a:spcAft>
                <a:spcPts val="0"/>
              </a:spcAft>
              <a:buSzPts val="1800"/>
              <a:buFont typeface="Arial"/>
              <a:buNone/>
              <a:defRPr sz="1800"/>
            </a:lvl9pPr>
          </a:lstStyle>
          <a:p/>
        </p:txBody>
      </p:sp>
      <p:sp>
        <p:nvSpPr>
          <p:cNvPr id="113" name="Google Shape;113;p13"/>
          <p:cNvSpPr txBox="1"/>
          <p:nvPr>
            <p:ph idx="1" type="body"/>
          </p:nvPr>
        </p:nvSpPr>
        <p:spPr>
          <a:xfrm>
            <a:off x="251520" y="843558"/>
            <a:ext cx="8640900" cy="3456300"/>
          </a:xfrm>
          <a:prstGeom prst="rect">
            <a:avLst/>
          </a:prstGeom>
          <a:noFill/>
          <a:ln>
            <a:noFill/>
          </a:ln>
        </p:spPr>
        <p:txBody>
          <a:bodyPr anchorCtr="0" anchor="t" bIns="91425" lIns="91425" spcFirstLastPara="1" rIns="91425" wrap="square" tIns="91425"/>
          <a:lstStyle>
            <a:lvl1pPr indent="-406400" lvl="0" marL="457200" marR="0" rtl="0" algn="l">
              <a:lnSpc>
                <a:spcPct val="100000"/>
              </a:lnSpc>
              <a:spcBef>
                <a:spcPts val="560"/>
              </a:spcBef>
              <a:spcAft>
                <a:spcPts val="0"/>
              </a:spcAft>
              <a:buClr>
                <a:schemeClr val="dk1"/>
              </a:buClr>
              <a:buSzPts val="2800"/>
              <a:buFont typeface="Arial"/>
              <a:buChar char="•"/>
              <a:defRPr b="1" i="0" sz="2800" u="none" cap="none" strike="noStrike">
                <a:solidFill>
                  <a:schemeClr val="dk1"/>
                </a:solidFill>
                <a:latin typeface="Corbel"/>
                <a:ea typeface="Corbel"/>
                <a:cs typeface="Corbel"/>
                <a:sym typeface="Corbel"/>
              </a:defRPr>
            </a:lvl1pPr>
            <a:lvl2pPr indent="-381000" lvl="1" marL="914400" marR="0" rtl="0" algn="l">
              <a:lnSpc>
                <a:spcPct val="100000"/>
              </a:lnSpc>
              <a:spcBef>
                <a:spcPts val="480"/>
              </a:spcBef>
              <a:spcAft>
                <a:spcPts val="0"/>
              </a:spcAft>
              <a:buClr>
                <a:srgbClr val="424242"/>
              </a:buClr>
              <a:buSzPts val="2400"/>
              <a:buFont typeface="Arial"/>
              <a:buChar char="–"/>
              <a:defRPr b="0" i="0" sz="2400" u="none" cap="none" strike="noStrike">
                <a:solidFill>
                  <a:srgbClr val="424242"/>
                </a:solidFill>
                <a:latin typeface="Corbel"/>
                <a:ea typeface="Corbel"/>
                <a:cs typeface="Corbel"/>
                <a:sym typeface="Corbel"/>
              </a:defRPr>
            </a:lvl2pPr>
            <a:lvl3pPr indent="-355600" lvl="2" marL="1371600" marR="0" rtl="0" algn="l">
              <a:lnSpc>
                <a:spcPct val="100000"/>
              </a:lnSpc>
              <a:spcBef>
                <a:spcPts val="400"/>
              </a:spcBef>
              <a:spcAft>
                <a:spcPts val="0"/>
              </a:spcAft>
              <a:buClr>
                <a:srgbClr val="424242"/>
              </a:buClr>
              <a:buSzPts val="2000"/>
              <a:buFont typeface="Arial"/>
              <a:buChar char="•"/>
              <a:defRPr b="0" i="0" sz="2000" u="none" cap="none" strike="noStrike">
                <a:solidFill>
                  <a:srgbClr val="424242"/>
                </a:solidFill>
                <a:latin typeface="Corbel"/>
                <a:ea typeface="Corbel"/>
                <a:cs typeface="Corbel"/>
                <a:sym typeface="Corbel"/>
              </a:defRPr>
            </a:lvl3pPr>
            <a:lvl4pPr indent="-342900" lvl="3" marL="1828800" marR="0" rtl="0" algn="l">
              <a:lnSpc>
                <a:spcPct val="100000"/>
              </a:lnSpc>
              <a:spcBef>
                <a:spcPts val="360"/>
              </a:spcBef>
              <a:spcAft>
                <a:spcPts val="0"/>
              </a:spcAft>
              <a:buClr>
                <a:srgbClr val="424242"/>
              </a:buClr>
              <a:buSzPts val="1800"/>
              <a:buFont typeface="Arial"/>
              <a:buChar char="–"/>
              <a:defRPr b="0" i="0" sz="1800" u="none" cap="none" strike="noStrike">
                <a:solidFill>
                  <a:srgbClr val="424242"/>
                </a:solidFill>
                <a:latin typeface="Corbel"/>
                <a:ea typeface="Corbel"/>
                <a:cs typeface="Corbel"/>
                <a:sym typeface="Corbel"/>
              </a:defRPr>
            </a:lvl4pPr>
            <a:lvl5pPr indent="-342900" lvl="4" marL="2286000" marR="0" rtl="0" algn="l">
              <a:lnSpc>
                <a:spcPct val="100000"/>
              </a:lnSpc>
              <a:spcBef>
                <a:spcPts val="360"/>
              </a:spcBef>
              <a:spcAft>
                <a:spcPts val="0"/>
              </a:spcAft>
              <a:buClr>
                <a:srgbClr val="424242"/>
              </a:buClr>
              <a:buSzPts val="1800"/>
              <a:buFont typeface="Arial"/>
              <a:buChar char="»"/>
              <a:defRPr b="0" i="0" sz="1800" u="none" cap="none" strike="noStrike">
                <a:solidFill>
                  <a:srgbClr val="424242"/>
                </a:solidFill>
                <a:latin typeface="Corbel"/>
                <a:ea typeface="Corbel"/>
                <a:cs typeface="Corbel"/>
                <a:sym typeface="Corbe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orbel"/>
                <a:ea typeface="Corbel"/>
                <a:cs typeface="Corbel"/>
                <a:sym typeface="Corbe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orbel"/>
                <a:ea typeface="Corbel"/>
                <a:cs typeface="Corbel"/>
                <a:sym typeface="Corbe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orbel"/>
                <a:ea typeface="Corbel"/>
                <a:cs typeface="Corbel"/>
                <a:sym typeface="Corbe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orbel"/>
                <a:ea typeface="Corbel"/>
                <a:cs typeface="Corbel"/>
                <a:sym typeface="Corbel"/>
              </a:defRPr>
            </a:lvl9pPr>
          </a:lstStyle>
          <a:p/>
        </p:txBody>
      </p:sp>
      <p:sp>
        <p:nvSpPr>
          <p:cNvPr id="114" name="Google Shape;114;p13"/>
          <p:cNvSpPr txBox="1"/>
          <p:nvPr>
            <p:ph idx="11" type="ftr"/>
          </p:nvPr>
        </p:nvSpPr>
        <p:spPr>
          <a:xfrm>
            <a:off x="1781636" y="4731990"/>
            <a:ext cx="5580600" cy="273900"/>
          </a:xfrm>
          <a:prstGeom prst="rect">
            <a:avLst/>
          </a:prstGeom>
          <a:noFill/>
          <a:ln>
            <a:noFill/>
          </a:ln>
        </p:spPr>
        <p:txBody>
          <a:bodyPr anchorCtr="0" anchor="ctr" bIns="91425" lIns="91425" spcFirstLastPara="1" rIns="91425" wrap="square" tIns="91425"/>
          <a:lstStyle>
            <a:lvl1pPr lvl="0" marR="0" rtl="0" algn="ctr">
              <a:lnSpc>
                <a:spcPct val="100000"/>
              </a:lnSpc>
              <a:spcBef>
                <a:spcPts val="0"/>
              </a:spcBef>
              <a:spcAft>
                <a:spcPts val="0"/>
              </a:spcAft>
              <a:buClr>
                <a:srgbClr val="FF0000"/>
              </a:buClr>
              <a:buSzPts val="1200"/>
              <a:buFont typeface="Calibri"/>
              <a:buNone/>
              <a:defRPr b="1" i="0" sz="1200" u="none" cap="none" strike="noStrike">
                <a:solidFill>
                  <a:srgbClr val="FF0000"/>
                </a:solidFill>
                <a:latin typeface="Calibri"/>
                <a:ea typeface="Calibri"/>
                <a:cs typeface="Calibri"/>
                <a:sym typeface="Calibri"/>
              </a:defRPr>
            </a:lvl1pPr>
            <a:lvl2pPr lvl="1" marR="0" rtl="0" algn="l">
              <a:lnSpc>
                <a:spcPct val="100000"/>
              </a:lnSpc>
              <a:spcBef>
                <a:spcPts val="0"/>
              </a:spcBef>
              <a:spcAft>
                <a:spcPts val="0"/>
              </a:spcAft>
              <a:buClr>
                <a:schemeClr val="dk1"/>
              </a:buClr>
              <a:buSzPts val="1800"/>
              <a:buFont typeface="Corbel"/>
              <a:buNone/>
              <a:defRPr b="0" i="0" sz="1800" u="none" cap="none" strike="noStrike">
                <a:solidFill>
                  <a:schemeClr val="dk1"/>
                </a:solidFill>
                <a:latin typeface="Corbel"/>
                <a:ea typeface="Corbel"/>
                <a:cs typeface="Corbel"/>
                <a:sym typeface="Corbel"/>
              </a:defRPr>
            </a:lvl2pPr>
            <a:lvl3pPr lvl="2" marR="0" rtl="0" algn="l">
              <a:lnSpc>
                <a:spcPct val="100000"/>
              </a:lnSpc>
              <a:spcBef>
                <a:spcPts val="0"/>
              </a:spcBef>
              <a:spcAft>
                <a:spcPts val="0"/>
              </a:spcAft>
              <a:buClr>
                <a:schemeClr val="dk1"/>
              </a:buClr>
              <a:buSzPts val="1800"/>
              <a:buFont typeface="Corbel"/>
              <a:buNone/>
              <a:defRPr b="0" i="0" sz="1800" u="none" cap="none" strike="noStrike">
                <a:solidFill>
                  <a:schemeClr val="dk1"/>
                </a:solidFill>
                <a:latin typeface="Corbel"/>
                <a:ea typeface="Corbel"/>
                <a:cs typeface="Corbel"/>
                <a:sym typeface="Corbel"/>
              </a:defRPr>
            </a:lvl3pPr>
            <a:lvl4pPr lvl="3" marR="0" rtl="0" algn="l">
              <a:lnSpc>
                <a:spcPct val="100000"/>
              </a:lnSpc>
              <a:spcBef>
                <a:spcPts val="0"/>
              </a:spcBef>
              <a:spcAft>
                <a:spcPts val="0"/>
              </a:spcAft>
              <a:buClr>
                <a:schemeClr val="dk1"/>
              </a:buClr>
              <a:buSzPts val="1800"/>
              <a:buFont typeface="Corbel"/>
              <a:buNone/>
              <a:defRPr b="0" i="0" sz="1800" u="none" cap="none" strike="noStrike">
                <a:solidFill>
                  <a:schemeClr val="dk1"/>
                </a:solidFill>
                <a:latin typeface="Corbel"/>
                <a:ea typeface="Corbel"/>
                <a:cs typeface="Corbel"/>
                <a:sym typeface="Corbel"/>
              </a:defRPr>
            </a:lvl4pPr>
            <a:lvl5pPr lvl="4" marR="0" rtl="0" algn="l">
              <a:lnSpc>
                <a:spcPct val="100000"/>
              </a:lnSpc>
              <a:spcBef>
                <a:spcPts val="0"/>
              </a:spcBef>
              <a:spcAft>
                <a:spcPts val="0"/>
              </a:spcAft>
              <a:buClr>
                <a:schemeClr val="dk1"/>
              </a:buClr>
              <a:buSzPts val="1800"/>
              <a:buFont typeface="Corbel"/>
              <a:buNone/>
              <a:defRPr b="0" i="0" sz="1800" u="none" cap="none" strike="noStrike">
                <a:solidFill>
                  <a:schemeClr val="dk1"/>
                </a:solidFill>
                <a:latin typeface="Corbel"/>
                <a:ea typeface="Corbel"/>
                <a:cs typeface="Corbel"/>
                <a:sym typeface="Corbel"/>
              </a:defRPr>
            </a:lvl5pPr>
            <a:lvl6pPr lvl="5" marR="0" rtl="0" algn="l">
              <a:lnSpc>
                <a:spcPct val="100000"/>
              </a:lnSpc>
              <a:spcBef>
                <a:spcPts val="0"/>
              </a:spcBef>
              <a:spcAft>
                <a:spcPts val="0"/>
              </a:spcAft>
              <a:buClr>
                <a:schemeClr val="dk1"/>
              </a:buClr>
              <a:buSzPts val="1800"/>
              <a:buFont typeface="Corbel"/>
              <a:buNone/>
              <a:defRPr b="0" i="0" sz="1800" u="none" cap="none" strike="noStrike">
                <a:solidFill>
                  <a:schemeClr val="dk1"/>
                </a:solidFill>
                <a:latin typeface="Corbel"/>
                <a:ea typeface="Corbel"/>
                <a:cs typeface="Corbel"/>
                <a:sym typeface="Corbel"/>
              </a:defRPr>
            </a:lvl6pPr>
            <a:lvl7pPr lvl="6" marR="0" rtl="0" algn="l">
              <a:lnSpc>
                <a:spcPct val="100000"/>
              </a:lnSpc>
              <a:spcBef>
                <a:spcPts val="0"/>
              </a:spcBef>
              <a:spcAft>
                <a:spcPts val="0"/>
              </a:spcAft>
              <a:buClr>
                <a:schemeClr val="dk1"/>
              </a:buClr>
              <a:buSzPts val="1800"/>
              <a:buFont typeface="Corbel"/>
              <a:buNone/>
              <a:defRPr b="0" i="0" sz="1800" u="none" cap="none" strike="noStrike">
                <a:solidFill>
                  <a:schemeClr val="dk1"/>
                </a:solidFill>
                <a:latin typeface="Corbel"/>
                <a:ea typeface="Corbel"/>
                <a:cs typeface="Corbel"/>
                <a:sym typeface="Corbel"/>
              </a:defRPr>
            </a:lvl7pPr>
            <a:lvl8pPr lvl="7" marR="0" rtl="0" algn="l">
              <a:lnSpc>
                <a:spcPct val="100000"/>
              </a:lnSpc>
              <a:spcBef>
                <a:spcPts val="0"/>
              </a:spcBef>
              <a:spcAft>
                <a:spcPts val="0"/>
              </a:spcAft>
              <a:buClr>
                <a:schemeClr val="dk1"/>
              </a:buClr>
              <a:buSzPts val="1800"/>
              <a:buFont typeface="Corbel"/>
              <a:buNone/>
              <a:defRPr b="0" i="0" sz="1800" u="none" cap="none" strike="noStrike">
                <a:solidFill>
                  <a:schemeClr val="dk1"/>
                </a:solidFill>
                <a:latin typeface="Corbel"/>
                <a:ea typeface="Corbel"/>
                <a:cs typeface="Corbel"/>
                <a:sym typeface="Corbel"/>
              </a:defRPr>
            </a:lvl8pPr>
            <a:lvl9pPr lvl="8" marR="0" rtl="0" algn="l">
              <a:lnSpc>
                <a:spcPct val="100000"/>
              </a:lnSpc>
              <a:spcBef>
                <a:spcPts val="0"/>
              </a:spcBef>
              <a:spcAft>
                <a:spcPts val="0"/>
              </a:spcAft>
              <a:buClr>
                <a:schemeClr val="dk1"/>
              </a:buClr>
              <a:buSzPts val="1800"/>
              <a:buFont typeface="Corbel"/>
              <a:buNone/>
              <a:defRPr b="0" i="0" sz="1800" u="none" cap="none" strike="noStrike">
                <a:solidFill>
                  <a:schemeClr val="dk1"/>
                </a:solidFill>
                <a:latin typeface="Corbel"/>
                <a:ea typeface="Corbel"/>
                <a:cs typeface="Corbel"/>
                <a:sym typeface="Corbel"/>
              </a:defRPr>
            </a:lvl9pPr>
          </a:lstStyle>
          <a:p/>
        </p:txBody>
      </p:sp>
      <p:sp>
        <p:nvSpPr>
          <p:cNvPr id="115" name="Google Shape;115;p13"/>
          <p:cNvSpPr txBox="1"/>
          <p:nvPr>
            <p:ph idx="12" type="sldNum"/>
          </p:nvPr>
        </p:nvSpPr>
        <p:spPr>
          <a:xfrm>
            <a:off x="8172400" y="4677984"/>
            <a:ext cx="936000" cy="327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FF0000"/>
              </a:buClr>
              <a:buSzPts val="300"/>
              <a:buFont typeface="Calibri"/>
              <a:buNone/>
              <a:defRPr b="1" i="0" sz="1200" u="none" cap="none" strike="noStrike">
                <a:solidFill>
                  <a:srgbClr val="FF0000"/>
                </a:solidFill>
                <a:latin typeface="Calibri"/>
                <a:ea typeface="Calibri"/>
                <a:cs typeface="Calibri"/>
                <a:sym typeface="Calibri"/>
              </a:defRPr>
            </a:lvl1pPr>
            <a:lvl2pPr indent="0" lvl="1" marL="0" marR="0" rtl="0" algn="r">
              <a:lnSpc>
                <a:spcPct val="100000"/>
              </a:lnSpc>
              <a:spcBef>
                <a:spcPts val="0"/>
              </a:spcBef>
              <a:spcAft>
                <a:spcPts val="0"/>
              </a:spcAft>
              <a:buClr>
                <a:srgbClr val="FF0000"/>
              </a:buClr>
              <a:buSzPts val="300"/>
              <a:buFont typeface="Calibri"/>
              <a:buNone/>
              <a:defRPr b="1" i="0" sz="1200" u="none" cap="none" strike="noStrike">
                <a:solidFill>
                  <a:srgbClr val="FF0000"/>
                </a:solidFill>
                <a:latin typeface="Calibri"/>
                <a:ea typeface="Calibri"/>
                <a:cs typeface="Calibri"/>
                <a:sym typeface="Calibri"/>
              </a:defRPr>
            </a:lvl2pPr>
            <a:lvl3pPr indent="0" lvl="2" marL="0" marR="0" rtl="0" algn="r">
              <a:lnSpc>
                <a:spcPct val="100000"/>
              </a:lnSpc>
              <a:spcBef>
                <a:spcPts val="0"/>
              </a:spcBef>
              <a:spcAft>
                <a:spcPts val="0"/>
              </a:spcAft>
              <a:buClr>
                <a:srgbClr val="FF0000"/>
              </a:buClr>
              <a:buSzPts val="300"/>
              <a:buFont typeface="Calibri"/>
              <a:buNone/>
              <a:defRPr b="1" i="0" sz="1200" u="none" cap="none" strike="noStrike">
                <a:solidFill>
                  <a:srgbClr val="FF0000"/>
                </a:solidFill>
                <a:latin typeface="Calibri"/>
                <a:ea typeface="Calibri"/>
                <a:cs typeface="Calibri"/>
                <a:sym typeface="Calibri"/>
              </a:defRPr>
            </a:lvl3pPr>
            <a:lvl4pPr indent="0" lvl="3" marL="0" marR="0" rtl="0" algn="r">
              <a:lnSpc>
                <a:spcPct val="100000"/>
              </a:lnSpc>
              <a:spcBef>
                <a:spcPts val="0"/>
              </a:spcBef>
              <a:spcAft>
                <a:spcPts val="0"/>
              </a:spcAft>
              <a:buClr>
                <a:srgbClr val="FF0000"/>
              </a:buClr>
              <a:buSzPts val="300"/>
              <a:buFont typeface="Calibri"/>
              <a:buNone/>
              <a:defRPr b="1" i="0" sz="1200" u="none" cap="none" strike="noStrike">
                <a:solidFill>
                  <a:srgbClr val="FF0000"/>
                </a:solidFill>
                <a:latin typeface="Calibri"/>
                <a:ea typeface="Calibri"/>
                <a:cs typeface="Calibri"/>
                <a:sym typeface="Calibri"/>
              </a:defRPr>
            </a:lvl4pPr>
            <a:lvl5pPr indent="0" lvl="4" marL="0" marR="0" rtl="0" algn="r">
              <a:lnSpc>
                <a:spcPct val="100000"/>
              </a:lnSpc>
              <a:spcBef>
                <a:spcPts val="0"/>
              </a:spcBef>
              <a:spcAft>
                <a:spcPts val="0"/>
              </a:spcAft>
              <a:buClr>
                <a:srgbClr val="FF0000"/>
              </a:buClr>
              <a:buSzPts val="300"/>
              <a:buFont typeface="Calibri"/>
              <a:buNone/>
              <a:defRPr b="1" i="0" sz="1200" u="none" cap="none" strike="noStrike">
                <a:solidFill>
                  <a:srgbClr val="FF0000"/>
                </a:solidFill>
                <a:latin typeface="Calibri"/>
                <a:ea typeface="Calibri"/>
                <a:cs typeface="Calibri"/>
                <a:sym typeface="Calibri"/>
              </a:defRPr>
            </a:lvl5pPr>
            <a:lvl6pPr indent="0" lvl="5" marL="0" marR="0" rtl="0" algn="r">
              <a:lnSpc>
                <a:spcPct val="100000"/>
              </a:lnSpc>
              <a:spcBef>
                <a:spcPts val="0"/>
              </a:spcBef>
              <a:spcAft>
                <a:spcPts val="0"/>
              </a:spcAft>
              <a:buClr>
                <a:srgbClr val="FF0000"/>
              </a:buClr>
              <a:buSzPts val="300"/>
              <a:buFont typeface="Calibri"/>
              <a:buNone/>
              <a:defRPr b="1" i="0" sz="1200" u="none" cap="none" strike="noStrike">
                <a:solidFill>
                  <a:srgbClr val="FF0000"/>
                </a:solidFill>
                <a:latin typeface="Calibri"/>
                <a:ea typeface="Calibri"/>
                <a:cs typeface="Calibri"/>
                <a:sym typeface="Calibri"/>
              </a:defRPr>
            </a:lvl6pPr>
            <a:lvl7pPr indent="0" lvl="6" marL="0" marR="0" rtl="0" algn="r">
              <a:lnSpc>
                <a:spcPct val="100000"/>
              </a:lnSpc>
              <a:spcBef>
                <a:spcPts val="0"/>
              </a:spcBef>
              <a:spcAft>
                <a:spcPts val="0"/>
              </a:spcAft>
              <a:buClr>
                <a:srgbClr val="FF0000"/>
              </a:buClr>
              <a:buSzPts val="300"/>
              <a:buFont typeface="Calibri"/>
              <a:buNone/>
              <a:defRPr b="1" i="0" sz="1200" u="none" cap="none" strike="noStrike">
                <a:solidFill>
                  <a:srgbClr val="FF0000"/>
                </a:solidFill>
                <a:latin typeface="Calibri"/>
                <a:ea typeface="Calibri"/>
                <a:cs typeface="Calibri"/>
                <a:sym typeface="Calibri"/>
              </a:defRPr>
            </a:lvl7pPr>
            <a:lvl8pPr indent="0" lvl="7" marL="0" marR="0" rtl="0" algn="r">
              <a:lnSpc>
                <a:spcPct val="100000"/>
              </a:lnSpc>
              <a:spcBef>
                <a:spcPts val="0"/>
              </a:spcBef>
              <a:spcAft>
                <a:spcPts val="0"/>
              </a:spcAft>
              <a:buClr>
                <a:srgbClr val="FF0000"/>
              </a:buClr>
              <a:buSzPts val="300"/>
              <a:buFont typeface="Calibri"/>
              <a:buNone/>
              <a:defRPr b="1" i="0" sz="1200" u="none" cap="none" strike="noStrike">
                <a:solidFill>
                  <a:srgbClr val="FF0000"/>
                </a:solidFill>
                <a:latin typeface="Calibri"/>
                <a:ea typeface="Calibri"/>
                <a:cs typeface="Calibri"/>
                <a:sym typeface="Calibri"/>
              </a:defRPr>
            </a:lvl8pPr>
            <a:lvl9pPr indent="0" lvl="8" marL="0" marR="0" rtl="0" algn="r">
              <a:lnSpc>
                <a:spcPct val="100000"/>
              </a:lnSpc>
              <a:spcBef>
                <a:spcPts val="0"/>
              </a:spcBef>
              <a:spcAft>
                <a:spcPts val="0"/>
              </a:spcAft>
              <a:buClr>
                <a:srgbClr val="FF0000"/>
              </a:buClr>
              <a:buSzPts val="300"/>
              <a:buFont typeface="Calibri"/>
              <a:buNone/>
              <a:defRPr b="1" i="0" sz="1200" u="none" cap="none" strike="noStrike">
                <a:solidFill>
                  <a:srgbClr val="FF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fr-FR"/>
              <a:t>‹#›</a:t>
            </a:fld>
            <a:endParaRPr/>
          </a:p>
        </p:txBody>
      </p:sp>
      <p:sp>
        <p:nvSpPr>
          <p:cNvPr id="116" name="Google Shape;116;p13"/>
          <p:cNvSpPr txBox="1"/>
          <p:nvPr>
            <p:ph idx="10" type="dt"/>
          </p:nvPr>
        </p:nvSpPr>
        <p:spPr>
          <a:xfrm>
            <a:off x="9456" y="4754324"/>
            <a:ext cx="846900" cy="273900"/>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Clr>
                <a:srgbClr val="FF0000"/>
              </a:buClr>
              <a:buSzPts val="1000"/>
              <a:buFont typeface="Corbel"/>
              <a:buNone/>
              <a:defRPr b="0" i="0" sz="1000" u="none" cap="none" strike="noStrike">
                <a:solidFill>
                  <a:srgbClr val="FF0000"/>
                </a:solidFill>
                <a:latin typeface="Corbel"/>
                <a:ea typeface="Corbel"/>
                <a:cs typeface="Corbel"/>
                <a:sym typeface="Corbel"/>
              </a:defRPr>
            </a:lvl1pPr>
            <a:lvl2pPr lvl="1" marR="0" rtl="0" algn="l">
              <a:lnSpc>
                <a:spcPct val="100000"/>
              </a:lnSpc>
              <a:spcBef>
                <a:spcPts val="0"/>
              </a:spcBef>
              <a:spcAft>
                <a:spcPts val="0"/>
              </a:spcAft>
              <a:buClr>
                <a:schemeClr val="dk1"/>
              </a:buClr>
              <a:buSzPts val="1800"/>
              <a:buFont typeface="Corbel"/>
              <a:buNone/>
              <a:defRPr b="0" i="0" sz="1800" u="none" cap="none" strike="noStrike">
                <a:solidFill>
                  <a:schemeClr val="dk1"/>
                </a:solidFill>
                <a:latin typeface="Corbel"/>
                <a:ea typeface="Corbel"/>
                <a:cs typeface="Corbel"/>
                <a:sym typeface="Corbel"/>
              </a:defRPr>
            </a:lvl2pPr>
            <a:lvl3pPr lvl="2" marR="0" rtl="0" algn="l">
              <a:lnSpc>
                <a:spcPct val="100000"/>
              </a:lnSpc>
              <a:spcBef>
                <a:spcPts val="0"/>
              </a:spcBef>
              <a:spcAft>
                <a:spcPts val="0"/>
              </a:spcAft>
              <a:buClr>
                <a:schemeClr val="dk1"/>
              </a:buClr>
              <a:buSzPts val="1800"/>
              <a:buFont typeface="Corbel"/>
              <a:buNone/>
              <a:defRPr b="0" i="0" sz="1800" u="none" cap="none" strike="noStrike">
                <a:solidFill>
                  <a:schemeClr val="dk1"/>
                </a:solidFill>
                <a:latin typeface="Corbel"/>
                <a:ea typeface="Corbel"/>
                <a:cs typeface="Corbel"/>
                <a:sym typeface="Corbel"/>
              </a:defRPr>
            </a:lvl3pPr>
            <a:lvl4pPr lvl="3" marR="0" rtl="0" algn="l">
              <a:lnSpc>
                <a:spcPct val="100000"/>
              </a:lnSpc>
              <a:spcBef>
                <a:spcPts val="0"/>
              </a:spcBef>
              <a:spcAft>
                <a:spcPts val="0"/>
              </a:spcAft>
              <a:buClr>
                <a:schemeClr val="dk1"/>
              </a:buClr>
              <a:buSzPts val="1800"/>
              <a:buFont typeface="Corbel"/>
              <a:buNone/>
              <a:defRPr b="0" i="0" sz="1800" u="none" cap="none" strike="noStrike">
                <a:solidFill>
                  <a:schemeClr val="dk1"/>
                </a:solidFill>
                <a:latin typeface="Corbel"/>
                <a:ea typeface="Corbel"/>
                <a:cs typeface="Corbel"/>
                <a:sym typeface="Corbel"/>
              </a:defRPr>
            </a:lvl4pPr>
            <a:lvl5pPr lvl="4" marR="0" rtl="0" algn="l">
              <a:lnSpc>
                <a:spcPct val="100000"/>
              </a:lnSpc>
              <a:spcBef>
                <a:spcPts val="0"/>
              </a:spcBef>
              <a:spcAft>
                <a:spcPts val="0"/>
              </a:spcAft>
              <a:buClr>
                <a:schemeClr val="dk1"/>
              </a:buClr>
              <a:buSzPts val="1800"/>
              <a:buFont typeface="Corbel"/>
              <a:buNone/>
              <a:defRPr b="0" i="0" sz="1800" u="none" cap="none" strike="noStrike">
                <a:solidFill>
                  <a:schemeClr val="dk1"/>
                </a:solidFill>
                <a:latin typeface="Corbel"/>
                <a:ea typeface="Corbel"/>
                <a:cs typeface="Corbel"/>
                <a:sym typeface="Corbel"/>
              </a:defRPr>
            </a:lvl5pPr>
            <a:lvl6pPr lvl="5" marR="0" rtl="0" algn="l">
              <a:lnSpc>
                <a:spcPct val="100000"/>
              </a:lnSpc>
              <a:spcBef>
                <a:spcPts val="0"/>
              </a:spcBef>
              <a:spcAft>
                <a:spcPts val="0"/>
              </a:spcAft>
              <a:buClr>
                <a:schemeClr val="dk1"/>
              </a:buClr>
              <a:buSzPts val="1800"/>
              <a:buFont typeface="Corbel"/>
              <a:buNone/>
              <a:defRPr b="0" i="0" sz="1800" u="none" cap="none" strike="noStrike">
                <a:solidFill>
                  <a:schemeClr val="dk1"/>
                </a:solidFill>
                <a:latin typeface="Corbel"/>
                <a:ea typeface="Corbel"/>
                <a:cs typeface="Corbel"/>
                <a:sym typeface="Corbel"/>
              </a:defRPr>
            </a:lvl6pPr>
            <a:lvl7pPr lvl="6" marR="0" rtl="0" algn="l">
              <a:lnSpc>
                <a:spcPct val="100000"/>
              </a:lnSpc>
              <a:spcBef>
                <a:spcPts val="0"/>
              </a:spcBef>
              <a:spcAft>
                <a:spcPts val="0"/>
              </a:spcAft>
              <a:buClr>
                <a:schemeClr val="dk1"/>
              </a:buClr>
              <a:buSzPts val="1800"/>
              <a:buFont typeface="Corbel"/>
              <a:buNone/>
              <a:defRPr b="0" i="0" sz="1800" u="none" cap="none" strike="noStrike">
                <a:solidFill>
                  <a:schemeClr val="dk1"/>
                </a:solidFill>
                <a:latin typeface="Corbel"/>
                <a:ea typeface="Corbel"/>
                <a:cs typeface="Corbel"/>
                <a:sym typeface="Corbel"/>
              </a:defRPr>
            </a:lvl7pPr>
            <a:lvl8pPr lvl="7" marR="0" rtl="0" algn="l">
              <a:lnSpc>
                <a:spcPct val="100000"/>
              </a:lnSpc>
              <a:spcBef>
                <a:spcPts val="0"/>
              </a:spcBef>
              <a:spcAft>
                <a:spcPts val="0"/>
              </a:spcAft>
              <a:buClr>
                <a:schemeClr val="dk1"/>
              </a:buClr>
              <a:buSzPts val="1800"/>
              <a:buFont typeface="Corbel"/>
              <a:buNone/>
              <a:defRPr b="0" i="0" sz="1800" u="none" cap="none" strike="noStrike">
                <a:solidFill>
                  <a:schemeClr val="dk1"/>
                </a:solidFill>
                <a:latin typeface="Corbel"/>
                <a:ea typeface="Corbel"/>
                <a:cs typeface="Corbel"/>
                <a:sym typeface="Corbel"/>
              </a:defRPr>
            </a:lvl8pPr>
            <a:lvl9pPr lvl="8" marR="0" rtl="0" algn="l">
              <a:lnSpc>
                <a:spcPct val="100000"/>
              </a:lnSpc>
              <a:spcBef>
                <a:spcPts val="0"/>
              </a:spcBef>
              <a:spcAft>
                <a:spcPts val="0"/>
              </a:spcAft>
              <a:buClr>
                <a:schemeClr val="dk1"/>
              </a:buClr>
              <a:buSzPts val="1800"/>
              <a:buFont typeface="Corbel"/>
              <a:buNone/>
              <a:defRPr b="0" i="0" sz="1800" u="none" cap="none" strike="noStrike">
                <a:solidFill>
                  <a:schemeClr val="dk1"/>
                </a:solidFill>
                <a:latin typeface="Corbel"/>
                <a:ea typeface="Corbel"/>
                <a:cs typeface="Corbel"/>
                <a:sym typeface="Corbel"/>
              </a:defRPr>
            </a:lvl9pPr>
          </a:lstStyle>
          <a:p/>
        </p:txBody>
      </p:sp>
      <p:sp>
        <p:nvSpPr>
          <p:cNvPr id="117" name="Google Shape;117;p13"/>
          <p:cNvSpPr txBox="1"/>
          <p:nvPr/>
        </p:nvSpPr>
        <p:spPr>
          <a:xfrm>
            <a:off x="-396" y="4993459"/>
            <a:ext cx="9144300" cy="2001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2"/>
              </a:buClr>
              <a:buSzPts val="175"/>
              <a:buFont typeface="Corbel"/>
              <a:buNone/>
            </a:pPr>
            <a:r>
              <a:rPr b="0" i="0" lang="fr-FR" sz="700" u="none" cap="none" strike="noStrike">
                <a:solidFill>
                  <a:schemeClr val="dk2"/>
                </a:solidFill>
                <a:latin typeface="Corbel"/>
                <a:ea typeface="Corbel"/>
                <a:cs typeface="Corbel"/>
                <a:sym typeface="Corbel"/>
              </a:rPr>
              <a:t>Ce document est la propriété exclusive de l’EPSAC et par extension de l’EPSA et de l’ensemble de ses membres. Il ne saurait être utilisé, reproduit, représenté, transmis ou divulgué sans accord préalable et explicite</a:t>
            </a:r>
            <a:endParaRPr/>
          </a:p>
        </p:txBody>
      </p:sp>
      <p:pic>
        <p:nvPicPr>
          <p:cNvPr id="118" name="Google Shape;118;p13"/>
          <p:cNvPicPr preferRelativeResize="0"/>
          <p:nvPr/>
        </p:nvPicPr>
        <p:blipFill rotWithShape="1">
          <a:blip r:embed="rId2">
            <a:alphaModFix/>
          </a:blip>
          <a:srcRect b="28732" l="26597" r="24483" t="39579"/>
          <a:stretch/>
        </p:blipFill>
        <p:spPr>
          <a:xfrm>
            <a:off x="7538268" y="0"/>
            <a:ext cx="1605732" cy="127729"/>
          </a:xfrm>
          <a:prstGeom prst="rect">
            <a:avLst/>
          </a:prstGeom>
          <a:noFill/>
          <a:ln>
            <a:noFill/>
          </a:ln>
        </p:spPr>
      </p:pic>
      <p:sp>
        <p:nvSpPr>
          <p:cNvPr id="119" name="Google Shape;119;p13"/>
          <p:cNvSpPr/>
          <p:nvPr/>
        </p:nvSpPr>
        <p:spPr>
          <a:xfrm>
            <a:off x="7406886" y="25159"/>
            <a:ext cx="1691700" cy="270000"/>
          </a:xfrm>
          <a:prstGeom prst="rect">
            <a:avLst/>
          </a:prstGeom>
          <a:solidFill>
            <a:srgbClr val="F2F2F2"/>
          </a:solidFill>
          <a:ln cap="flat" cmpd="sng" w="25400">
            <a:solidFill>
              <a:srgbClr val="F2F2F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BFBFBF"/>
              </a:solidFill>
              <a:latin typeface="Corbel"/>
              <a:ea typeface="Corbel"/>
              <a:cs typeface="Corbel"/>
              <a:sym typeface="Corbel"/>
            </a:endParaRPr>
          </a:p>
        </p:txBody>
      </p:sp>
    </p:spTree>
  </p:cSld>
  <p:clrMap accent1="accent1" accent2="accent2" accent3="accent3" accent4="accent4" accent5="accent5" accent6="accent6" bg1="lt1" bg2="dk2" tx1="dk1" tx2="lt2" folHlink="folHlink" hlink="hlink"/>
  <p:sldLayoutIdLst>
    <p:sldLayoutId id="2147483659" r:id="rId3"/>
    <p:sldLayoutId id="2147483660" r:id="rId4"/>
    <p:sldLayoutId id="2147483661" r:id="rId5"/>
    <p:sldLayoutId id="2147483662" r:id="rId6"/>
    <p:sldLayoutId id="2147483663" r:id="rId7"/>
    <p:sldLayoutId id="2147483664" r:id="rId8"/>
    <p:sldLayoutId id="2147483665" r:id="rId9"/>
    <p:sldLayoutId id="2147483666" r:id="rId10"/>
    <p:sldLayoutId id="2147483667" r:id="rId11"/>
    <p:sldLayoutId id="2147483668" r:id="rId12"/>
    <p:sldLayoutId id="2147483669"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7.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3.jp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0.xml"/><Relationship Id="rId3" Type="http://schemas.openxmlformats.org/officeDocument/2006/relationships/image" Target="../media/image164.jp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1.xml"/><Relationship Id="rId3" Type="http://schemas.openxmlformats.org/officeDocument/2006/relationships/image" Target="../media/image164.jpg"/><Relationship Id="rId4" Type="http://schemas.openxmlformats.org/officeDocument/2006/relationships/image" Target="../media/image166.jpg"/><Relationship Id="rId5" Type="http://schemas.openxmlformats.org/officeDocument/2006/relationships/image" Target="../media/image167.jp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2.xml"/><Relationship Id="rId3" Type="http://schemas.openxmlformats.org/officeDocument/2006/relationships/image" Target="../media/image164.jpg"/><Relationship Id="rId4" Type="http://schemas.openxmlformats.org/officeDocument/2006/relationships/image" Target="../media/image168.jp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3.xml"/><Relationship Id="rId3" Type="http://schemas.openxmlformats.org/officeDocument/2006/relationships/image" Target="../media/image164.jp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4.xml"/><Relationship Id="rId3" Type="http://schemas.openxmlformats.org/officeDocument/2006/relationships/image" Target="../media/image169.jpg"/><Relationship Id="rId4" Type="http://schemas.openxmlformats.org/officeDocument/2006/relationships/image" Target="../media/image164.jpg"/><Relationship Id="rId5" Type="http://schemas.openxmlformats.org/officeDocument/2006/relationships/image" Target="../media/image173.jp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5.xml"/><Relationship Id="rId3" Type="http://schemas.openxmlformats.org/officeDocument/2006/relationships/image" Target="../media/image118.jpg"/><Relationship Id="rId4" Type="http://schemas.openxmlformats.org/officeDocument/2006/relationships/image" Target="../media/image185.jpg"/><Relationship Id="rId5" Type="http://schemas.openxmlformats.org/officeDocument/2006/relationships/image" Target="../media/image171.jpg"/><Relationship Id="rId6" Type="http://schemas.openxmlformats.org/officeDocument/2006/relationships/image" Target="../media/image172.jpg"/><Relationship Id="rId7" Type="http://schemas.openxmlformats.org/officeDocument/2006/relationships/image" Target="../media/image164.jp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6.xml"/><Relationship Id="rId3" Type="http://schemas.openxmlformats.org/officeDocument/2006/relationships/image" Target="../media/image118.jpg"/><Relationship Id="rId4" Type="http://schemas.openxmlformats.org/officeDocument/2006/relationships/image" Target="../media/image176.png"/><Relationship Id="rId5" Type="http://schemas.openxmlformats.org/officeDocument/2006/relationships/image" Target="../media/image177.png"/><Relationship Id="rId6" Type="http://schemas.openxmlformats.org/officeDocument/2006/relationships/image" Target="../media/image164.jp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7.xml"/><Relationship Id="rId3" Type="http://schemas.openxmlformats.org/officeDocument/2006/relationships/image" Target="../media/image118.jpg"/><Relationship Id="rId4" Type="http://schemas.openxmlformats.org/officeDocument/2006/relationships/image" Target="../media/image175.png"/><Relationship Id="rId5" Type="http://schemas.openxmlformats.org/officeDocument/2006/relationships/image" Target="../media/image178.png"/><Relationship Id="rId6" Type="http://schemas.openxmlformats.org/officeDocument/2006/relationships/image" Target="../media/image164.jp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8.xml"/><Relationship Id="rId3" Type="http://schemas.openxmlformats.org/officeDocument/2006/relationships/image" Target="../media/image118.jpg"/><Relationship Id="rId4" Type="http://schemas.openxmlformats.org/officeDocument/2006/relationships/image" Target="../media/image182.png"/><Relationship Id="rId5" Type="http://schemas.openxmlformats.org/officeDocument/2006/relationships/image" Target="../media/image164.jpg"/><Relationship Id="rId6" Type="http://schemas.openxmlformats.org/officeDocument/2006/relationships/image" Target="../media/image174.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9.xml"/><Relationship Id="rId3" Type="http://schemas.openxmlformats.org/officeDocument/2006/relationships/image" Target="../media/image118.jpg"/><Relationship Id="rId4" Type="http://schemas.openxmlformats.org/officeDocument/2006/relationships/image" Target="../media/image164.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2.jpg"/><Relationship Id="rId4" Type="http://schemas.openxmlformats.org/officeDocument/2006/relationships/image" Target="../media/image11.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0.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3.xml"/><Relationship Id="rId3" Type="http://schemas.openxmlformats.org/officeDocument/2006/relationships/image" Target="../media/image179.jp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4.xml"/><Relationship Id="rId3" Type="http://schemas.openxmlformats.org/officeDocument/2006/relationships/image" Target="../media/image179.jpg"/><Relationship Id="rId4" Type="http://schemas.openxmlformats.org/officeDocument/2006/relationships/image" Target="../media/image184.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5.xml"/><Relationship Id="rId3" Type="http://schemas.openxmlformats.org/officeDocument/2006/relationships/image" Target="../media/image179.jpg"/><Relationship Id="rId4" Type="http://schemas.openxmlformats.org/officeDocument/2006/relationships/image" Target="../media/image184.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6.xml"/><Relationship Id="rId3" Type="http://schemas.openxmlformats.org/officeDocument/2006/relationships/image" Target="../media/image179.jpg"/><Relationship Id="rId4" Type="http://schemas.openxmlformats.org/officeDocument/2006/relationships/image" Target="../media/image194.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7.xml"/><Relationship Id="rId3" Type="http://schemas.openxmlformats.org/officeDocument/2006/relationships/image" Target="../media/image196.png"/><Relationship Id="rId4" Type="http://schemas.openxmlformats.org/officeDocument/2006/relationships/image" Target="../media/image199.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8.xml"/><Relationship Id="rId3" Type="http://schemas.openxmlformats.org/officeDocument/2006/relationships/image" Target="../media/image180.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9.xml"/><Relationship Id="rId3" Type="http://schemas.openxmlformats.org/officeDocument/2006/relationships/image" Target="../media/image181.png"/></Relationships>
</file>

<file path=ppt/slides/_rels/slide12.xml.rels><?xml version="1.0" encoding="UTF-8" standalone="yes"?><Relationships xmlns="http://schemas.openxmlformats.org/package/2006/relationships"><Relationship Id="rId10" Type="http://schemas.openxmlformats.org/officeDocument/2006/relationships/image" Target="../media/image21.png"/><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4.jpg"/><Relationship Id="rId4" Type="http://schemas.openxmlformats.org/officeDocument/2006/relationships/image" Target="../media/image16.jpg"/><Relationship Id="rId9" Type="http://schemas.openxmlformats.org/officeDocument/2006/relationships/image" Target="../media/image18.jpg"/><Relationship Id="rId5" Type="http://schemas.openxmlformats.org/officeDocument/2006/relationships/image" Target="../media/image15.png"/><Relationship Id="rId6" Type="http://schemas.openxmlformats.org/officeDocument/2006/relationships/image" Target="../media/image20.jpg"/><Relationship Id="rId7" Type="http://schemas.openxmlformats.org/officeDocument/2006/relationships/image" Target="../media/image19.png"/><Relationship Id="rId8" Type="http://schemas.openxmlformats.org/officeDocument/2006/relationships/image" Target="../media/image17.jp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0.xml"/><Relationship Id="rId3" Type="http://schemas.openxmlformats.org/officeDocument/2006/relationships/image" Target="../media/image202.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1.xml"/><Relationship Id="rId3" Type="http://schemas.openxmlformats.org/officeDocument/2006/relationships/image" Target="../media/image183.jp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2.xml"/><Relationship Id="rId3" Type="http://schemas.openxmlformats.org/officeDocument/2006/relationships/image" Target="../media/image183.jpg"/><Relationship Id="rId4" Type="http://schemas.openxmlformats.org/officeDocument/2006/relationships/image" Target="../media/image189.png"/><Relationship Id="rId5" Type="http://schemas.openxmlformats.org/officeDocument/2006/relationships/image" Target="../media/image186.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3.xml"/><Relationship Id="rId3" Type="http://schemas.openxmlformats.org/officeDocument/2006/relationships/image" Target="../media/image183.jpg"/><Relationship Id="rId4" Type="http://schemas.openxmlformats.org/officeDocument/2006/relationships/image" Target="../media/image200.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4.xml"/><Relationship Id="rId3" Type="http://schemas.openxmlformats.org/officeDocument/2006/relationships/image" Target="../media/image193.png"/><Relationship Id="rId4" Type="http://schemas.openxmlformats.org/officeDocument/2006/relationships/image" Target="../media/image187.jp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5.xml"/><Relationship Id="rId3" Type="http://schemas.openxmlformats.org/officeDocument/2006/relationships/image" Target="../media/image193.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6.xml"/><Relationship Id="rId3" Type="http://schemas.openxmlformats.org/officeDocument/2006/relationships/image" Target="../media/image190.png"/><Relationship Id="rId4" Type="http://schemas.openxmlformats.org/officeDocument/2006/relationships/image" Target="../media/image187.jp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7.xml"/><Relationship Id="rId3" Type="http://schemas.openxmlformats.org/officeDocument/2006/relationships/image" Target="../media/image187.jp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8.xml"/><Relationship Id="rId3" Type="http://schemas.openxmlformats.org/officeDocument/2006/relationships/image" Target="../media/image191.jpg"/><Relationship Id="rId4" Type="http://schemas.openxmlformats.org/officeDocument/2006/relationships/image" Target="../media/image192.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9.xml"/><Relationship Id="rId3" Type="http://schemas.openxmlformats.org/officeDocument/2006/relationships/image" Target="../media/image201.png"/><Relationship Id="rId4" Type="http://schemas.openxmlformats.org/officeDocument/2006/relationships/image" Target="../media/image191.jpg"/><Relationship Id="rId5" Type="http://schemas.openxmlformats.org/officeDocument/2006/relationships/image" Target="../media/image19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6.jp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0.xml"/><Relationship Id="rId3" Type="http://schemas.openxmlformats.org/officeDocument/2006/relationships/image" Target="../media/image179.jp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1.xml"/><Relationship Id="rId3" Type="http://schemas.openxmlformats.org/officeDocument/2006/relationships/image" Target="../media/image198.png"/><Relationship Id="rId4" Type="http://schemas.openxmlformats.org/officeDocument/2006/relationships/image" Target="../media/image197.jp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2.png"/><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3.png"/><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7.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5.jpg"/><Relationship Id="rId4" Type="http://schemas.openxmlformats.org/officeDocument/2006/relationships/image" Target="../media/image17.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7.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7.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9.png"/><Relationship Id="rId4" Type="http://schemas.openxmlformats.org/officeDocument/2006/relationships/image" Target="../media/image26.png"/><Relationship Id="rId5" Type="http://schemas.openxmlformats.org/officeDocument/2006/relationships/image" Target="../media/image2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9.png"/><Relationship Id="rId4" Type="http://schemas.openxmlformats.org/officeDocument/2006/relationships/image" Target="../media/image30.jpg"/><Relationship Id="rId5" Type="http://schemas.openxmlformats.org/officeDocument/2006/relationships/image" Target="../media/image11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9.png"/><Relationship Id="rId4" Type="http://schemas.openxmlformats.org/officeDocument/2006/relationships/image" Target="../media/image27.png"/><Relationship Id="rId5" Type="http://schemas.openxmlformats.org/officeDocument/2006/relationships/image" Target="../media/image204.png"/><Relationship Id="rId6" Type="http://schemas.openxmlformats.org/officeDocument/2006/relationships/image" Target="../media/image29.png"/><Relationship Id="rId7" Type="http://schemas.openxmlformats.org/officeDocument/2006/relationships/image" Target="../media/image153.png"/><Relationship Id="rId8" Type="http://schemas.openxmlformats.org/officeDocument/2006/relationships/image" Target="../media/image3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9.png"/><Relationship Id="rId4" Type="http://schemas.openxmlformats.org/officeDocument/2006/relationships/image" Target="../media/image31.png"/><Relationship Id="rId5" Type="http://schemas.openxmlformats.org/officeDocument/2006/relationships/image" Target="../media/image32.png"/><Relationship Id="rId6" Type="http://schemas.openxmlformats.org/officeDocument/2006/relationships/image" Target="../media/image4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19.png"/><Relationship Id="rId4" Type="http://schemas.openxmlformats.org/officeDocument/2006/relationships/image" Target="../media/image37.png"/><Relationship Id="rId5" Type="http://schemas.openxmlformats.org/officeDocument/2006/relationships/image" Target="../media/image34.png"/><Relationship Id="rId6" Type="http://schemas.openxmlformats.org/officeDocument/2006/relationships/image" Target="../media/image35.jpg"/><Relationship Id="rId7" Type="http://schemas.openxmlformats.org/officeDocument/2006/relationships/image" Target="../media/image39.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19.png"/><Relationship Id="rId4" Type="http://schemas.openxmlformats.org/officeDocument/2006/relationships/image" Target="../media/image36.png"/><Relationship Id="rId5" Type="http://schemas.openxmlformats.org/officeDocument/2006/relationships/image" Target="../media/image38.png"/><Relationship Id="rId6" Type="http://schemas.openxmlformats.org/officeDocument/2006/relationships/image" Target="../media/image44.png"/><Relationship Id="rId7" Type="http://schemas.openxmlformats.org/officeDocument/2006/relationships/image" Target="../media/image41.jpg"/><Relationship Id="rId8" Type="http://schemas.openxmlformats.org/officeDocument/2006/relationships/image" Target="../media/image43.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19.png"/><Relationship Id="rId4" Type="http://schemas.openxmlformats.org/officeDocument/2006/relationships/image" Target="../media/image42.png"/><Relationship Id="rId5" Type="http://schemas.openxmlformats.org/officeDocument/2006/relationships/image" Target="../media/image40.png"/><Relationship Id="rId6" Type="http://schemas.openxmlformats.org/officeDocument/2006/relationships/image" Target="../media/image93.png"/><Relationship Id="rId7" Type="http://schemas.openxmlformats.org/officeDocument/2006/relationships/image" Target="../media/image45.jpg"/><Relationship Id="rId8" Type="http://schemas.openxmlformats.org/officeDocument/2006/relationships/image" Target="../media/image5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19.png"/><Relationship Id="rId4" Type="http://schemas.openxmlformats.org/officeDocument/2006/relationships/image" Target="../media/image47.png"/><Relationship Id="rId5" Type="http://schemas.openxmlformats.org/officeDocument/2006/relationships/image" Target="../media/image48.png"/><Relationship Id="rId6" Type="http://schemas.openxmlformats.org/officeDocument/2006/relationships/image" Target="../media/image49.png"/><Relationship Id="rId7" Type="http://schemas.openxmlformats.org/officeDocument/2006/relationships/image" Target="../media/image51.jpg"/><Relationship Id="rId8" Type="http://schemas.openxmlformats.org/officeDocument/2006/relationships/image" Target="../media/image52.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8.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19.png"/><Relationship Id="rId4" Type="http://schemas.openxmlformats.org/officeDocument/2006/relationships/image" Target="../media/image53.png"/><Relationship Id="rId5" Type="http://schemas.openxmlformats.org/officeDocument/2006/relationships/image" Target="../media/image54.png"/><Relationship Id="rId6" Type="http://schemas.openxmlformats.org/officeDocument/2006/relationships/image" Target="../media/image55.jpg"/><Relationship Id="rId7" Type="http://schemas.openxmlformats.org/officeDocument/2006/relationships/image" Target="../media/image56.jpg"/><Relationship Id="rId8" Type="http://schemas.openxmlformats.org/officeDocument/2006/relationships/image" Target="../media/image57.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19.png"/><Relationship Id="rId4" Type="http://schemas.openxmlformats.org/officeDocument/2006/relationships/image" Target="../media/image6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64.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20.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20.jpg"/><Relationship Id="rId4" Type="http://schemas.openxmlformats.org/officeDocument/2006/relationships/image" Target="../media/image58.png"/><Relationship Id="rId5" Type="http://schemas.openxmlformats.org/officeDocument/2006/relationships/image" Target="../media/image59.png"/><Relationship Id="rId6" Type="http://schemas.openxmlformats.org/officeDocument/2006/relationships/image" Target="../media/image6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20.jpg"/><Relationship Id="rId4" Type="http://schemas.openxmlformats.org/officeDocument/2006/relationships/image" Target="../media/image6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20.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20.jpg"/><Relationship Id="rId4" Type="http://schemas.openxmlformats.org/officeDocument/2006/relationships/image" Target="../media/image61.png"/><Relationship Id="rId5" Type="http://schemas.openxmlformats.org/officeDocument/2006/relationships/image" Target="../media/image10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20.jpg"/><Relationship Id="rId4" Type="http://schemas.openxmlformats.org/officeDocument/2006/relationships/image" Target="../media/image66.png"/><Relationship Id="rId5" Type="http://schemas.openxmlformats.org/officeDocument/2006/relationships/image" Target="../media/image6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20.jpg"/><Relationship Id="rId4" Type="http://schemas.openxmlformats.org/officeDocument/2006/relationships/hyperlink" Target="http://www.mecatools.free.fr/rdm/arbre_epaule-traction.html" TargetMode="External"/><Relationship Id="rId5" Type="http://schemas.openxmlformats.org/officeDocument/2006/relationships/image" Target="../media/image6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4.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20.jpg"/><Relationship Id="rId4" Type="http://schemas.openxmlformats.org/officeDocument/2006/relationships/image" Target="../media/image68.png"/><Relationship Id="rId5" Type="http://schemas.openxmlformats.org/officeDocument/2006/relationships/image" Target="../media/image6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20.jpg"/><Relationship Id="rId4" Type="http://schemas.openxmlformats.org/officeDocument/2006/relationships/image" Target="../media/image71.png"/><Relationship Id="rId5" Type="http://schemas.openxmlformats.org/officeDocument/2006/relationships/image" Target="../media/image79.png"/><Relationship Id="rId6" Type="http://schemas.openxmlformats.org/officeDocument/2006/relationships/image" Target="../media/image7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20.jpg"/><Relationship Id="rId4" Type="http://schemas.openxmlformats.org/officeDocument/2006/relationships/image" Target="../media/image76.png"/><Relationship Id="rId5" Type="http://schemas.openxmlformats.org/officeDocument/2006/relationships/image" Target="../media/image75.png"/><Relationship Id="rId6" Type="http://schemas.openxmlformats.org/officeDocument/2006/relationships/image" Target="../media/image7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20.jpg"/><Relationship Id="rId4" Type="http://schemas.openxmlformats.org/officeDocument/2006/relationships/image" Target="../media/image80.png"/><Relationship Id="rId5" Type="http://schemas.openxmlformats.org/officeDocument/2006/relationships/image" Target="../media/image73.png"/><Relationship Id="rId6" Type="http://schemas.openxmlformats.org/officeDocument/2006/relationships/image" Target="../media/image7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20.jpg"/><Relationship Id="rId4" Type="http://schemas.openxmlformats.org/officeDocument/2006/relationships/image" Target="../media/image81.png"/><Relationship Id="rId5" Type="http://schemas.openxmlformats.org/officeDocument/2006/relationships/image" Target="../media/image92.png"/><Relationship Id="rId6" Type="http://schemas.openxmlformats.org/officeDocument/2006/relationships/image" Target="../media/image8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20.jpg"/><Relationship Id="rId4" Type="http://schemas.openxmlformats.org/officeDocument/2006/relationships/image" Target="../media/image85.jpg"/><Relationship Id="rId5" Type="http://schemas.openxmlformats.org/officeDocument/2006/relationships/image" Target="../media/image78.png"/><Relationship Id="rId6" Type="http://schemas.openxmlformats.org/officeDocument/2006/relationships/image" Target="../media/image147.png"/><Relationship Id="rId7" Type="http://schemas.openxmlformats.org/officeDocument/2006/relationships/image" Target="../media/image86.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87.png"/><Relationship Id="rId4" Type="http://schemas.openxmlformats.org/officeDocument/2006/relationships/image" Target="../media/image83.png"/><Relationship Id="rId5" Type="http://schemas.openxmlformats.org/officeDocument/2006/relationships/image" Target="../media/image20.jp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82.png"/><Relationship Id="rId4" Type="http://schemas.openxmlformats.org/officeDocument/2006/relationships/image" Target="../media/image88.png"/><Relationship Id="rId5" Type="http://schemas.openxmlformats.org/officeDocument/2006/relationships/image" Target="../media/image20.jp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20.jpg"/><Relationship Id="rId4" Type="http://schemas.openxmlformats.org/officeDocument/2006/relationships/image" Target="../media/image90.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20.jpg"/><Relationship Id="rId4" Type="http://schemas.openxmlformats.org/officeDocument/2006/relationships/image" Target="../media/image101.png"/><Relationship Id="rId5" Type="http://schemas.openxmlformats.org/officeDocument/2006/relationships/image" Target="../media/image9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70.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20.jpg"/><Relationship Id="rId4" Type="http://schemas.openxmlformats.org/officeDocument/2006/relationships/image" Target="../media/image89.png"/><Relationship Id="rId5" Type="http://schemas.openxmlformats.org/officeDocument/2006/relationships/image" Target="../media/image104.jpg"/><Relationship Id="rId6" Type="http://schemas.openxmlformats.org/officeDocument/2006/relationships/image" Target="../media/image133.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20.jpg"/><Relationship Id="rId4" Type="http://schemas.openxmlformats.org/officeDocument/2006/relationships/image" Target="../media/image99.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12.jpg"/><Relationship Id="rId4" Type="http://schemas.openxmlformats.org/officeDocument/2006/relationships/image" Target="../media/image97.jpg"/><Relationship Id="rId5" Type="http://schemas.openxmlformats.org/officeDocument/2006/relationships/image" Target="../media/image94.jpg"/><Relationship Id="rId6" Type="http://schemas.openxmlformats.org/officeDocument/2006/relationships/image" Target="../media/image96.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12.jp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12.jpg"/><Relationship Id="rId4" Type="http://schemas.openxmlformats.org/officeDocument/2006/relationships/image" Target="../media/image103.png"/><Relationship Id="rId5" Type="http://schemas.openxmlformats.org/officeDocument/2006/relationships/image" Target="../media/image95.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12.jpg"/><Relationship Id="rId4" Type="http://schemas.openxmlformats.org/officeDocument/2006/relationships/image" Target="../media/image98.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97.jpg"/><Relationship Id="rId4" Type="http://schemas.openxmlformats.org/officeDocument/2006/relationships/image" Target="../media/image70.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100.png"/><Relationship Id="rId4" Type="http://schemas.openxmlformats.org/officeDocument/2006/relationships/image" Target="../media/image115.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image" Target="../media/image10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0.jp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106.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image" Target="../media/image116.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image" Target="../media/image108.png"/><Relationship Id="rId4" Type="http://schemas.openxmlformats.org/officeDocument/2006/relationships/image" Target="../media/image121.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image" Target="../media/image111.png"/><Relationship Id="rId4" Type="http://schemas.openxmlformats.org/officeDocument/2006/relationships/image" Target="../media/image114.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 Id="rId3" Type="http://schemas.openxmlformats.org/officeDocument/2006/relationships/image" Target="../media/image109.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 Id="rId3" Type="http://schemas.openxmlformats.org/officeDocument/2006/relationships/image" Target="../media/image113.png"/><Relationship Id="rId4" Type="http://schemas.openxmlformats.org/officeDocument/2006/relationships/image" Target="../media/image107.png"/><Relationship Id="rId5" Type="http://schemas.openxmlformats.org/officeDocument/2006/relationships/image" Target="../media/image112.png"/><Relationship Id="rId6" Type="http://schemas.openxmlformats.org/officeDocument/2006/relationships/image" Target="../media/image110.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 Id="rId3" Type="http://schemas.openxmlformats.org/officeDocument/2006/relationships/image" Target="../media/image120.jpg"/><Relationship Id="rId4" Type="http://schemas.openxmlformats.org/officeDocument/2006/relationships/image" Target="../media/image118.jpg"/><Relationship Id="rId5" Type="http://schemas.openxmlformats.org/officeDocument/2006/relationships/image" Target="../media/image122.jpg"/><Relationship Id="rId6" Type="http://schemas.openxmlformats.org/officeDocument/2006/relationships/image" Target="../media/image119.png"/><Relationship Id="rId7" Type="http://schemas.openxmlformats.org/officeDocument/2006/relationships/image" Target="../media/image10.jp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 Id="rId3" Type="http://schemas.openxmlformats.org/officeDocument/2006/relationships/image" Target="../media/image120.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 Id="rId3" Type="http://schemas.openxmlformats.org/officeDocument/2006/relationships/image" Target="../media/image120.jp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 Id="rId3" Type="http://schemas.openxmlformats.org/officeDocument/2006/relationships/image" Target="../media/image120.jpg"/><Relationship Id="rId4" Type="http://schemas.openxmlformats.org/officeDocument/2006/relationships/image" Target="../media/image123.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 Id="rId3" Type="http://schemas.openxmlformats.org/officeDocument/2006/relationships/image" Target="../media/image120.jpg"/><Relationship Id="rId4" Type="http://schemas.openxmlformats.org/officeDocument/2006/relationships/image" Target="../media/image124.png"/><Relationship Id="rId5" Type="http://schemas.openxmlformats.org/officeDocument/2006/relationships/image" Target="../media/image126.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 Id="rId3" Type="http://schemas.openxmlformats.org/officeDocument/2006/relationships/image" Target="../media/image120.jpg"/><Relationship Id="rId4" Type="http://schemas.openxmlformats.org/officeDocument/2006/relationships/image" Target="../media/image131.png"/><Relationship Id="rId5" Type="http://schemas.openxmlformats.org/officeDocument/2006/relationships/image" Target="../media/image165.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 Id="rId3" Type="http://schemas.openxmlformats.org/officeDocument/2006/relationships/image" Target="../media/image120.jpg"/><Relationship Id="rId4" Type="http://schemas.openxmlformats.org/officeDocument/2006/relationships/image" Target="../media/image127.png"/><Relationship Id="rId5" Type="http://schemas.openxmlformats.org/officeDocument/2006/relationships/image" Target="../media/image125.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 Id="rId3" Type="http://schemas.openxmlformats.org/officeDocument/2006/relationships/image" Target="../media/image120.jpg"/><Relationship Id="rId4" Type="http://schemas.openxmlformats.org/officeDocument/2006/relationships/image" Target="../media/image128.png"/><Relationship Id="rId5" Type="http://schemas.openxmlformats.org/officeDocument/2006/relationships/image" Target="../media/image129.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 Id="rId3" Type="http://schemas.openxmlformats.org/officeDocument/2006/relationships/image" Target="../media/image120.jpg"/><Relationship Id="rId4" Type="http://schemas.openxmlformats.org/officeDocument/2006/relationships/image" Target="../media/image130.png"/><Relationship Id="rId5" Type="http://schemas.openxmlformats.org/officeDocument/2006/relationships/image" Target="../media/image136.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 Id="rId3" Type="http://schemas.openxmlformats.org/officeDocument/2006/relationships/image" Target="../media/image120.jpg"/><Relationship Id="rId4" Type="http://schemas.openxmlformats.org/officeDocument/2006/relationships/image" Target="../media/image137.png"/><Relationship Id="rId5" Type="http://schemas.openxmlformats.org/officeDocument/2006/relationships/image" Target="../media/image132.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 Id="rId3" Type="http://schemas.openxmlformats.org/officeDocument/2006/relationships/image" Target="../media/image120.jpg"/><Relationship Id="rId4" Type="http://schemas.openxmlformats.org/officeDocument/2006/relationships/image" Target="../media/image135.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 Id="rId3" Type="http://schemas.openxmlformats.org/officeDocument/2006/relationships/image" Target="../media/image120.jpg"/><Relationship Id="rId4" Type="http://schemas.openxmlformats.org/officeDocument/2006/relationships/image" Target="../media/image134.png"/><Relationship Id="rId5" Type="http://schemas.openxmlformats.org/officeDocument/2006/relationships/image" Target="../media/image13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 Id="rId3" Type="http://schemas.openxmlformats.org/officeDocument/2006/relationships/image" Target="../media/image142.png"/><Relationship Id="rId4" Type="http://schemas.openxmlformats.org/officeDocument/2006/relationships/image" Target="../media/image144.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 Id="rId3" Type="http://schemas.openxmlformats.org/officeDocument/2006/relationships/image" Target="../media/image120.jpg"/><Relationship Id="rId4" Type="http://schemas.openxmlformats.org/officeDocument/2006/relationships/image" Target="../media/image138.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 Id="rId3" Type="http://schemas.openxmlformats.org/officeDocument/2006/relationships/image" Target="../media/image120.jpg"/><Relationship Id="rId4" Type="http://schemas.openxmlformats.org/officeDocument/2006/relationships/image" Target="../media/image143.png"/><Relationship Id="rId5" Type="http://schemas.openxmlformats.org/officeDocument/2006/relationships/image" Target="../media/image156.png"/><Relationship Id="rId6" Type="http://schemas.openxmlformats.org/officeDocument/2006/relationships/image" Target="../media/image146.png"/><Relationship Id="rId7" Type="http://schemas.openxmlformats.org/officeDocument/2006/relationships/image" Target="../media/image157.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3.xml"/><Relationship Id="rId3" Type="http://schemas.openxmlformats.org/officeDocument/2006/relationships/image" Target="../media/image120.jpg"/><Relationship Id="rId4" Type="http://schemas.openxmlformats.org/officeDocument/2006/relationships/image" Target="../media/image188.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4.xml"/><Relationship Id="rId3" Type="http://schemas.openxmlformats.org/officeDocument/2006/relationships/image" Target="../media/image120.jpg"/><Relationship Id="rId4" Type="http://schemas.openxmlformats.org/officeDocument/2006/relationships/image" Target="../media/image140.png"/><Relationship Id="rId5" Type="http://schemas.openxmlformats.org/officeDocument/2006/relationships/image" Target="../media/image141.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5.xml"/><Relationship Id="rId3" Type="http://schemas.openxmlformats.org/officeDocument/2006/relationships/image" Target="../media/image120.jp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6.xml"/><Relationship Id="rId3" Type="http://schemas.openxmlformats.org/officeDocument/2006/relationships/image" Target="../media/image120.jpg"/><Relationship Id="rId4" Type="http://schemas.openxmlformats.org/officeDocument/2006/relationships/image" Target="../media/image145.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8.xml"/><Relationship Id="rId3" Type="http://schemas.openxmlformats.org/officeDocument/2006/relationships/image" Target="../media/image195.png"/><Relationship Id="rId4" Type="http://schemas.openxmlformats.org/officeDocument/2006/relationships/image" Target="../media/image152.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9.xml"/><Relationship Id="rId3" Type="http://schemas.openxmlformats.org/officeDocument/2006/relationships/image" Target="../media/image195.png"/><Relationship Id="rId4" Type="http://schemas.openxmlformats.org/officeDocument/2006/relationships/image" Target="../media/image154.png"/><Relationship Id="rId5" Type="http://schemas.openxmlformats.org/officeDocument/2006/relationships/image" Target="../media/image14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9.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0.xml"/><Relationship Id="rId3" Type="http://schemas.openxmlformats.org/officeDocument/2006/relationships/image" Target="../media/image122.jpg"/><Relationship Id="rId4" Type="http://schemas.openxmlformats.org/officeDocument/2006/relationships/image" Target="../media/image150.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1.xml"/><Relationship Id="rId3" Type="http://schemas.openxmlformats.org/officeDocument/2006/relationships/image" Target="../media/image122.jpg"/><Relationship Id="rId4" Type="http://schemas.openxmlformats.org/officeDocument/2006/relationships/image" Target="../media/image151.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2.xml"/><Relationship Id="rId3" Type="http://schemas.openxmlformats.org/officeDocument/2006/relationships/image" Target="../media/image122.jpg"/><Relationship Id="rId4" Type="http://schemas.openxmlformats.org/officeDocument/2006/relationships/image" Target="../media/image149.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3.xml"/><Relationship Id="rId3" Type="http://schemas.openxmlformats.org/officeDocument/2006/relationships/image" Target="../media/image122.jpg"/><Relationship Id="rId4" Type="http://schemas.openxmlformats.org/officeDocument/2006/relationships/image" Target="../media/image155.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5.xml"/><Relationship Id="rId3" Type="http://schemas.openxmlformats.org/officeDocument/2006/relationships/image" Target="../media/image162.png"/><Relationship Id="rId4" Type="http://schemas.openxmlformats.org/officeDocument/2006/relationships/image" Target="../media/image170.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6.xml"/><Relationship Id="rId3" Type="http://schemas.openxmlformats.org/officeDocument/2006/relationships/image" Target="../media/image205.jpg"/><Relationship Id="rId4" Type="http://schemas.openxmlformats.org/officeDocument/2006/relationships/image" Target="../media/image159.png"/><Relationship Id="rId5" Type="http://schemas.openxmlformats.org/officeDocument/2006/relationships/image" Target="../media/image158.png"/><Relationship Id="rId6" Type="http://schemas.openxmlformats.org/officeDocument/2006/relationships/image" Target="../media/image170.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7.xml"/><Relationship Id="rId3" Type="http://schemas.openxmlformats.org/officeDocument/2006/relationships/image" Target="../media/image161.png"/><Relationship Id="rId4" Type="http://schemas.openxmlformats.org/officeDocument/2006/relationships/image" Target="../media/image160.png"/><Relationship Id="rId5" Type="http://schemas.openxmlformats.org/officeDocument/2006/relationships/image" Target="../media/image170.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8.xml"/><Relationship Id="rId3" Type="http://schemas.openxmlformats.org/officeDocument/2006/relationships/image" Target="../media/image118.jpg"/><Relationship Id="rId4" Type="http://schemas.openxmlformats.org/officeDocument/2006/relationships/image" Target="../media/image164.jpg"/><Relationship Id="rId5" Type="http://schemas.openxmlformats.org/officeDocument/2006/relationships/image" Target="../media/image163.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9.xml"/><Relationship Id="rId3" Type="http://schemas.openxmlformats.org/officeDocument/2006/relationships/image" Target="../media/image164.jpg"/><Relationship Id="rId4" Type="http://schemas.openxmlformats.org/officeDocument/2006/relationships/image" Target="../media/image203.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2" name="Shape 212"/>
        <p:cNvGrpSpPr/>
        <p:nvPr/>
      </p:nvGrpSpPr>
      <p:grpSpPr>
        <a:xfrm>
          <a:off x="0" y="0"/>
          <a:ext cx="0" cy="0"/>
          <a:chOff x="0" y="0"/>
          <a:chExt cx="0" cy="0"/>
        </a:xfrm>
      </p:grpSpPr>
      <p:pic>
        <p:nvPicPr>
          <p:cNvPr id="213" name="Google Shape;213;p25"/>
          <p:cNvPicPr preferRelativeResize="0"/>
          <p:nvPr/>
        </p:nvPicPr>
        <p:blipFill rotWithShape="1">
          <a:blip r:embed="rId3">
            <a:alphaModFix/>
          </a:blip>
          <a:srcRect b="0" l="0" r="0" t="0"/>
          <a:stretch/>
        </p:blipFill>
        <p:spPr>
          <a:xfrm>
            <a:off x="0" y="-95098"/>
            <a:ext cx="9144000" cy="5326901"/>
          </a:xfrm>
          <a:prstGeom prst="rect">
            <a:avLst/>
          </a:prstGeom>
          <a:noFill/>
          <a:ln>
            <a:noFill/>
          </a:ln>
        </p:spPr>
      </p:pic>
      <p:sp>
        <p:nvSpPr>
          <p:cNvPr id="214" name="Google Shape;214;p25"/>
          <p:cNvSpPr txBox="1"/>
          <p:nvPr>
            <p:ph type="ctrTitle"/>
          </p:nvPr>
        </p:nvSpPr>
        <p:spPr>
          <a:xfrm>
            <a:off x="0" y="-55142"/>
            <a:ext cx="4085935" cy="238475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B10404"/>
              </a:buClr>
              <a:buSzPts val="900"/>
              <a:buFont typeface="Corbel"/>
              <a:buNone/>
            </a:pPr>
            <a:r>
              <a:rPr lang="fr-FR"/>
              <a:t>TOP Copeau 1</a:t>
            </a:r>
            <a:endParaRPr/>
          </a:p>
          <a:p>
            <a:pPr indent="0" lvl="0" marL="0" rtl="0" algn="ctr">
              <a:lnSpc>
                <a:spcPct val="100000"/>
              </a:lnSpc>
              <a:spcBef>
                <a:spcPts val="0"/>
              </a:spcBef>
              <a:spcAft>
                <a:spcPts val="0"/>
              </a:spcAft>
              <a:buSzPts val="900"/>
              <a:buNone/>
            </a:pPr>
            <a:r>
              <a:rPr lang="fr-FR"/>
              <a:t>Optimus v1.0</a:t>
            </a:r>
            <a:br>
              <a:rPr lang="fr-FR"/>
            </a:br>
            <a:r>
              <a:rPr lang="fr-FR">
                <a:solidFill>
                  <a:schemeClr val="dk2"/>
                </a:solidFill>
              </a:rPr>
              <a:t>13 Novembre 2018</a:t>
            </a:r>
            <a:endParaRPr/>
          </a:p>
        </p:txBody>
      </p:sp>
      <p:sp>
        <p:nvSpPr>
          <p:cNvPr id="215" name="Google Shape;215;p25"/>
          <p:cNvSpPr txBox="1"/>
          <p:nvPr>
            <p:ph idx="10" type="dt"/>
          </p:nvPr>
        </p:nvSpPr>
        <p:spPr>
          <a:xfrm>
            <a:off x="9456" y="4754324"/>
            <a:ext cx="847006" cy="273844"/>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FF0000"/>
              </a:buClr>
              <a:buSzPts val="250"/>
              <a:buFont typeface="Corbel"/>
              <a:buNone/>
            </a:pPr>
            <a:r>
              <a:rPr lang="fr-FR"/>
              <a:t>13/11</a:t>
            </a:r>
            <a:r>
              <a:rPr b="0" i="0" lang="fr-FR" sz="1000" u="none" cap="none" strike="noStrike">
                <a:solidFill>
                  <a:srgbClr val="FF0000"/>
                </a:solidFill>
                <a:latin typeface="Corbel"/>
                <a:ea typeface="Corbel"/>
                <a:cs typeface="Corbel"/>
                <a:sym typeface="Corbel"/>
              </a:rPr>
              <a:t>/201</a:t>
            </a:r>
            <a:r>
              <a:rPr lang="fr-FR"/>
              <a:t>8</a:t>
            </a:r>
            <a:endParaRPr/>
          </a:p>
        </p:txBody>
      </p:sp>
      <p:sp>
        <p:nvSpPr>
          <p:cNvPr id="216" name="Google Shape;216;p25"/>
          <p:cNvSpPr txBox="1"/>
          <p:nvPr>
            <p:ph idx="12" type="sldNum"/>
          </p:nvPr>
        </p:nvSpPr>
        <p:spPr>
          <a:xfrm>
            <a:off x="8172400" y="4677984"/>
            <a:ext cx="936104" cy="32785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FF0000"/>
              </a:buClr>
              <a:buSzPts val="300"/>
              <a:buFont typeface="Calibri"/>
              <a:buNone/>
            </a:pPr>
            <a:fld id="{00000000-1234-1234-1234-123412341234}" type="slidenum">
              <a:rPr b="1" i="0" lang="fr-FR" sz="1200" u="none" cap="none" strike="noStrike">
                <a:solidFill>
                  <a:srgbClr val="FF0000"/>
                </a:solidFill>
                <a:latin typeface="Calibri"/>
                <a:ea typeface="Calibri"/>
                <a:cs typeface="Calibri"/>
                <a:sym typeface="Calibri"/>
              </a:rPr>
              <a:t>‹#›</a:t>
            </a:fld>
            <a:endParaRPr b="1" i="0" sz="1200" u="none" cap="none" strike="noStrike">
              <a:solidFill>
                <a:srgbClr val="FF0000"/>
              </a:solidFill>
              <a:latin typeface="Calibri"/>
              <a:ea typeface="Calibri"/>
              <a:cs typeface="Calibri"/>
              <a:sym typeface="Calibri"/>
            </a:endParaRPr>
          </a:p>
        </p:txBody>
      </p:sp>
      <p:sp>
        <p:nvSpPr>
          <p:cNvPr id="217" name="Google Shape;217;p25"/>
          <p:cNvSpPr txBox="1"/>
          <p:nvPr/>
        </p:nvSpPr>
        <p:spPr>
          <a:xfrm>
            <a:off x="685800" y="4644800"/>
            <a:ext cx="1211400" cy="4929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fr-FR" sz="1400" u="none" cap="none" strike="noStrike">
                <a:solidFill>
                  <a:srgbClr val="000000"/>
                </a:solidFill>
                <a:latin typeface="Arial"/>
                <a:ea typeface="Arial"/>
                <a:cs typeface="Arial"/>
                <a:sym typeface="Arial"/>
              </a:rPr>
              <a:t>v1.</a:t>
            </a:r>
            <a:r>
              <a:rPr lang="fr-FR"/>
              <a:t>5</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9" name="Shape 289"/>
        <p:cNvGrpSpPr/>
        <p:nvPr/>
      </p:nvGrpSpPr>
      <p:grpSpPr>
        <a:xfrm>
          <a:off x="0" y="0"/>
          <a:ext cx="0" cy="0"/>
          <a:chOff x="0" y="0"/>
          <a:chExt cx="0" cy="0"/>
        </a:xfrm>
      </p:grpSpPr>
      <p:sp>
        <p:nvSpPr>
          <p:cNvPr id="290" name="Google Shape;290;p34"/>
          <p:cNvSpPr txBox="1"/>
          <p:nvPr>
            <p:ph idx="12" type="sldNum"/>
          </p:nvPr>
        </p:nvSpPr>
        <p:spPr>
          <a:xfrm>
            <a:off x="8172400" y="4677984"/>
            <a:ext cx="936000" cy="3279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FF0000"/>
              </a:buClr>
              <a:buSzPts val="300"/>
              <a:buFont typeface="Calibri"/>
              <a:buNone/>
            </a:pPr>
            <a:fld id="{00000000-1234-1234-1234-123412341234}" type="slidenum">
              <a:rPr lang="fr-FR"/>
              <a:t>‹#›</a:t>
            </a:fld>
            <a:endParaRPr/>
          </a:p>
        </p:txBody>
      </p:sp>
      <p:sp>
        <p:nvSpPr>
          <p:cNvPr id="291" name="Google Shape;291;p34"/>
          <p:cNvSpPr txBox="1"/>
          <p:nvPr>
            <p:ph type="title"/>
          </p:nvPr>
        </p:nvSpPr>
        <p:spPr>
          <a:xfrm>
            <a:off x="0" y="19717"/>
            <a:ext cx="9144000" cy="661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800"/>
              <a:buNone/>
            </a:pPr>
            <a:r>
              <a:rPr lang="fr-FR"/>
              <a:t>Planification Temporelle : Modèle PREMs</a:t>
            </a:r>
            <a:endParaRPr/>
          </a:p>
        </p:txBody>
      </p:sp>
      <p:pic>
        <p:nvPicPr>
          <p:cNvPr id="292" name="Google Shape;292;p34"/>
          <p:cNvPicPr preferRelativeResize="0"/>
          <p:nvPr/>
        </p:nvPicPr>
        <p:blipFill rotWithShape="1">
          <a:blip r:embed="rId3">
            <a:alphaModFix/>
          </a:blip>
          <a:srcRect b="0" l="0" r="0" t="0"/>
          <a:stretch/>
        </p:blipFill>
        <p:spPr>
          <a:xfrm>
            <a:off x="2249725" y="958500"/>
            <a:ext cx="6153150" cy="3924300"/>
          </a:xfrm>
          <a:prstGeom prst="rect">
            <a:avLst/>
          </a:prstGeom>
          <a:noFill/>
          <a:ln>
            <a:noFill/>
          </a:ln>
        </p:spPr>
      </p:pic>
      <p:cxnSp>
        <p:nvCxnSpPr>
          <p:cNvPr id="293" name="Google Shape;293;p34"/>
          <p:cNvCxnSpPr/>
          <p:nvPr/>
        </p:nvCxnSpPr>
        <p:spPr>
          <a:xfrm>
            <a:off x="2423725" y="1737325"/>
            <a:ext cx="3413700" cy="18600"/>
          </a:xfrm>
          <a:prstGeom prst="straightConnector1">
            <a:avLst/>
          </a:prstGeom>
          <a:noFill/>
          <a:ln cap="flat" cmpd="sng" w="28575">
            <a:solidFill>
              <a:schemeClr val="accent1"/>
            </a:solidFill>
            <a:prstDash val="solid"/>
            <a:round/>
            <a:headEnd len="sm" w="sm" type="none"/>
            <a:tailEnd len="sm" w="sm" type="none"/>
          </a:ln>
        </p:spPr>
      </p:cxnSp>
      <p:cxnSp>
        <p:nvCxnSpPr>
          <p:cNvPr id="294" name="Google Shape;294;p34"/>
          <p:cNvCxnSpPr/>
          <p:nvPr/>
        </p:nvCxnSpPr>
        <p:spPr>
          <a:xfrm>
            <a:off x="2423725" y="1945250"/>
            <a:ext cx="3617100" cy="4800"/>
          </a:xfrm>
          <a:prstGeom prst="straightConnector1">
            <a:avLst/>
          </a:prstGeom>
          <a:noFill/>
          <a:ln cap="flat" cmpd="sng" w="28575">
            <a:solidFill>
              <a:schemeClr val="accent1"/>
            </a:solidFill>
            <a:prstDash val="solid"/>
            <a:round/>
            <a:headEnd len="sm" w="sm" type="none"/>
            <a:tailEnd len="sm" w="sm" type="none"/>
          </a:ln>
        </p:spPr>
      </p:cxnSp>
      <p:sp>
        <p:nvSpPr>
          <p:cNvPr id="295" name="Google Shape;295;p34"/>
          <p:cNvSpPr/>
          <p:nvPr/>
        </p:nvSpPr>
        <p:spPr>
          <a:xfrm>
            <a:off x="2423725" y="2929100"/>
            <a:ext cx="3678300" cy="184800"/>
          </a:xfrm>
          <a:prstGeom prst="rect">
            <a:avLst/>
          </a:prstGeom>
          <a:no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 name="Google Shape;296;p34"/>
          <p:cNvSpPr txBox="1"/>
          <p:nvPr/>
        </p:nvSpPr>
        <p:spPr>
          <a:xfrm>
            <a:off x="6782175" y="1970250"/>
            <a:ext cx="1185300" cy="403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fr-FR" sz="1000" u="none" cap="none" strike="noStrike">
                <a:solidFill>
                  <a:srgbClr val="000000"/>
                </a:solidFill>
                <a:latin typeface="Proxima Nova"/>
                <a:ea typeface="Proxima Nova"/>
                <a:cs typeface="Proxima Nova"/>
                <a:sym typeface="Proxima Nova"/>
              </a:rPr>
              <a:t>Mardi 12 juin 2018</a:t>
            </a:r>
            <a:endParaRPr b="0" i="0" sz="1000" u="none" cap="none" strike="noStrike">
              <a:solidFill>
                <a:srgbClr val="000000"/>
              </a:solidFill>
              <a:latin typeface="Proxima Nova"/>
              <a:ea typeface="Proxima Nova"/>
              <a:cs typeface="Proxima Nova"/>
              <a:sym typeface="Proxima Nova"/>
            </a:endParaRPr>
          </a:p>
        </p:txBody>
      </p:sp>
      <p:cxnSp>
        <p:nvCxnSpPr>
          <p:cNvPr id="297" name="Google Shape;297;p34"/>
          <p:cNvCxnSpPr/>
          <p:nvPr/>
        </p:nvCxnSpPr>
        <p:spPr>
          <a:xfrm>
            <a:off x="6102025" y="2172000"/>
            <a:ext cx="554100" cy="0"/>
          </a:xfrm>
          <a:prstGeom prst="straightConnector1">
            <a:avLst/>
          </a:prstGeom>
          <a:noFill/>
          <a:ln cap="flat" cmpd="sng" w="9525">
            <a:solidFill>
              <a:schemeClr val="dk2"/>
            </a:solidFill>
            <a:prstDash val="solid"/>
            <a:round/>
            <a:headEnd len="sm" w="sm" type="none"/>
            <a:tailEnd len="med" w="med" type="triangle"/>
          </a:ln>
        </p:spPr>
      </p:cxnSp>
      <p:cxnSp>
        <p:nvCxnSpPr>
          <p:cNvPr id="298" name="Google Shape;298;p34"/>
          <p:cNvCxnSpPr/>
          <p:nvPr/>
        </p:nvCxnSpPr>
        <p:spPr>
          <a:xfrm flipH="1" rot="10800000">
            <a:off x="358850" y="2245400"/>
            <a:ext cx="8190300" cy="23100"/>
          </a:xfrm>
          <a:prstGeom prst="straightConnector1">
            <a:avLst/>
          </a:prstGeom>
          <a:noFill/>
          <a:ln cap="flat" cmpd="sng" w="28575">
            <a:solidFill>
              <a:srgbClr val="B10404"/>
            </a:solidFill>
            <a:prstDash val="dash"/>
            <a:round/>
            <a:headEnd len="sm" w="sm" type="none"/>
            <a:tailEnd len="sm" w="sm" type="none"/>
          </a:ln>
        </p:spPr>
      </p:cxnSp>
      <p:sp>
        <p:nvSpPr>
          <p:cNvPr id="299" name="Google Shape;299;p34"/>
          <p:cNvSpPr/>
          <p:nvPr/>
        </p:nvSpPr>
        <p:spPr>
          <a:xfrm>
            <a:off x="358850" y="956038"/>
            <a:ext cx="1687800" cy="1257300"/>
          </a:xfrm>
          <a:prstGeom prst="bracketPair">
            <a:avLst/>
          </a:prstGeom>
          <a:noFill/>
          <a:ln cap="flat" cmpd="sng" w="19050">
            <a:solidFill>
              <a:srgbClr val="B1040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 name="Google Shape;300;p34"/>
          <p:cNvSpPr/>
          <p:nvPr/>
        </p:nvSpPr>
        <p:spPr>
          <a:xfrm>
            <a:off x="358850" y="2808625"/>
            <a:ext cx="1687800" cy="1257300"/>
          </a:xfrm>
          <a:prstGeom prst="bracketPair">
            <a:avLst/>
          </a:prstGeom>
          <a:noFill/>
          <a:ln cap="flat" cmpd="sng" w="19050">
            <a:solidFill>
              <a:srgbClr val="B1040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 name="Google Shape;301;p34"/>
          <p:cNvSpPr txBox="1"/>
          <p:nvPr/>
        </p:nvSpPr>
        <p:spPr>
          <a:xfrm>
            <a:off x="734750" y="1196188"/>
            <a:ext cx="936000" cy="777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1" i="0" lang="fr-FR" sz="2400" u="none" cap="none" strike="noStrike">
                <a:solidFill>
                  <a:srgbClr val="B10404"/>
                </a:solidFill>
                <a:latin typeface="Tahoma"/>
                <a:ea typeface="Tahoma"/>
                <a:cs typeface="Tahoma"/>
                <a:sym typeface="Tahoma"/>
              </a:rPr>
              <a:t>1A</a:t>
            </a:r>
            <a:endParaRPr b="1" i="0" sz="2400" u="none" cap="none" strike="noStrike">
              <a:solidFill>
                <a:srgbClr val="B10404"/>
              </a:solidFill>
              <a:latin typeface="Tahoma"/>
              <a:ea typeface="Tahoma"/>
              <a:cs typeface="Tahoma"/>
              <a:sym typeface="Tahoma"/>
            </a:endParaRPr>
          </a:p>
        </p:txBody>
      </p:sp>
      <p:sp>
        <p:nvSpPr>
          <p:cNvPr id="302" name="Google Shape;302;p34"/>
          <p:cNvSpPr txBox="1"/>
          <p:nvPr/>
        </p:nvSpPr>
        <p:spPr>
          <a:xfrm>
            <a:off x="734750" y="3048775"/>
            <a:ext cx="936000" cy="777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1" i="0" lang="fr-FR" sz="2400" u="none" cap="none" strike="noStrike">
                <a:solidFill>
                  <a:srgbClr val="B10404"/>
                </a:solidFill>
                <a:latin typeface="Tahoma"/>
                <a:ea typeface="Tahoma"/>
                <a:cs typeface="Tahoma"/>
                <a:sym typeface="Tahoma"/>
              </a:rPr>
              <a:t>2A</a:t>
            </a:r>
            <a:endParaRPr b="1" i="0" sz="2400" u="none" cap="none" strike="noStrike">
              <a:solidFill>
                <a:srgbClr val="B10404"/>
              </a:solidFill>
              <a:latin typeface="Tahoma"/>
              <a:ea typeface="Tahoma"/>
              <a:cs typeface="Tahoma"/>
              <a:sym typeface="Tahoma"/>
            </a:endParaRPr>
          </a:p>
        </p:txBody>
      </p:sp>
      <p:cxnSp>
        <p:nvCxnSpPr>
          <p:cNvPr id="303" name="Google Shape;303;p34"/>
          <p:cNvCxnSpPr/>
          <p:nvPr/>
        </p:nvCxnSpPr>
        <p:spPr>
          <a:xfrm>
            <a:off x="2423725" y="2169600"/>
            <a:ext cx="3617100" cy="4800"/>
          </a:xfrm>
          <a:prstGeom prst="straightConnector1">
            <a:avLst/>
          </a:prstGeom>
          <a:noFill/>
          <a:ln cap="flat" cmpd="sng" w="28575">
            <a:solidFill>
              <a:schemeClr val="accent1"/>
            </a:solidFill>
            <a:prstDash val="solid"/>
            <a:round/>
            <a:headEnd len="sm" w="sm" type="none"/>
            <a:tailEnd len="sm" w="sm" type="none"/>
          </a:ln>
        </p:spPr>
      </p:cxnSp>
      <p:cxnSp>
        <p:nvCxnSpPr>
          <p:cNvPr id="304" name="Google Shape;304;p34"/>
          <p:cNvCxnSpPr/>
          <p:nvPr/>
        </p:nvCxnSpPr>
        <p:spPr>
          <a:xfrm>
            <a:off x="6128250" y="2392950"/>
            <a:ext cx="554100" cy="0"/>
          </a:xfrm>
          <a:prstGeom prst="straightConnector1">
            <a:avLst/>
          </a:prstGeom>
          <a:noFill/>
          <a:ln cap="flat" cmpd="sng" w="9525">
            <a:solidFill>
              <a:schemeClr val="dk2"/>
            </a:solidFill>
            <a:prstDash val="solid"/>
            <a:round/>
            <a:headEnd len="sm" w="sm" type="none"/>
            <a:tailEnd len="med" w="med" type="triangle"/>
          </a:ln>
        </p:spPr>
      </p:cxnSp>
      <p:sp>
        <p:nvSpPr>
          <p:cNvPr id="305" name="Google Shape;305;p34"/>
          <p:cNvSpPr txBox="1"/>
          <p:nvPr/>
        </p:nvSpPr>
        <p:spPr>
          <a:xfrm>
            <a:off x="6782175" y="2191200"/>
            <a:ext cx="1767000" cy="327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fr-FR" sz="1000" u="none" cap="none" strike="noStrike">
                <a:solidFill>
                  <a:srgbClr val="000000"/>
                </a:solidFill>
                <a:latin typeface="Proxima Nova"/>
                <a:ea typeface="Proxima Nova"/>
                <a:cs typeface="Proxima Nova"/>
                <a:sym typeface="Proxima Nova"/>
              </a:rPr>
              <a:t>Jeudi 20 Septembre 2018</a:t>
            </a:r>
            <a:endParaRPr b="0" i="0" sz="1000" u="none" cap="none" strike="noStrike">
              <a:solidFill>
                <a:srgbClr val="000000"/>
              </a:solidFill>
              <a:latin typeface="Proxima Nova"/>
              <a:ea typeface="Proxima Nova"/>
              <a:cs typeface="Proxima Nova"/>
              <a:sym typeface="Proxima Nova"/>
            </a:endParaRPr>
          </a:p>
        </p:txBody>
      </p:sp>
      <p:cxnSp>
        <p:nvCxnSpPr>
          <p:cNvPr id="306" name="Google Shape;306;p34"/>
          <p:cNvCxnSpPr/>
          <p:nvPr/>
        </p:nvCxnSpPr>
        <p:spPr>
          <a:xfrm>
            <a:off x="6280650" y="2545350"/>
            <a:ext cx="554100" cy="0"/>
          </a:xfrm>
          <a:prstGeom prst="straightConnector1">
            <a:avLst/>
          </a:prstGeom>
          <a:noFill/>
          <a:ln cap="flat" cmpd="sng" w="9525">
            <a:solidFill>
              <a:schemeClr val="dk2"/>
            </a:solidFill>
            <a:prstDash val="solid"/>
            <a:round/>
            <a:headEnd len="sm" w="sm" type="none"/>
            <a:tailEnd len="med" w="med" type="triangle"/>
          </a:ln>
        </p:spPr>
      </p:cxnSp>
      <p:sp>
        <p:nvSpPr>
          <p:cNvPr id="307" name="Google Shape;307;p34"/>
          <p:cNvSpPr txBox="1"/>
          <p:nvPr/>
        </p:nvSpPr>
        <p:spPr>
          <a:xfrm>
            <a:off x="6834750" y="2381400"/>
            <a:ext cx="1767000" cy="327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fr-FR" sz="1000" u="none" cap="none" strike="noStrike">
                <a:solidFill>
                  <a:srgbClr val="000000"/>
                </a:solidFill>
                <a:latin typeface="Proxima Nova"/>
                <a:ea typeface="Proxima Nova"/>
                <a:cs typeface="Proxima Nova"/>
                <a:sym typeface="Proxima Nova"/>
              </a:rPr>
              <a:t>Samedi 28 Septembre 2018</a:t>
            </a:r>
            <a:endParaRPr b="0" i="0" sz="1000" u="none" cap="none" strike="noStrike">
              <a:solidFill>
                <a:srgbClr val="000000"/>
              </a:solidFill>
              <a:latin typeface="Proxima Nova"/>
              <a:ea typeface="Proxima Nova"/>
              <a:cs typeface="Proxima Nova"/>
              <a:sym typeface="Proxima Nova"/>
            </a:endParaRPr>
          </a:p>
        </p:txBody>
      </p:sp>
      <p:cxnSp>
        <p:nvCxnSpPr>
          <p:cNvPr id="308" name="Google Shape;308;p34"/>
          <p:cNvCxnSpPr/>
          <p:nvPr/>
        </p:nvCxnSpPr>
        <p:spPr>
          <a:xfrm>
            <a:off x="2511150" y="2392950"/>
            <a:ext cx="3617100" cy="4800"/>
          </a:xfrm>
          <a:prstGeom prst="straightConnector1">
            <a:avLst/>
          </a:prstGeom>
          <a:noFill/>
          <a:ln cap="flat" cmpd="sng" w="28575">
            <a:solidFill>
              <a:schemeClr val="accent1"/>
            </a:solidFill>
            <a:prstDash val="solid"/>
            <a:round/>
            <a:headEnd len="sm" w="sm" type="none"/>
            <a:tailEnd len="sm" w="sm" type="none"/>
          </a:ln>
        </p:spPr>
      </p:cxnSp>
      <p:cxnSp>
        <p:nvCxnSpPr>
          <p:cNvPr id="309" name="Google Shape;309;p34"/>
          <p:cNvCxnSpPr/>
          <p:nvPr/>
        </p:nvCxnSpPr>
        <p:spPr>
          <a:xfrm>
            <a:off x="2511150" y="2616300"/>
            <a:ext cx="3617100" cy="4800"/>
          </a:xfrm>
          <a:prstGeom prst="straightConnector1">
            <a:avLst/>
          </a:prstGeom>
          <a:noFill/>
          <a:ln cap="flat" cmpd="sng" w="28575">
            <a:solidFill>
              <a:schemeClr val="accent1"/>
            </a:solidFill>
            <a:prstDash val="solid"/>
            <a:round/>
            <a:headEnd len="sm" w="sm" type="none"/>
            <a:tailEnd len="sm" w="sm" type="none"/>
          </a:ln>
        </p:spPr>
      </p:cxnSp>
      <p:cxnSp>
        <p:nvCxnSpPr>
          <p:cNvPr id="310" name="Google Shape;310;p34"/>
          <p:cNvCxnSpPr/>
          <p:nvPr/>
        </p:nvCxnSpPr>
        <p:spPr>
          <a:xfrm>
            <a:off x="6317925" y="2808625"/>
            <a:ext cx="554100" cy="0"/>
          </a:xfrm>
          <a:prstGeom prst="straightConnector1">
            <a:avLst/>
          </a:prstGeom>
          <a:noFill/>
          <a:ln cap="flat" cmpd="sng" w="9525">
            <a:solidFill>
              <a:schemeClr val="dk2"/>
            </a:solidFill>
            <a:prstDash val="solid"/>
            <a:round/>
            <a:headEnd len="sm" w="sm" type="none"/>
            <a:tailEnd len="med" w="med" type="triangle"/>
          </a:ln>
        </p:spPr>
      </p:cxnSp>
      <p:sp>
        <p:nvSpPr>
          <p:cNvPr id="311" name="Google Shape;311;p34"/>
          <p:cNvSpPr txBox="1"/>
          <p:nvPr/>
        </p:nvSpPr>
        <p:spPr>
          <a:xfrm>
            <a:off x="6987100" y="2601200"/>
            <a:ext cx="1482900" cy="327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fr-FR" sz="1000" u="none" cap="none" strike="noStrike">
                <a:solidFill>
                  <a:srgbClr val="000000"/>
                </a:solidFill>
                <a:latin typeface="Proxima Nova"/>
                <a:ea typeface="Proxima Nova"/>
                <a:cs typeface="Proxima Nova"/>
                <a:sym typeface="Proxima Nova"/>
              </a:rPr>
              <a:t>Mardi 16 Octobre 2018</a:t>
            </a:r>
            <a:endParaRPr b="0" i="0" sz="1000" u="none" cap="none" strike="noStrike">
              <a:solidFill>
                <a:srgbClr val="000000"/>
              </a:solidFill>
              <a:latin typeface="Proxima Nova"/>
              <a:ea typeface="Proxima Nova"/>
              <a:cs typeface="Proxima Nova"/>
              <a:sym typeface="Proxima Nova"/>
            </a:endParaRPr>
          </a:p>
        </p:txBody>
      </p:sp>
      <p:cxnSp>
        <p:nvCxnSpPr>
          <p:cNvPr id="312" name="Google Shape;312;p34"/>
          <p:cNvCxnSpPr/>
          <p:nvPr/>
        </p:nvCxnSpPr>
        <p:spPr>
          <a:xfrm>
            <a:off x="2454325" y="2772700"/>
            <a:ext cx="3617100" cy="4800"/>
          </a:xfrm>
          <a:prstGeom prst="straightConnector1">
            <a:avLst/>
          </a:prstGeom>
          <a:noFill/>
          <a:ln cap="flat" cmpd="sng" w="28575">
            <a:solidFill>
              <a:schemeClr val="accent1"/>
            </a:solidFill>
            <a:prstDash val="solid"/>
            <a:round/>
            <a:headEnd len="sm" w="sm" type="none"/>
            <a:tailEnd len="sm" w="sm" type="none"/>
          </a:ln>
        </p:spPr>
      </p:cxnSp>
      <p:cxnSp>
        <p:nvCxnSpPr>
          <p:cNvPr id="313" name="Google Shape;313;p34"/>
          <p:cNvCxnSpPr/>
          <p:nvPr/>
        </p:nvCxnSpPr>
        <p:spPr>
          <a:xfrm>
            <a:off x="6317925" y="3021500"/>
            <a:ext cx="554100" cy="0"/>
          </a:xfrm>
          <a:prstGeom prst="straightConnector1">
            <a:avLst/>
          </a:prstGeom>
          <a:noFill/>
          <a:ln cap="flat" cmpd="sng" w="9525">
            <a:solidFill>
              <a:schemeClr val="dk2"/>
            </a:solidFill>
            <a:prstDash val="solid"/>
            <a:round/>
            <a:headEnd len="sm" w="sm" type="none"/>
            <a:tailEnd len="med" w="med" type="triangle"/>
          </a:ln>
        </p:spPr>
      </p:cxnSp>
      <p:sp>
        <p:nvSpPr>
          <p:cNvPr id="314" name="Google Shape;314;p34"/>
          <p:cNvSpPr txBox="1"/>
          <p:nvPr/>
        </p:nvSpPr>
        <p:spPr>
          <a:xfrm>
            <a:off x="6987100" y="2822200"/>
            <a:ext cx="1767000" cy="327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fr-FR" sz="1000" u="none" cap="none" strike="noStrike">
                <a:solidFill>
                  <a:srgbClr val="000000"/>
                </a:solidFill>
                <a:latin typeface="Proxima Nova"/>
                <a:ea typeface="Proxima Nova"/>
                <a:cs typeface="Proxima Nova"/>
                <a:sym typeface="Proxima Nova"/>
              </a:rPr>
              <a:t>Mardi 13/20 Novembre 2018</a:t>
            </a:r>
            <a:endParaRPr b="0" i="0" sz="1000" u="none" cap="none" strike="noStrike">
              <a:solidFill>
                <a:srgbClr val="000000"/>
              </a:solidFill>
              <a:latin typeface="Proxima Nova"/>
              <a:ea typeface="Proxima Nova"/>
              <a:cs typeface="Proxima Nova"/>
              <a:sym typeface="Proxima Nova"/>
            </a:endParaRPr>
          </a:p>
        </p:txBody>
      </p:sp>
      <p:cxnSp>
        <p:nvCxnSpPr>
          <p:cNvPr id="315" name="Google Shape;315;p34"/>
          <p:cNvCxnSpPr/>
          <p:nvPr/>
        </p:nvCxnSpPr>
        <p:spPr>
          <a:xfrm>
            <a:off x="6510463" y="3561200"/>
            <a:ext cx="554100" cy="0"/>
          </a:xfrm>
          <a:prstGeom prst="straightConnector1">
            <a:avLst/>
          </a:prstGeom>
          <a:noFill/>
          <a:ln cap="flat" cmpd="sng" w="9525">
            <a:solidFill>
              <a:schemeClr val="dk2"/>
            </a:solidFill>
            <a:prstDash val="solid"/>
            <a:round/>
            <a:headEnd len="sm" w="sm" type="none"/>
            <a:tailEnd len="med" w="med" type="triangle"/>
          </a:ln>
        </p:spPr>
      </p:cxnSp>
      <p:sp>
        <p:nvSpPr>
          <p:cNvPr id="316" name="Google Shape;316;p34"/>
          <p:cNvSpPr txBox="1"/>
          <p:nvPr/>
        </p:nvSpPr>
        <p:spPr>
          <a:xfrm>
            <a:off x="7179638" y="3361900"/>
            <a:ext cx="1767000" cy="327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fr-FR" sz="1000" u="none" cap="none" strike="noStrike">
                <a:solidFill>
                  <a:srgbClr val="000000"/>
                </a:solidFill>
                <a:latin typeface="Proxima Nova"/>
                <a:ea typeface="Proxima Nova"/>
                <a:cs typeface="Proxima Nova"/>
                <a:sym typeface="Proxima Nova"/>
              </a:rPr>
              <a:t>M</a:t>
            </a:r>
            <a:r>
              <a:rPr lang="fr-FR" sz="1000">
                <a:latin typeface="Proxima Nova"/>
                <a:ea typeface="Proxima Nova"/>
                <a:cs typeface="Proxima Nova"/>
                <a:sym typeface="Proxima Nova"/>
              </a:rPr>
              <a:t>ercredi </a:t>
            </a:r>
            <a:r>
              <a:rPr b="0" i="0" lang="fr-FR" sz="1000" u="none" cap="none" strike="noStrike">
                <a:solidFill>
                  <a:srgbClr val="000000"/>
                </a:solidFill>
                <a:latin typeface="Proxima Nova"/>
                <a:ea typeface="Proxima Nova"/>
                <a:cs typeface="Proxima Nova"/>
                <a:sym typeface="Proxima Nova"/>
              </a:rPr>
              <a:t> </a:t>
            </a:r>
            <a:r>
              <a:rPr lang="fr-FR" sz="1000">
                <a:latin typeface="Proxima Nova"/>
                <a:ea typeface="Proxima Nova"/>
                <a:cs typeface="Proxima Nova"/>
                <a:sym typeface="Proxima Nova"/>
              </a:rPr>
              <a:t>23 Janvier </a:t>
            </a:r>
            <a:r>
              <a:rPr b="0" i="0" lang="fr-FR" sz="1000" u="none" cap="none" strike="noStrike">
                <a:solidFill>
                  <a:srgbClr val="000000"/>
                </a:solidFill>
                <a:latin typeface="Proxima Nova"/>
                <a:ea typeface="Proxima Nova"/>
                <a:cs typeface="Proxima Nova"/>
                <a:sym typeface="Proxima Nova"/>
              </a:rPr>
              <a:t>2018</a:t>
            </a:r>
            <a:endParaRPr b="0" i="0" sz="1000" u="none" cap="none" strike="noStrike">
              <a:solidFill>
                <a:srgbClr val="000000"/>
              </a:solidFill>
              <a:latin typeface="Proxima Nova"/>
              <a:ea typeface="Proxima Nova"/>
              <a:cs typeface="Proxima Nova"/>
              <a:sym typeface="Proxima Nova"/>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03" name="Shape 1403"/>
        <p:cNvGrpSpPr/>
        <p:nvPr/>
      </p:nvGrpSpPr>
      <p:grpSpPr>
        <a:xfrm>
          <a:off x="0" y="0"/>
          <a:ext cx="0" cy="0"/>
          <a:chOff x="0" y="0"/>
          <a:chExt cx="0" cy="0"/>
        </a:xfrm>
      </p:grpSpPr>
      <p:sp>
        <p:nvSpPr>
          <p:cNvPr id="1404" name="Google Shape;1404;p124"/>
          <p:cNvSpPr txBox="1"/>
          <p:nvPr>
            <p:ph idx="12" type="sldNum"/>
          </p:nvPr>
        </p:nvSpPr>
        <p:spPr>
          <a:xfrm>
            <a:off x="8172400" y="4677984"/>
            <a:ext cx="936000" cy="3279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FF0000"/>
              </a:buClr>
              <a:buSzPts val="300"/>
              <a:buFont typeface="Calibri"/>
              <a:buNone/>
            </a:pPr>
            <a:fld id="{00000000-1234-1234-1234-123412341234}" type="slidenum">
              <a:rPr lang="fr-FR"/>
              <a:t>‹#›</a:t>
            </a:fld>
            <a:endParaRPr/>
          </a:p>
        </p:txBody>
      </p:sp>
      <p:sp>
        <p:nvSpPr>
          <p:cNvPr id="1405" name="Google Shape;1405;p124"/>
          <p:cNvSpPr txBox="1"/>
          <p:nvPr>
            <p:ph type="title"/>
          </p:nvPr>
        </p:nvSpPr>
        <p:spPr>
          <a:xfrm>
            <a:off x="0" y="19717"/>
            <a:ext cx="9144000" cy="661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800"/>
              <a:buNone/>
            </a:pPr>
            <a:r>
              <a:rPr lang="fr-FR"/>
              <a:t>Porte couronne</a:t>
            </a:r>
            <a:endParaRPr/>
          </a:p>
        </p:txBody>
      </p:sp>
      <p:sp>
        <p:nvSpPr>
          <p:cNvPr id="1406" name="Google Shape;1406;p124"/>
          <p:cNvSpPr txBox="1"/>
          <p:nvPr/>
        </p:nvSpPr>
        <p:spPr>
          <a:xfrm>
            <a:off x="7771150" y="126975"/>
            <a:ext cx="701400" cy="447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fr-FR" sz="1800" u="none" cap="none" strike="noStrike">
                <a:solidFill>
                  <a:srgbClr val="980000"/>
                </a:solidFill>
                <a:latin typeface="Arial"/>
                <a:ea typeface="Arial"/>
                <a:cs typeface="Arial"/>
                <a:sym typeface="Arial"/>
              </a:rPr>
              <a:t>MPY</a:t>
            </a:r>
            <a:endParaRPr b="0" i="0" sz="1800" u="none" cap="none" strike="noStrike">
              <a:solidFill>
                <a:srgbClr val="980000"/>
              </a:solidFill>
              <a:latin typeface="Arial"/>
              <a:ea typeface="Arial"/>
              <a:cs typeface="Arial"/>
              <a:sym typeface="Arial"/>
            </a:endParaRPr>
          </a:p>
        </p:txBody>
      </p:sp>
      <p:sp>
        <p:nvSpPr>
          <p:cNvPr id="1407" name="Google Shape;1407;p124"/>
          <p:cNvSpPr txBox="1"/>
          <p:nvPr/>
        </p:nvSpPr>
        <p:spPr>
          <a:xfrm>
            <a:off x="408250" y="941025"/>
            <a:ext cx="4305300" cy="3967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1" lang="fr-FR" sz="1800" u="none" cap="none" strike="noStrike">
                <a:solidFill>
                  <a:srgbClr val="000000"/>
                </a:solidFill>
                <a:latin typeface="Corbel"/>
                <a:ea typeface="Corbel"/>
                <a:cs typeface="Corbel"/>
                <a:sym typeface="Corbel"/>
              </a:rPr>
              <a:t>Matériaux : </a:t>
            </a:r>
            <a:endParaRPr b="1" i="1" sz="1800" u="none" cap="none" strike="noStrike">
              <a:solidFill>
                <a:srgbClr val="000000"/>
              </a:solidFill>
              <a:latin typeface="Corbel"/>
              <a:ea typeface="Corbel"/>
              <a:cs typeface="Corbel"/>
              <a:sym typeface="Corbel"/>
            </a:endParaRPr>
          </a:p>
          <a:p>
            <a:pPr indent="0" lvl="0" marL="0" marR="0" rtl="0" algn="l">
              <a:lnSpc>
                <a:spcPct val="100000"/>
              </a:lnSpc>
              <a:spcBef>
                <a:spcPts val="0"/>
              </a:spcBef>
              <a:spcAft>
                <a:spcPts val="0"/>
              </a:spcAft>
              <a:buClr>
                <a:srgbClr val="000000"/>
              </a:buClr>
              <a:buSzPts val="1400"/>
              <a:buFont typeface="Arial"/>
              <a:buNone/>
            </a:pPr>
            <a:r>
              <a:t/>
            </a:r>
            <a:endParaRPr b="1" i="1" sz="1800">
              <a:latin typeface="Corbel"/>
              <a:ea typeface="Corbel"/>
              <a:cs typeface="Corbel"/>
              <a:sym typeface="Corbel"/>
            </a:endParaRPr>
          </a:p>
          <a:p>
            <a:pPr indent="0" lvl="0" marL="0" marR="0" rtl="0" algn="l">
              <a:lnSpc>
                <a:spcPct val="100000"/>
              </a:lnSpc>
              <a:spcBef>
                <a:spcPts val="0"/>
              </a:spcBef>
              <a:spcAft>
                <a:spcPts val="0"/>
              </a:spcAft>
              <a:buClr>
                <a:srgbClr val="000000"/>
              </a:buClr>
              <a:buSzPts val="1400"/>
              <a:buFont typeface="Arial"/>
              <a:buNone/>
            </a:pPr>
            <a:r>
              <a:rPr b="0" i="0" lang="fr-FR" sz="1800" u="none" cap="none" strike="noStrike">
                <a:solidFill>
                  <a:srgbClr val="000000"/>
                </a:solidFill>
                <a:latin typeface="Corbel"/>
                <a:ea typeface="Corbel"/>
                <a:cs typeface="Corbel"/>
                <a:sym typeface="Corbel"/>
              </a:rPr>
              <a:t>Aluminium 7075 T</a:t>
            </a:r>
            <a:r>
              <a:rPr lang="fr-FR" sz="1800">
                <a:latin typeface="Corbel"/>
                <a:ea typeface="Corbel"/>
                <a:cs typeface="Corbel"/>
                <a:sym typeface="Corbel"/>
              </a:rPr>
              <a:t>81 </a:t>
            </a:r>
            <a:endParaRPr b="0" i="0" sz="1800" u="none" cap="none" strike="noStrike">
              <a:solidFill>
                <a:srgbClr val="000000"/>
              </a:solidFill>
              <a:latin typeface="Corbel"/>
              <a:ea typeface="Corbel"/>
              <a:cs typeface="Corbel"/>
              <a:sym typeface="Corbel"/>
            </a:endParaRPr>
          </a:p>
          <a:p>
            <a:pPr indent="0" lvl="0" marL="0" marR="0" rtl="0" algn="l">
              <a:lnSpc>
                <a:spcPct val="100000"/>
              </a:lnSpc>
              <a:spcBef>
                <a:spcPts val="0"/>
              </a:spcBef>
              <a:spcAft>
                <a:spcPts val="0"/>
              </a:spcAft>
              <a:buClr>
                <a:srgbClr val="000000"/>
              </a:buClr>
              <a:buSzPts val="1400"/>
              <a:buFont typeface="Arial"/>
              <a:buNone/>
            </a:pPr>
            <a:r>
              <a:rPr b="0" i="0" lang="fr-FR" sz="1800" u="none" cap="none" strike="noStrike">
                <a:solidFill>
                  <a:srgbClr val="000000"/>
                </a:solidFill>
                <a:latin typeface="Corbel"/>
                <a:ea typeface="Corbel"/>
                <a:cs typeface="Corbel"/>
                <a:sym typeface="Corbel"/>
              </a:rPr>
              <a:t>Rp0.2 = 500 MPa</a:t>
            </a:r>
            <a:endParaRPr b="0" i="0" sz="1800" u="none" cap="none" strike="noStrike">
              <a:solidFill>
                <a:srgbClr val="000000"/>
              </a:solidFill>
              <a:latin typeface="Corbel"/>
              <a:ea typeface="Corbel"/>
              <a:cs typeface="Corbel"/>
              <a:sym typeface="Corbel"/>
            </a:endParaRPr>
          </a:p>
          <a:p>
            <a:pPr indent="0" lvl="0" marL="0" marR="0" rtl="0" algn="l">
              <a:lnSpc>
                <a:spcPct val="100000"/>
              </a:lnSpc>
              <a:spcBef>
                <a:spcPts val="0"/>
              </a:spcBef>
              <a:spcAft>
                <a:spcPts val="0"/>
              </a:spcAft>
              <a:buClr>
                <a:srgbClr val="000000"/>
              </a:buClr>
              <a:buSzPts val="1400"/>
              <a:buFont typeface="Arial"/>
              <a:buNone/>
            </a:pPr>
            <a:r>
              <a:rPr lang="fr-FR" sz="1800">
                <a:latin typeface="Corbel"/>
                <a:ea typeface="Corbel"/>
                <a:cs typeface="Corbel"/>
                <a:sym typeface="Corbel"/>
              </a:rPr>
              <a:t>Brut </a:t>
            </a:r>
            <a:r>
              <a:rPr lang="fr-FR" sz="1800">
                <a:latin typeface="Corbel"/>
                <a:ea typeface="Corbel"/>
                <a:cs typeface="Corbel"/>
                <a:sym typeface="Corbel"/>
              </a:rPr>
              <a:t>fourni</a:t>
            </a:r>
            <a:r>
              <a:rPr lang="fr-FR" sz="1800">
                <a:latin typeface="Corbel"/>
                <a:ea typeface="Corbel"/>
                <a:cs typeface="Corbel"/>
                <a:sym typeface="Corbel"/>
              </a:rPr>
              <a:t> par Drexler</a:t>
            </a:r>
            <a:endParaRPr sz="1800">
              <a:latin typeface="Corbel"/>
              <a:ea typeface="Corbel"/>
              <a:cs typeface="Corbel"/>
              <a:sym typeface="Corbel"/>
            </a:endParaRPr>
          </a:p>
          <a:p>
            <a:pPr indent="0" lvl="0" marL="0" marR="0" rtl="0" algn="l">
              <a:lnSpc>
                <a:spcPct val="100000"/>
              </a:lnSpc>
              <a:spcBef>
                <a:spcPts val="0"/>
              </a:spcBef>
              <a:spcAft>
                <a:spcPts val="0"/>
              </a:spcAft>
              <a:buClr>
                <a:srgbClr val="000000"/>
              </a:buClr>
              <a:buSzPts val="1400"/>
              <a:buFont typeface="Arial"/>
              <a:buNone/>
            </a:pPr>
            <a:r>
              <a:t/>
            </a:r>
            <a:endParaRPr sz="1800">
              <a:latin typeface="Corbel"/>
              <a:ea typeface="Corbel"/>
              <a:cs typeface="Corbel"/>
              <a:sym typeface="Corbel"/>
            </a:endParaRPr>
          </a:p>
          <a:p>
            <a:pPr indent="0" lvl="0" marL="0" marR="0" rtl="0" algn="l">
              <a:lnSpc>
                <a:spcPct val="100000"/>
              </a:lnSpc>
              <a:spcBef>
                <a:spcPts val="0"/>
              </a:spcBef>
              <a:spcAft>
                <a:spcPts val="0"/>
              </a:spcAft>
              <a:buClr>
                <a:srgbClr val="000000"/>
              </a:buClr>
              <a:buSzPts val="1400"/>
              <a:buFont typeface="Arial"/>
              <a:buNone/>
            </a:pPr>
            <a:r>
              <a:t/>
            </a:r>
            <a:endParaRPr sz="1800">
              <a:latin typeface="Corbel"/>
              <a:ea typeface="Corbel"/>
              <a:cs typeface="Corbel"/>
              <a:sym typeface="Corbel"/>
            </a:endParaRPr>
          </a:p>
          <a:p>
            <a:pPr indent="0" lvl="0" marL="0" rtl="0" algn="l">
              <a:spcBef>
                <a:spcPts val="0"/>
              </a:spcBef>
              <a:spcAft>
                <a:spcPts val="0"/>
              </a:spcAft>
              <a:buClr>
                <a:schemeClr val="dk1"/>
              </a:buClr>
              <a:buSzPts val="1100"/>
              <a:buFont typeface="Arial"/>
              <a:buNone/>
            </a:pPr>
            <a:r>
              <a:rPr b="1" i="1" lang="fr-FR" sz="1800">
                <a:solidFill>
                  <a:schemeClr val="dk1"/>
                </a:solidFill>
                <a:latin typeface="Corbel"/>
                <a:ea typeface="Corbel"/>
                <a:cs typeface="Corbel"/>
                <a:sym typeface="Corbel"/>
              </a:rPr>
              <a:t>Effort à transmettre :</a:t>
            </a:r>
            <a:endParaRPr b="1" i="1" sz="1800">
              <a:solidFill>
                <a:schemeClr val="dk1"/>
              </a:solidFill>
              <a:latin typeface="Corbel"/>
              <a:ea typeface="Corbel"/>
              <a:cs typeface="Corbel"/>
              <a:sym typeface="Corbel"/>
            </a:endParaRPr>
          </a:p>
          <a:p>
            <a:pPr indent="0" lvl="0" marL="0" rtl="0" algn="l">
              <a:spcBef>
                <a:spcPts val="0"/>
              </a:spcBef>
              <a:spcAft>
                <a:spcPts val="0"/>
              </a:spcAft>
              <a:buClr>
                <a:schemeClr val="dk1"/>
              </a:buClr>
              <a:buSzPts val="1100"/>
              <a:buFont typeface="Arial"/>
              <a:buNone/>
            </a:pPr>
            <a:r>
              <a:t/>
            </a:r>
            <a:endParaRPr b="1" i="1" sz="1800">
              <a:solidFill>
                <a:schemeClr val="dk1"/>
              </a:solidFill>
              <a:latin typeface="Corbel"/>
              <a:ea typeface="Corbel"/>
              <a:cs typeface="Corbel"/>
              <a:sym typeface="Corbel"/>
            </a:endParaRPr>
          </a:p>
          <a:p>
            <a:pPr indent="0" lvl="0" marL="0" rtl="0" algn="l">
              <a:spcBef>
                <a:spcPts val="0"/>
              </a:spcBef>
              <a:spcAft>
                <a:spcPts val="0"/>
              </a:spcAft>
              <a:buClr>
                <a:schemeClr val="dk1"/>
              </a:buClr>
              <a:buSzPts val="1100"/>
              <a:buFont typeface="Arial"/>
              <a:buNone/>
            </a:pPr>
            <a:r>
              <a:rPr lang="fr-FR" sz="1800">
                <a:solidFill>
                  <a:schemeClr val="dk1"/>
                </a:solidFill>
                <a:latin typeface="Corbel"/>
                <a:ea typeface="Corbel"/>
                <a:cs typeface="Corbel"/>
                <a:sym typeface="Corbel"/>
              </a:rPr>
              <a:t>Couple statique maximale de 1300 Nm</a:t>
            </a:r>
            <a:endParaRPr sz="1800">
              <a:latin typeface="Corbel"/>
              <a:ea typeface="Corbel"/>
              <a:cs typeface="Corbel"/>
              <a:sym typeface="Corbel"/>
            </a:endParaRPr>
          </a:p>
          <a:p>
            <a:pPr indent="0" lvl="0" marL="457200" marR="0" rtl="0" algn="l">
              <a:lnSpc>
                <a:spcPct val="100000"/>
              </a:lnSpc>
              <a:spcBef>
                <a:spcPts val="0"/>
              </a:spcBef>
              <a:spcAft>
                <a:spcPts val="0"/>
              </a:spcAft>
              <a:buNone/>
            </a:pPr>
            <a:r>
              <a:t/>
            </a:r>
            <a:endParaRPr sz="1800">
              <a:latin typeface="Corbel"/>
              <a:ea typeface="Corbel"/>
              <a:cs typeface="Corbel"/>
              <a:sym typeface="Corbel"/>
            </a:endParaRPr>
          </a:p>
          <a:p>
            <a:pPr indent="0" lvl="0" marL="0" marR="0" rtl="0" algn="l">
              <a:lnSpc>
                <a:spcPct val="100000"/>
              </a:lnSpc>
              <a:spcBef>
                <a:spcPts val="0"/>
              </a:spcBef>
              <a:spcAft>
                <a:spcPts val="0"/>
              </a:spcAft>
              <a:buClr>
                <a:srgbClr val="000000"/>
              </a:buClr>
              <a:buSzPts val="1400"/>
              <a:buFont typeface="Arial"/>
              <a:buNone/>
            </a:pPr>
            <a:r>
              <a:t/>
            </a:r>
            <a:endParaRPr b="0" i="0" sz="1800" u="none" cap="none" strike="noStrike">
              <a:solidFill>
                <a:srgbClr val="000000"/>
              </a:solidFill>
              <a:latin typeface="Corbel"/>
              <a:ea typeface="Corbel"/>
              <a:cs typeface="Corbel"/>
              <a:sym typeface="Corbe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orbel"/>
              <a:ea typeface="Corbel"/>
              <a:cs typeface="Corbel"/>
              <a:sym typeface="Corbe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orbel"/>
              <a:ea typeface="Corbel"/>
              <a:cs typeface="Corbel"/>
              <a:sym typeface="Corbel"/>
            </a:endParaRPr>
          </a:p>
          <a:p>
            <a:pPr indent="0" lvl="0" marL="0" marR="0" rtl="0" algn="l">
              <a:lnSpc>
                <a:spcPct val="100000"/>
              </a:lnSpc>
              <a:spcBef>
                <a:spcPts val="0"/>
              </a:spcBef>
              <a:spcAft>
                <a:spcPts val="0"/>
              </a:spcAft>
              <a:buClr>
                <a:srgbClr val="000000"/>
              </a:buClr>
              <a:buSzPts val="1400"/>
              <a:buFont typeface="Arial"/>
              <a:buNone/>
            </a:pPr>
            <a:r>
              <a:t/>
            </a:r>
            <a:endParaRPr sz="1800">
              <a:latin typeface="Corbel"/>
              <a:ea typeface="Corbel"/>
              <a:cs typeface="Corbel"/>
              <a:sym typeface="Corbel"/>
            </a:endParaRPr>
          </a:p>
          <a:p>
            <a:pPr indent="0" lvl="0" marL="0" marR="0" rtl="0" algn="l">
              <a:lnSpc>
                <a:spcPct val="100000"/>
              </a:lnSpc>
              <a:spcBef>
                <a:spcPts val="0"/>
              </a:spcBef>
              <a:spcAft>
                <a:spcPts val="0"/>
              </a:spcAft>
              <a:buClr>
                <a:srgbClr val="000000"/>
              </a:buClr>
              <a:buSzPts val="1400"/>
              <a:buFont typeface="Arial"/>
              <a:buNone/>
            </a:pPr>
            <a:r>
              <a:t/>
            </a:r>
            <a:endParaRPr sz="1800">
              <a:latin typeface="Corbel"/>
              <a:ea typeface="Corbel"/>
              <a:cs typeface="Corbel"/>
              <a:sym typeface="Corbel"/>
            </a:endParaRPr>
          </a:p>
          <a:p>
            <a:pPr indent="0" lvl="0" marL="0" marR="0" rtl="0" algn="l">
              <a:lnSpc>
                <a:spcPct val="100000"/>
              </a:lnSpc>
              <a:spcBef>
                <a:spcPts val="0"/>
              </a:spcBef>
              <a:spcAft>
                <a:spcPts val="0"/>
              </a:spcAft>
              <a:buClr>
                <a:schemeClr val="dk1"/>
              </a:buClr>
              <a:buSzPts val="1100"/>
              <a:buFont typeface="Arial"/>
              <a:buNone/>
            </a:pPr>
            <a:r>
              <a:t/>
            </a:r>
            <a:endParaRPr b="0" i="0" sz="1400" u="none" cap="none" strike="noStrike">
              <a:solidFill>
                <a:schemeClr val="dk1"/>
              </a:solidFill>
              <a:latin typeface="Corbel"/>
              <a:ea typeface="Corbel"/>
              <a:cs typeface="Corbel"/>
              <a:sym typeface="Corbel"/>
            </a:endParaRPr>
          </a:p>
          <a:p>
            <a:pPr indent="0" lvl="0" marL="0" marR="0" rtl="0" algn="l">
              <a:lnSpc>
                <a:spcPct val="100000"/>
              </a:lnSpc>
              <a:spcBef>
                <a:spcPts val="0"/>
              </a:spcBef>
              <a:spcAft>
                <a:spcPts val="0"/>
              </a:spcAft>
              <a:buClr>
                <a:srgbClr val="000000"/>
              </a:buClr>
              <a:buSzPts val="1400"/>
              <a:buFont typeface="Arial"/>
              <a:buNone/>
            </a:pPr>
            <a:r>
              <a:t/>
            </a:r>
            <a:endParaRPr b="1" i="1" sz="1400" u="none" cap="none" strike="noStrike">
              <a:solidFill>
                <a:srgbClr val="000000"/>
              </a:solidFill>
              <a:latin typeface="Corbel"/>
              <a:ea typeface="Corbel"/>
              <a:cs typeface="Corbel"/>
              <a:sym typeface="Corbe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orbel"/>
              <a:ea typeface="Corbel"/>
              <a:cs typeface="Corbel"/>
              <a:sym typeface="Corbe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orbel"/>
              <a:ea typeface="Corbel"/>
              <a:cs typeface="Corbel"/>
              <a:sym typeface="Corbe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orbel"/>
              <a:ea typeface="Corbel"/>
              <a:cs typeface="Corbel"/>
              <a:sym typeface="Corbel"/>
            </a:endParaRPr>
          </a:p>
        </p:txBody>
      </p:sp>
      <p:pic>
        <p:nvPicPr>
          <p:cNvPr id="1408" name="Google Shape;1408;p124"/>
          <p:cNvPicPr preferRelativeResize="0"/>
          <p:nvPr/>
        </p:nvPicPr>
        <p:blipFill rotWithShape="1">
          <a:blip r:embed="rId3">
            <a:alphaModFix/>
          </a:blip>
          <a:srcRect b="0" l="0" r="0" t="0"/>
          <a:stretch/>
        </p:blipFill>
        <p:spPr>
          <a:xfrm>
            <a:off x="8472550" y="74309"/>
            <a:ext cx="635105" cy="552616"/>
          </a:xfrm>
          <a:prstGeom prst="rect">
            <a:avLst/>
          </a:prstGeom>
          <a:noFill/>
          <a:ln>
            <a:noFill/>
          </a:ln>
        </p:spPr>
      </p:pic>
      <p:sp>
        <p:nvSpPr>
          <p:cNvPr id="1409" name="Google Shape;1409;p124"/>
          <p:cNvSpPr txBox="1"/>
          <p:nvPr/>
        </p:nvSpPr>
        <p:spPr>
          <a:xfrm>
            <a:off x="4991000" y="1021300"/>
            <a:ext cx="3590700" cy="352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124"/>
          <p:cNvSpPr txBox="1"/>
          <p:nvPr/>
        </p:nvSpPr>
        <p:spPr>
          <a:xfrm>
            <a:off x="4991000" y="919050"/>
            <a:ext cx="3992700" cy="352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400"/>
              <a:buFont typeface="Arial"/>
              <a:buNone/>
            </a:pPr>
            <a:r>
              <a:rPr b="1" i="1" lang="fr-FR" sz="1800">
                <a:solidFill>
                  <a:schemeClr val="dk1"/>
                </a:solidFill>
                <a:latin typeface="Corbel"/>
                <a:ea typeface="Corbel"/>
                <a:cs typeface="Corbel"/>
                <a:sym typeface="Corbel"/>
              </a:rPr>
              <a:t>Deux modèles utilisés : </a:t>
            </a:r>
            <a:endParaRPr b="1" i="1" sz="1800">
              <a:solidFill>
                <a:schemeClr val="dk1"/>
              </a:solidFill>
              <a:latin typeface="Corbel"/>
              <a:ea typeface="Corbel"/>
              <a:cs typeface="Corbel"/>
              <a:sym typeface="Corbel"/>
            </a:endParaRPr>
          </a:p>
          <a:p>
            <a:pPr indent="0" lvl="0" marL="0" rtl="0" algn="l">
              <a:spcBef>
                <a:spcPts val="0"/>
              </a:spcBef>
              <a:spcAft>
                <a:spcPts val="0"/>
              </a:spcAft>
              <a:buClr>
                <a:schemeClr val="dk1"/>
              </a:buClr>
              <a:buSzPts val="1400"/>
              <a:buFont typeface="Arial"/>
              <a:buNone/>
            </a:pPr>
            <a:r>
              <a:t/>
            </a:r>
            <a:endParaRPr sz="1800">
              <a:solidFill>
                <a:schemeClr val="dk1"/>
              </a:solidFill>
              <a:latin typeface="Corbel"/>
              <a:ea typeface="Corbel"/>
              <a:cs typeface="Corbel"/>
              <a:sym typeface="Corbel"/>
            </a:endParaRPr>
          </a:p>
          <a:p>
            <a:pPr indent="-342900" lvl="0" marL="457200" rtl="0" algn="l">
              <a:spcBef>
                <a:spcPts val="0"/>
              </a:spcBef>
              <a:spcAft>
                <a:spcPts val="0"/>
              </a:spcAft>
              <a:buClr>
                <a:schemeClr val="dk1"/>
              </a:buClr>
              <a:buSzPts val="1800"/>
              <a:buFont typeface="Corbel"/>
              <a:buChar char="●"/>
            </a:pPr>
            <a:r>
              <a:rPr lang="fr-FR" sz="1800">
                <a:solidFill>
                  <a:schemeClr val="dk1"/>
                </a:solidFill>
                <a:latin typeface="Corbel"/>
                <a:ea typeface="Corbel"/>
                <a:cs typeface="Corbel"/>
                <a:sym typeface="Corbel"/>
              </a:rPr>
              <a:t>Effort maximal transmissible par les vis</a:t>
            </a:r>
            <a:endParaRPr sz="1800">
              <a:solidFill>
                <a:schemeClr val="dk1"/>
              </a:solidFill>
              <a:latin typeface="Corbel"/>
              <a:ea typeface="Corbel"/>
              <a:cs typeface="Corbel"/>
              <a:sym typeface="Corbel"/>
            </a:endParaRPr>
          </a:p>
          <a:p>
            <a:pPr indent="-342900" lvl="0" marL="457200" rtl="0" algn="l">
              <a:spcBef>
                <a:spcPts val="0"/>
              </a:spcBef>
              <a:spcAft>
                <a:spcPts val="0"/>
              </a:spcAft>
              <a:buClr>
                <a:schemeClr val="dk1"/>
              </a:buClr>
              <a:buSzPts val="1800"/>
              <a:buFont typeface="Corbel"/>
              <a:buChar char="●"/>
            </a:pPr>
            <a:r>
              <a:rPr lang="fr-FR" sz="1800">
                <a:solidFill>
                  <a:schemeClr val="dk1"/>
                </a:solidFill>
                <a:latin typeface="Corbel"/>
                <a:ea typeface="Corbel"/>
                <a:cs typeface="Corbel"/>
                <a:sym typeface="Corbel"/>
              </a:rPr>
              <a:t>Effort maximal admissible par la chaîne</a:t>
            </a:r>
            <a:endParaRPr sz="1800">
              <a:solidFill>
                <a:schemeClr val="dk1"/>
              </a:solidFill>
              <a:latin typeface="Corbel"/>
              <a:ea typeface="Corbel"/>
              <a:cs typeface="Corbel"/>
              <a:sym typeface="Corbel"/>
            </a:endParaRPr>
          </a:p>
          <a:p>
            <a:pPr indent="0" lvl="0" marL="0" rtl="0" algn="l">
              <a:spcBef>
                <a:spcPts val="0"/>
              </a:spcBef>
              <a:spcAft>
                <a:spcPts val="0"/>
              </a:spcAft>
              <a:buNone/>
            </a:pPr>
            <a:r>
              <a:t/>
            </a:r>
            <a:endParaRPr sz="1800">
              <a:solidFill>
                <a:schemeClr val="dk1"/>
              </a:solidFill>
              <a:latin typeface="Corbel"/>
              <a:ea typeface="Corbel"/>
              <a:cs typeface="Corbel"/>
              <a:sym typeface="Corbel"/>
            </a:endParaRPr>
          </a:p>
          <a:p>
            <a:pPr indent="0" lvl="0" marL="0" rtl="0" algn="l">
              <a:spcBef>
                <a:spcPts val="0"/>
              </a:spcBef>
              <a:spcAft>
                <a:spcPts val="0"/>
              </a:spcAft>
              <a:buNone/>
            </a:pPr>
            <a:r>
              <a:rPr b="1" i="1" lang="fr-FR" sz="1800">
                <a:solidFill>
                  <a:schemeClr val="dk1"/>
                </a:solidFill>
                <a:latin typeface="Corbel"/>
                <a:ea typeface="Corbel"/>
                <a:cs typeface="Corbel"/>
                <a:sym typeface="Corbel"/>
              </a:rPr>
              <a:t>Critères :</a:t>
            </a:r>
            <a:endParaRPr b="1" i="1" sz="1800">
              <a:solidFill>
                <a:schemeClr val="dk1"/>
              </a:solidFill>
              <a:latin typeface="Corbel"/>
              <a:ea typeface="Corbel"/>
              <a:cs typeface="Corbel"/>
              <a:sym typeface="Corbel"/>
            </a:endParaRPr>
          </a:p>
          <a:p>
            <a:pPr indent="0" lvl="0" marL="0" rtl="0" algn="l">
              <a:spcBef>
                <a:spcPts val="0"/>
              </a:spcBef>
              <a:spcAft>
                <a:spcPts val="0"/>
              </a:spcAft>
              <a:buNone/>
            </a:pPr>
            <a:r>
              <a:t/>
            </a:r>
            <a:endParaRPr b="1" i="1" sz="1800">
              <a:solidFill>
                <a:schemeClr val="dk1"/>
              </a:solidFill>
              <a:latin typeface="Corbel"/>
              <a:ea typeface="Corbel"/>
              <a:cs typeface="Corbel"/>
              <a:sym typeface="Corbel"/>
            </a:endParaRPr>
          </a:p>
          <a:p>
            <a:pPr indent="-342900" lvl="0" marL="457200" rtl="0" algn="l">
              <a:spcBef>
                <a:spcPts val="0"/>
              </a:spcBef>
              <a:spcAft>
                <a:spcPts val="0"/>
              </a:spcAft>
              <a:buClr>
                <a:schemeClr val="dk1"/>
              </a:buClr>
              <a:buSzPts val="1800"/>
              <a:buFont typeface="Corbel"/>
              <a:buChar char="●"/>
            </a:pPr>
            <a:r>
              <a:rPr lang="fr-FR" sz="1800">
                <a:solidFill>
                  <a:schemeClr val="dk1"/>
                </a:solidFill>
                <a:latin typeface="Corbel"/>
                <a:ea typeface="Corbel"/>
                <a:cs typeface="Corbel"/>
                <a:sym typeface="Corbel"/>
              </a:rPr>
              <a:t>Déplacements &lt; 1 mm</a:t>
            </a:r>
            <a:endParaRPr sz="1800">
              <a:solidFill>
                <a:schemeClr val="dk1"/>
              </a:solidFill>
              <a:latin typeface="Corbel"/>
              <a:ea typeface="Corbel"/>
              <a:cs typeface="Corbel"/>
              <a:sym typeface="Corbel"/>
            </a:endParaRPr>
          </a:p>
          <a:p>
            <a:pPr indent="-342900" lvl="0" marL="457200" rtl="0" algn="l">
              <a:spcBef>
                <a:spcPts val="0"/>
              </a:spcBef>
              <a:spcAft>
                <a:spcPts val="0"/>
              </a:spcAft>
              <a:buClr>
                <a:schemeClr val="dk1"/>
              </a:buClr>
              <a:buSzPts val="1800"/>
              <a:buFont typeface="Corbel"/>
              <a:buChar char="●"/>
            </a:pPr>
            <a:r>
              <a:rPr lang="fr-FR" sz="1800">
                <a:solidFill>
                  <a:schemeClr val="dk1"/>
                </a:solidFill>
                <a:latin typeface="Corbel"/>
                <a:ea typeface="Corbel"/>
                <a:cs typeface="Corbel"/>
                <a:sym typeface="Corbel"/>
              </a:rPr>
              <a:t>Contrainte &lt; 500 MPa</a:t>
            </a:r>
            <a:endParaRPr sz="1800">
              <a:solidFill>
                <a:schemeClr val="dk1"/>
              </a:solidFill>
              <a:latin typeface="Corbel"/>
              <a:ea typeface="Corbel"/>
              <a:cs typeface="Corbel"/>
              <a:sym typeface="Corbel"/>
            </a:endParaRPr>
          </a:p>
          <a:p>
            <a:pPr indent="0" lvl="0" marL="0" rtl="0" algn="l">
              <a:spcBef>
                <a:spcPts val="0"/>
              </a:spcBef>
              <a:spcAft>
                <a:spcPts val="0"/>
              </a:spcAft>
              <a:buNone/>
            </a:pPr>
            <a:r>
              <a:t/>
            </a:r>
            <a:endParaRPr sz="1800">
              <a:solidFill>
                <a:schemeClr val="dk1"/>
              </a:solidFill>
              <a:latin typeface="Corbel"/>
              <a:ea typeface="Corbel"/>
              <a:cs typeface="Corbel"/>
              <a:sym typeface="Corbel"/>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15" name="Shape 1415"/>
        <p:cNvGrpSpPr/>
        <p:nvPr/>
      </p:nvGrpSpPr>
      <p:grpSpPr>
        <a:xfrm>
          <a:off x="0" y="0"/>
          <a:ext cx="0" cy="0"/>
          <a:chOff x="0" y="0"/>
          <a:chExt cx="0" cy="0"/>
        </a:xfrm>
      </p:grpSpPr>
      <p:sp>
        <p:nvSpPr>
          <p:cNvPr id="1416" name="Google Shape;1416;p125"/>
          <p:cNvSpPr txBox="1"/>
          <p:nvPr>
            <p:ph idx="12" type="sldNum"/>
          </p:nvPr>
        </p:nvSpPr>
        <p:spPr>
          <a:xfrm>
            <a:off x="8172400" y="4677984"/>
            <a:ext cx="936000" cy="3279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FF0000"/>
              </a:buClr>
              <a:buSzPts val="300"/>
              <a:buFont typeface="Calibri"/>
              <a:buNone/>
            </a:pPr>
            <a:fld id="{00000000-1234-1234-1234-123412341234}" type="slidenum">
              <a:rPr lang="fr-FR"/>
              <a:t>‹#›</a:t>
            </a:fld>
            <a:endParaRPr/>
          </a:p>
        </p:txBody>
      </p:sp>
      <p:sp>
        <p:nvSpPr>
          <p:cNvPr id="1417" name="Google Shape;1417;p125"/>
          <p:cNvSpPr txBox="1"/>
          <p:nvPr>
            <p:ph type="title"/>
          </p:nvPr>
        </p:nvSpPr>
        <p:spPr>
          <a:xfrm>
            <a:off x="0" y="19717"/>
            <a:ext cx="9144000" cy="661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800"/>
              <a:buNone/>
            </a:pPr>
            <a:r>
              <a:rPr lang="fr-FR"/>
              <a:t>Porte couronne</a:t>
            </a:r>
            <a:endParaRPr/>
          </a:p>
        </p:txBody>
      </p:sp>
      <p:sp>
        <p:nvSpPr>
          <p:cNvPr id="1418" name="Google Shape;1418;p125"/>
          <p:cNvSpPr txBox="1"/>
          <p:nvPr/>
        </p:nvSpPr>
        <p:spPr>
          <a:xfrm>
            <a:off x="7771150" y="126975"/>
            <a:ext cx="701400" cy="447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fr-FR" sz="1800" u="none" cap="none" strike="noStrike">
                <a:solidFill>
                  <a:srgbClr val="980000"/>
                </a:solidFill>
                <a:latin typeface="Arial"/>
                <a:ea typeface="Arial"/>
                <a:cs typeface="Arial"/>
                <a:sym typeface="Arial"/>
              </a:rPr>
              <a:t>MPY</a:t>
            </a:r>
            <a:endParaRPr b="0" i="0" sz="1800" u="none" cap="none" strike="noStrike">
              <a:solidFill>
                <a:srgbClr val="980000"/>
              </a:solidFill>
              <a:latin typeface="Arial"/>
              <a:ea typeface="Arial"/>
              <a:cs typeface="Arial"/>
              <a:sym typeface="Arial"/>
            </a:endParaRPr>
          </a:p>
        </p:txBody>
      </p:sp>
      <p:pic>
        <p:nvPicPr>
          <p:cNvPr id="1419" name="Google Shape;1419;p125"/>
          <p:cNvPicPr preferRelativeResize="0"/>
          <p:nvPr/>
        </p:nvPicPr>
        <p:blipFill rotWithShape="1">
          <a:blip r:embed="rId3">
            <a:alphaModFix/>
          </a:blip>
          <a:srcRect b="0" l="0" r="0" t="0"/>
          <a:stretch/>
        </p:blipFill>
        <p:spPr>
          <a:xfrm>
            <a:off x="8472550" y="74309"/>
            <a:ext cx="635105" cy="552616"/>
          </a:xfrm>
          <a:prstGeom prst="rect">
            <a:avLst/>
          </a:prstGeom>
          <a:noFill/>
          <a:ln>
            <a:noFill/>
          </a:ln>
        </p:spPr>
      </p:pic>
      <p:sp>
        <p:nvSpPr>
          <p:cNvPr id="1420" name="Google Shape;1420;p125"/>
          <p:cNvSpPr txBox="1"/>
          <p:nvPr/>
        </p:nvSpPr>
        <p:spPr>
          <a:xfrm>
            <a:off x="485225" y="854950"/>
            <a:ext cx="3299700" cy="342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fr-FR" sz="1800">
                <a:latin typeface="Corbel"/>
                <a:ea typeface="Corbel"/>
                <a:cs typeface="Corbel"/>
                <a:sym typeface="Corbel"/>
              </a:rPr>
              <a:t>Modèle 1 :</a:t>
            </a:r>
            <a:endParaRPr b="1" sz="1800">
              <a:latin typeface="Corbel"/>
              <a:ea typeface="Corbel"/>
              <a:cs typeface="Corbel"/>
              <a:sym typeface="Corbel"/>
            </a:endParaRPr>
          </a:p>
          <a:p>
            <a:pPr indent="0" lvl="0" marL="0" rtl="0" algn="l">
              <a:spcBef>
                <a:spcPts val="0"/>
              </a:spcBef>
              <a:spcAft>
                <a:spcPts val="0"/>
              </a:spcAft>
              <a:buNone/>
            </a:pPr>
            <a:r>
              <a:t/>
            </a:r>
            <a:endParaRPr b="1" sz="1800">
              <a:latin typeface="Corbel"/>
              <a:ea typeface="Corbel"/>
              <a:cs typeface="Corbel"/>
              <a:sym typeface="Corbel"/>
            </a:endParaRPr>
          </a:p>
          <a:p>
            <a:pPr indent="0" lvl="0" marL="0" rtl="0" algn="l">
              <a:spcBef>
                <a:spcPts val="0"/>
              </a:spcBef>
              <a:spcAft>
                <a:spcPts val="0"/>
              </a:spcAft>
              <a:buNone/>
            </a:pPr>
            <a:r>
              <a:rPr lang="fr-FR" sz="1800">
                <a:latin typeface="Corbel"/>
                <a:ea typeface="Corbel"/>
                <a:cs typeface="Corbel"/>
                <a:sym typeface="Corbel"/>
              </a:rPr>
              <a:t>Efforts tangentielles </a:t>
            </a:r>
            <a:r>
              <a:rPr lang="fr-FR" sz="1800">
                <a:latin typeface="Corbel"/>
                <a:ea typeface="Corbel"/>
                <a:cs typeface="Corbel"/>
                <a:sym typeface="Corbel"/>
              </a:rPr>
              <a:t>maximaux </a:t>
            </a:r>
            <a:r>
              <a:rPr lang="fr-FR" sz="1800">
                <a:latin typeface="Corbel"/>
                <a:ea typeface="Corbel"/>
                <a:cs typeface="Corbel"/>
                <a:sym typeface="Corbel"/>
              </a:rPr>
              <a:t>transmissibles par vis d’après Honda ≃ 10 kN</a:t>
            </a:r>
            <a:endParaRPr sz="1800">
              <a:latin typeface="Corbel"/>
              <a:ea typeface="Corbel"/>
              <a:cs typeface="Corbel"/>
              <a:sym typeface="Corbel"/>
            </a:endParaRPr>
          </a:p>
          <a:p>
            <a:pPr indent="0" lvl="0" marL="0" rtl="0" algn="l">
              <a:spcBef>
                <a:spcPts val="0"/>
              </a:spcBef>
              <a:spcAft>
                <a:spcPts val="0"/>
              </a:spcAft>
              <a:buNone/>
            </a:pPr>
            <a:r>
              <a:t/>
            </a:r>
            <a:endParaRPr sz="1800">
              <a:latin typeface="Corbel"/>
              <a:ea typeface="Corbel"/>
              <a:cs typeface="Corbel"/>
              <a:sym typeface="Corbel"/>
            </a:endParaRPr>
          </a:p>
          <a:p>
            <a:pPr indent="0" lvl="0" marL="0" rtl="0" algn="l">
              <a:spcBef>
                <a:spcPts val="0"/>
              </a:spcBef>
              <a:spcAft>
                <a:spcPts val="0"/>
              </a:spcAft>
              <a:buNone/>
            </a:pPr>
            <a:r>
              <a:rPr lang="fr-FR" sz="1800">
                <a:latin typeface="Corbel"/>
                <a:ea typeface="Corbel"/>
                <a:cs typeface="Corbel"/>
                <a:sym typeface="Corbel"/>
              </a:rPr>
              <a:t>Cas de charge                    équivalent à </a:t>
            </a:r>
            <a:endParaRPr sz="1800">
              <a:latin typeface="Corbel"/>
              <a:ea typeface="Corbel"/>
              <a:cs typeface="Corbel"/>
              <a:sym typeface="Corbel"/>
            </a:endParaRPr>
          </a:p>
          <a:p>
            <a:pPr indent="0" lvl="0" marL="0" rtl="0" algn="l">
              <a:spcBef>
                <a:spcPts val="0"/>
              </a:spcBef>
              <a:spcAft>
                <a:spcPts val="0"/>
              </a:spcAft>
              <a:buNone/>
            </a:pPr>
            <a:r>
              <a:rPr lang="fr-FR" sz="1800">
                <a:latin typeface="Corbel"/>
                <a:ea typeface="Corbel"/>
                <a:cs typeface="Corbel"/>
                <a:sym typeface="Corbel"/>
              </a:rPr>
              <a:t>3,5 couple statique</a:t>
            </a:r>
            <a:endParaRPr sz="1800">
              <a:latin typeface="Corbel"/>
              <a:ea typeface="Corbel"/>
              <a:cs typeface="Corbel"/>
              <a:sym typeface="Corbel"/>
            </a:endParaRPr>
          </a:p>
          <a:p>
            <a:pPr indent="0" lvl="0" marL="0" rtl="0" algn="l">
              <a:spcBef>
                <a:spcPts val="0"/>
              </a:spcBef>
              <a:spcAft>
                <a:spcPts val="0"/>
              </a:spcAft>
              <a:buNone/>
            </a:pPr>
            <a:r>
              <a:t/>
            </a:r>
            <a:endParaRPr sz="1800">
              <a:latin typeface="Corbel"/>
              <a:ea typeface="Corbel"/>
              <a:cs typeface="Corbel"/>
              <a:sym typeface="Corbel"/>
            </a:endParaRPr>
          </a:p>
          <a:p>
            <a:pPr indent="0" lvl="0" marL="0" rtl="0" algn="l">
              <a:spcBef>
                <a:spcPts val="0"/>
              </a:spcBef>
              <a:spcAft>
                <a:spcPts val="0"/>
              </a:spcAft>
              <a:buNone/>
            </a:pPr>
            <a:r>
              <a:t/>
            </a:r>
            <a:endParaRPr sz="1800">
              <a:latin typeface="Corbel"/>
              <a:ea typeface="Corbel"/>
              <a:cs typeface="Corbel"/>
              <a:sym typeface="Corbel"/>
            </a:endParaRPr>
          </a:p>
          <a:p>
            <a:pPr indent="0" lvl="0" marL="0" rtl="0" algn="l">
              <a:spcBef>
                <a:spcPts val="0"/>
              </a:spcBef>
              <a:spcAft>
                <a:spcPts val="0"/>
              </a:spcAft>
              <a:buNone/>
            </a:pPr>
            <a:r>
              <a:t/>
            </a:r>
            <a:endParaRPr sz="1800">
              <a:latin typeface="Corbel"/>
              <a:ea typeface="Corbel"/>
              <a:cs typeface="Corbel"/>
              <a:sym typeface="Corbel"/>
            </a:endParaRPr>
          </a:p>
          <a:p>
            <a:pPr indent="0" lvl="0" marL="0" rtl="0" algn="l">
              <a:spcBef>
                <a:spcPts val="0"/>
              </a:spcBef>
              <a:spcAft>
                <a:spcPts val="0"/>
              </a:spcAft>
              <a:buNone/>
            </a:pPr>
            <a:r>
              <a:t/>
            </a:r>
            <a:endParaRPr sz="1800">
              <a:latin typeface="Corbel"/>
              <a:ea typeface="Corbel"/>
              <a:cs typeface="Corbel"/>
              <a:sym typeface="Corbel"/>
            </a:endParaRPr>
          </a:p>
        </p:txBody>
      </p:sp>
      <p:pic>
        <p:nvPicPr>
          <p:cNvPr id="1421" name="Google Shape;1421;p125"/>
          <p:cNvPicPr preferRelativeResize="0"/>
          <p:nvPr/>
        </p:nvPicPr>
        <p:blipFill rotWithShape="1">
          <a:blip r:embed="rId4">
            <a:alphaModFix/>
          </a:blip>
          <a:srcRect b="0" l="2864" r="33760" t="0"/>
          <a:stretch/>
        </p:blipFill>
        <p:spPr>
          <a:xfrm>
            <a:off x="2634900" y="2481774"/>
            <a:ext cx="2578749" cy="2456025"/>
          </a:xfrm>
          <a:prstGeom prst="rect">
            <a:avLst/>
          </a:prstGeom>
          <a:noFill/>
          <a:ln>
            <a:noFill/>
          </a:ln>
        </p:spPr>
      </p:pic>
      <p:pic>
        <p:nvPicPr>
          <p:cNvPr id="1422" name="Google Shape;1422;p125"/>
          <p:cNvPicPr preferRelativeResize="0"/>
          <p:nvPr/>
        </p:nvPicPr>
        <p:blipFill rotWithShape="1">
          <a:blip r:embed="rId5">
            <a:alphaModFix/>
          </a:blip>
          <a:srcRect b="2636" l="17575" r="30131" t="5822"/>
          <a:stretch/>
        </p:blipFill>
        <p:spPr>
          <a:xfrm rot="5400000">
            <a:off x="5282550" y="2412875"/>
            <a:ext cx="2431925" cy="2569725"/>
          </a:xfrm>
          <a:prstGeom prst="rect">
            <a:avLst/>
          </a:prstGeom>
          <a:noFill/>
          <a:ln>
            <a:noFill/>
          </a:ln>
        </p:spPr>
      </p:pic>
      <p:pic>
        <p:nvPicPr>
          <p:cNvPr id="1423" name="Google Shape;1423;p125"/>
          <p:cNvPicPr preferRelativeResize="0"/>
          <p:nvPr/>
        </p:nvPicPr>
        <p:blipFill rotWithShape="1">
          <a:blip r:embed="rId4">
            <a:alphaModFix/>
          </a:blip>
          <a:srcRect b="19340" l="85364" r="0" t="31395"/>
          <a:stretch/>
        </p:blipFill>
        <p:spPr>
          <a:xfrm>
            <a:off x="7771150" y="2481775"/>
            <a:ext cx="936000" cy="2456025"/>
          </a:xfrm>
          <a:prstGeom prst="rect">
            <a:avLst/>
          </a:prstGeom>
          <a:noFill/>
          <a:ln>
            <a:noFill/>
          </a:ln>
        </p:spPr>
      </p:pic>
      <p:sp>
        <p:nvSpPr>
          <p:cNvPr id="1424" name="Google Shape;1424;p125"/>
          <p:cNvSpPr txBox="1"/>
          <p:nvPr/>
        </p:nvSpPr>
        <p:spPr>
          <a:xfrm>
            <a:off x="5004775" y="923450"/>
            <a:ext cx="3299700" cy="131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fr-FR" sz="1800">
                <a:solidFill>
                  <a:schemeClr val="dk1"/>
                </a:solidFill>
                <a:latin typeface="Corbel"/>
                <a:ea typeface="Corbel"/>
                <a:cs typeface="Corbel"/>
                <a:sym typeface="Corbel"/>
              </a:rPr>
              <a:t>Résultats :</a:t>
            </a:r>
            <a:endParaRPr b="1" sz="1800">
              <a:solidFill>
                <a:schemeClr val="dk1"/>
              </a:solidFill>
              <a:latin typeface="Corbel"/>
              <a:ea typeface="Corbel"/>
              <a:cs typeface="Corbel"/>
              <a:sym typeface="Corbel"/>
            </a:endParaRPr>
          </a:p>
          <a:p>
            <a:pPr indent="0" lvl="0" marL="0" rtl="0" algn="l">
              <a:spcBef>
                <a:spcPts val="0"/>
              </a:spcBef>
              <a:spcAft>
                <a:spcPts val="0"/>
              </a:spcAft>
              <a:buClr>
                <a:schemeClr val="dk1"/>
              </a:buClr>
              <a:buSzPts val="1100"/>
              <a:buFont typeface="Arial"/>
              <a:buNone/>
            </a:pPr>
            <a:r>
              <a:t/>
            </a:r>
            <a:endParaRPr b="1" sz="1800">
              <a:solidFill>
                <a:schemeClr val="dk1"/>
              </a:solidFill>
              <a:latin typeface="Corbel"/>
              <a:ea typeface="Corbel"/>
              <a:cs typeface="Corbel"/>
              <a:sym typeface="Corbel"/>
            </a:endParaRPr>
          </a:p>
          <a:p>
            <a:pPr indent="0" lvl="0" marL="0" rtl="0" algn="l">
              <a:spcBef>
                <a:spcPts val="0"/>
              </a:spcBef>
              <a:spcAft>
                <a:spcPts val="0"/>
              </a:spcAft>
              <a:buClr>
                <a:schemeClr val="dk1"/>
              </a:buClr>
              <a:buSzPts val="1100"/>
              <a:buFont typeface="Arial"/>
              <a:buNone/>
            </a:pPr>
            <a:r>
              <a:rPr lang="fr-FR" sz="1800">
                <a:solidFill>
                  <a:schemeClr val="dk1"/>
                </a:solidFill>
                <a:latin typeface="Corbel"/>
                <a:ea typeface="Corbel"/>
                <a:cs typeface="Corbel"/>
                <a:sym typeface="Corbel"/>
              </a:rPr>
              <a:t>σ</a:t>
            </a:r>
            <a:r>
              <a:rPr lang="fr-FR" sz="1200">
                <a:solidFill>
                  <a:schemeClr val="dk1"/>
                </a:solidFill>
                <a:latin typeface="Corbel"/>
                <a:ea typeface="Corbel"/>
                <a:cs typeface="Corbel"/>
                <a:sym typeface="Corbel"/>
              </a:rPr>
              <a:t>max  </a:t>
            </a:r>
            <a:r>
              <a:rPr lang="fr-FR" sz="1800">
                <a:solidFill>
                  <a:schemeClr val="dk1"/>
                </a:solidFill>
                <a:latin typeface="Corbel"/>
                <a:ea typeface="Corbel"/>
                <a:cs typeface="Corbel"/>
                <a:sym typeface="Corbel"/>
              </a:rPr>
              <a:t>= 334 MPa</a:t>
            </a:r>
            <a:endParaRPr sz="1800">
              <a:solidFill>
                <a:schemeClr val="dk1"/>
              </a:solidFill>
              <a:latin typeface="Corbel"/>
              <a:ea typeface="Corbel"/>
              <a:cs typeface="Corbel"/>
              <a:sym typeface="Corbel"/>
            </a:endParaRPr>
          </a:p>
          <a:p>
            <a:pPr indent="0" lvl="0" marL="0" rtl="0" algn="l">
              <a:spcBef>
                <a:spcPts val="0"/>
              </a:spcBef>
              <a:spcAft>
                <a:spcPts val="0"/>
              </a:spcAft>
              <a:buClr>
                <a:schemeClr val="dk1"/>
              </a:buClr>
              <a:buSzPts val="1100"/>
              <a:buFont typeface="Arial"/>
              <a:buNone/>
            </a:pPr>
            <a:r>
              <a:rPr lang="fr-FR" sz="1800">
                <a:solidFill>
                  <a:schemeClr val="dk1"/>
                </a:solidFill>
                <a:latin typeface="Corbel"/>
                <a:ea typeface="Corbel"/>
                <a:cs typeface="Corbel"/>
                <a:sym typeface="Corbel"/>
              </a:rPr>
              <a:t>dep</a:t>
            </a:r>
            <a:r>
              <a:rPr lang="fr-FR" sz="1200">
                <a:solidFill>
                  <a:schemeClr val="dk1"/>
                </a:solidFill>
                <a:latin typeface="Corbel"/>
                <a:ea typeface="Corbel"/>
                <a:cs typeface="Corbel"/>
                <a:sym typeface="Corbel"/>
              </a:rPr>
              <a:t>max </a:t>
            </a:r>
            <a:r>
              <a:rPr lang="fr-FR" sz="1800">
                <a:solidFill>
                  <a:schemeClr val="dk1"/>
                </a:solidFill>
                <a:latin typeface="Corbel"/>
                <a:ea typeface="Corbel"/>
                <a:cs typeface="Corbel"/>
                <a:sym typeface="Corbel"/>
              </a:rPr>
              <a:t>= 0,4mm</a:t>
            </a:r>
            <a:endParaRPr sz="1800">
              <a:solidFill>
                <a:schemeClr val="dk1"/>
              </a:solidFill>
              <a:latin typeface="Corbel"/>
              <a:ea typeface="Corbel"/>
              <a:cs typeface="Corbel"/>
              <a:sym typeface="Corbel"/>
            </a:endParaRPr>
          </a:p>
          <a:p>
            <a:pPr indent="0" lvl="0" marL="0" rtl="0" algn="l">
              <a:spcBef>
                <a:spcPts val="0"/>
              </a:spcBef>
              <a:spcAft>
                <a:spcPts val="0"/>
              </a:spcAft>
              <a:buClr>
                <a:schemeClr val="dk1"/>
              </a:buClr>
              <a:buSzPts val="1100"/>
              <a:buFont typeface="Arial"/>
              <a:buNone/>
            </a:pPr>
            <a:r>
              <a:t/>
            </a:r>
            <a:endParaRPr sz="1800">
              <a:solidFill>
                <a:schemeClr val="dk1"/>
              </a:solidFill>
              <a:latin typeface="Corbel"/>
              <a:ea typeface="Corbel"/>
              <a:cs typeface="Corbel"/>
              <a:sym typeface="Corbel"/>
            </a:endParaRPr>
          </a:p>
          <a:p>
            <a:pPr indent="0" lvl="0" marL="0" rtl="0" algn="l">
              <a:spcBef>
                <a:spcPts val="0"/>
              </a:spcBef>
              <a:spcAft>
                <a:spcPts val="0"/>
              </a:spcAft>
              <a:buNone/>
            </a:pPr>
            <a:r>
              <a:t/>
            </a:r>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29" name="Shape 1429"/>
        <p:cNvGrpSpPr/>
        <p:nvPr/>
      </p:nvGrpSpPr>
      <p:grpSpPr>
        <a:xfrm>
          <a:off x="0" y="0"/>
          <a:ext cx="0" cy="0"/>
          <a:chOff x="0" y="0"/>
          <a:chExt cx="0" cy="0"/>
        </a:xfrm>
      </p:grpSpPr>
      <p:sp>
        <p:nvSpPr>
          <p:cNvPr id="1430" name="Google Shape;1430;p126"/>
          <p:cNvSpPr txBox="1"/>
          <p:nvPr>
            <p:ph idx="12" type="sldNum"/>
          </p:nvPr>
        </p:nvSpPr>
        <p:spPr>
          <a:xfrm>
            <a:off x="8172400" y="4677984"/>
            <a:ext cx="936000" cy="3279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FF0000"/>
              </a:buClr>
              <a:buSzPts val="300"/>
              <a:buFont typeface="Calibri"/>
              <a:buNone/>
            </a:pPr>
            <a:fld id="{00000000-1234-1234-1234-123412341234}" type="slidenum">
              <a:rPr lang="fr-FR"/>
              <a:t>‹#›</a:t>
            </a:fld>
            <a:endParaRPr/>
          </a:p>
        </p:txBody>
      </p:sp>
      <p:sp>
        <p:nvSpPr>
          <p:cNvPr id="1431" name="Google Shape;1431;p126"/>
          <p:cNvSpPr txBox="1"/>
          <p:nvPr>
            <p:ph type="title"/>
          </p:nvPr>
        </p:nvSpPr>
        <p:spPr>
          <a:xfrm>
            <a:off x="0" y="19717"/>
            <a:ext cx="9144000" cy="661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800"/>
              <a:buNone/>
            </a:pPr>
            <a:r>
              <a:rPr lang="fr-FR"/>
              <a:t>Porte couronne</a:t>
            </a:r>
            <a:endParaRPr/>
          </a:p>
        </p:txBody>
      </p:sp>
      <p:sp>
        <p:nvSpPr>
          <p:cNvPr id="1432" name="Google Shape;1432;p126"/>
          <p:cNvSpPr txBox="1"/>
          <p:nvPr/>
        </p:nvSpPr>
        <p:spPr>
          <a:xfrm>
            <a:off x="7771150" y="126975"/>
            <a:ext cx="701400" cy="447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fr-FR" sz="1800" u="none" cap="none" strike="noStrike">
                <a:solidFill>
                  <a:srgbClr val="980000"/>
                </a:solidFill>
                <a:latin typeface="Arial"/>
                <a:ea typeface="Arial"/>
                <a:cs typeface="Arial"/>
                <a:sym typeface="Arial"/>
              </a:rPr>
              <a:t>MPY</a:t>
            </a:r>
            <a:endParaRPr b="0" i="0" sz="1800" u="none" cap="none" strike="noStrike">
              <a:solidFill>
                <a:srgbClr val="980000"/>
              </a:solidFill>
              <a:latin typeface="Arial"/>
              <a:ea typeface="Arial"/>
              <a:cs typeface="Arial"/>
              <a:sym typeface="Arial"/>
            </a:endParaRPr>
          </a:p>
        </p:txBody>
      </p:sp>
      <p:pic>
        <p:nvPicPr>
          <p:cNvPr id="1433" name="Google Shape;1433;p126"/>
          <p:cNvPicPr preferRelativeResize="0"/>
          <p:nvPr/>
        </p:nvPicPr>
        <p:blipFill rotWithShape="1">
          <a:blip r:embed="rId3">
            <a:alphaModFix/>
          </a:blip>
          <a:srcRect b="0" l="0" r="0" t="0"/>
          <a:stretch/>
        </p:blipFill>
        <p:spPr>
          <a:xfrm>
            <a:off x="8472550" y="74309"/>
            <a:ext cx="635105" cy="552616"/>
          </a:xfrm>
          <a:prstGeom prst="rect">
            <a:avLst/>
          </a:prstGeom>
          <a:noFill/>
          <a:ln>
            <a:noFill/>
          </a:ln>
        </p:spPr>
      </p:pic>
      <p:sp>
        <p:nvSpPr>
          <p:cNvPr id="1434" name="Google Shape;1434;p126"/>
          <p:cNvSpPr txBox="1"/>
          <p:nvPr/>
        </p:nvSpPr>
        <p:spPr>
          <a:xfrm>
            <a:off x="499950" y="766525"/>
            <a:ext cx="3299700" cy="342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fr-FR" sz="1800">
                <a:latin typeface="Corbel"/>
                <a:ea typeface="Corbel"/>
                <a:cs typeface="Corbel"/>
                <a:sym typeface="Corbel"/>
              </a:rPr>
              <a:t>Modèle 2 :</a:t>
            </a:r>
            <a:endParaRPr b="1" sz="1800">
              <a:latin typeface="Corbel"/>
              <a:ea typeface="Corbel"/>
              <a:cs typeface="Corbel"/>
              <a:sym typeface="Corbel"/>
            </a:endParaRPr>
          </a:p>
          <a:p>
            <a:pPr indent="0" lvl="0" marL="0" rtl="0" algn="l">
              <a:spcBef>
                <a:spcPts val="0"/>
              </a:spcBef>
              <a:spcAft>
                <a:spcPts val="0"/>
              </a:spcAft>
              <a:buNone/>
            </a:pPr>
            <a:r>
              <a:t/>
            </a:r>
            <a:endParaRPr b="1" sz="1800">
              <a:latin typeface="Corbel"/>
              <a:ea typeface="Corbel"/>
              <a:cs typeface="Corbel"/>
              <a:sym typeface="Corbel"/>
            </a:endParaRPr>
          </a:p>
          <a:p>
            <a:pPr indent="0" lvl="0" marL="0" rtl="0" algn="l">
              <a:spcBef>
                <a:spcPts val="0"/>
              </a:spcBef>
              <a:spcAft>
                <a:spcPts val="0"/>
              </a:spcAft>
              <a:buNone/>
            </a:pPr>
            <a:r>
              <a:rPr lang="fr-FR" sz="1800">
                <a:latin typeface="Corbel"/>
                <a:ea typeface="Corbel"/>
                <a:cs typeface="Corbel"/>
                <a:sym typeface="Corbel"/>
              </a:rPr>
              <a:t>Effort maximal transmissible par la chaîne </a:t>
            </a:r>
            <a:r>
              <a:rPr lang="fr-FR" sz="1800">
                <a:solidFill>
                  <a:schemeClr val="dk1"/>
                </a:solidFill>
                <a:latin typeface="Corbel"/>
                <a:ea typeface="Corbel"/>
                <a:cs typeface="Corbel"/>
                <a:sym typeface="Corbel"/>
              </a:rPr>
              <a:t>≃ 22 kN</a:t>
            </a:r>
            <a:endParaRPr sz="1800">
              <a:solidFill>
                <a:schemeClr val="dk1"/>
              </a:solidFill>
              <a:latin typeface="Corbel"/>
              <a:ea typeface="Corbel"/>
              <a:cs typeface="Corbel"/>
              <a:sym typeface="Corbel"/>
            </a:endParaRPr>
          </a:p>
          <a:p>
            <a:pPr indent="0" lvl="0" marL="0" rtl="0" algn="l">
              <a:spcBef>
                <a:spcPts val="0"/>
              </a:spcBef>
              <a:spcAft>
                <a:spcPts val="0"/>
              </a:spcAft>
              <a:buNone/>
            </a:pPr>
            <a:r>
              <a:t/>
            </a:r>
            <a:endParaRPr sz="1800">
              <a:solidFill>
                <a:schemeClr val="dk1"/>
              </a:solidFill>
              <a:latin typeface="Corbel"/>
              <a:ea typeface="Corbel"/>
              <a:cs typeface="Corbel"/>
              <a:sym typeface="Corbel"/>
            </a:endParaRPr>
          </a:p>
          <a:p>
            <a:pPr indent="0" lvl="0" marL="0" rtl="0" algn="l">
              <a:spcBef>
                <a:spcPts val="0"/>
              </a:spcBef>
              <a:spcAft>
                <a:spcPts val="0"/>
              </a:spcAft>
              <a:buNone/>
            </a:pPr>
            <a:r>
              <a:rPr lang="fr-FR" sz="1800">
                <a:solidFill>
                  <a:schemeClr val="dk1"/>
                </a:solidFill>
                <a:latin typeface="Corbel"/>
                <a:ea typeface="Corbel"/>
                <a:cs typeface="Corbel"/>
                <a:sym typeface="Corbel"/>
              </a:rPr>
              <a:t>Cas de charge équivalent à </a:t>
            </a:r>
            <a:endParaRPr sz="1800">
              <a:solidFill>
                <a:schemeClr val="dk1"/>
              </a:solidFill>
              <a:latin typeface="Corbel"/>
              <a:ea typeface="Corbel"/>
              <a:cs typeface="Corbel"/>
              <a:sym typeface="Corbel"/>
            </a:endParaRPr>
          </a:p>
          <a:p>
            <a:pPr indent="0" lvl="0" marL="0" rtl="0" algn="l">
              <a:spcBef>
                <a:spcPts val="0"/>
              </a:spcBef>
              <a:spcAft>
                <a:spcPts val="0"/>
              </a:spcAft>
              <a:buNone/>
            </a:pPr>
            <a:r>
              <a:rPr lang="fr-FR" sz="1800">
                <a:solidFill>
                  <a:schemeClr val="dk1"/>
                </a:solidFill>
                <a:latin typeface="Corbel"/>
                <a:ea typeface="Corbel"/>
                <a:cs typeface="Corbel"/>
                <a:sym typeface="Corbel"/>
              </a:rPr>
              <a:t>1,3 couple statique</a:t>
            </a:r>
            <a:endParaRPr sz="1800">
              <a:solidFill>
                <a:schemeClr val="dk1"/>
              </a:solidFill>
              <a:latin typeface="Corbel"/>
              <a:ea typeface="Corbel"/>
              <a:cs typeface="Corbel"/>
              <a:sym typeface="Corbel"/>
            </a:endParaRPr>
          </a:p>
          <a:p>
            <a:pPr indent="0" lvl="0" marL="0" rtl="0" algn="l">
              <a:spcBef>
                <a:spcPts val="0"/>
              </a:spcBef>
              <a:spcAft>
                <a:spcPts val="0"/>
              </a:spcAft>
              <a:buNone/>
            </a:pPr>
            <a:r>
              <a:t/>
            </a:r>
            <a:endParaRPr sz="1800">
              <a:latin typeface="Corbel"/>
              <a:ea typeface="Corbel"/>
              <a:cs typeface="Corbel"/>
              <a:sym typeface="Corbel"/>
            </a:endParaRPr>
          </a:p>
          <a:p>
            <a:pPr indent="0" lvl="0" marL="0" rtl="0" algn="l">
              <a:spcBef>
                <a:spcPts val="0"/>
              </a:spcBef>
              <a:spcAft>
                <a:spcPts val="0"/>
              </a:spcAft>
              <a:buClr>
                <a:schemeClr val="dk1"/>
              </a:buClr>
              <a:buSzPts val="1100"/>
              <a:buFont typeface="Arial"/>
              <a:buNone/>
            </a:pPr>
            <a:r>
              <a:rPr b="1" lang="fr-FR" sz="1800">
                <a:solidFill>
                  <a:schemeClr val="dk1"/>
                </a:solidFill>
                <a:latin typeface="Corbel"/>
                <a:ea typeface="Corbel"/>
                <a:cs typeface="Corbel"/>
                <a:sym typeface="Corbel"/>
              </a:rPr>
              <a:t>Résultats :</a:t>
            </a:r>
            <a:endParaRPr b="1" sz="1800">
              <a:solidFill>
                <a:schemeClr val="dk1"/>
              </a:solidFill>
              <a:latin typeface="Corbel"/>
              <a:ea typeface="Corbel"/>
              <a:cs typeface="Corbel"/>
              <a:sym typeface="Corbel"/>
            </a:endParaRPr>
          </a:p>
          <a:p>
            <a:pPr indent="0" lvl="0" marL="0" rtl="0" algn="l">
              <a:spcBef>
                <a:spcPts val="0"/>
              </a:spcBef>
              <a:spcAft>
                <a:spcPts val="0"/>
              </a:spcAft>
              <a:buClr>
                <a:schemeClr val="dk1"/>
              </a:buClr>
              <a:buSzPts val="1100"/>
              <a:buFont typeface="Arial"/>
              <a:buNone/>
            </a:pPr>
            <a:r>
              <a:t/>
            </a:r>
            <a:endParaRPr b="1" sz="1800">
              <a:solidFill>
                <a:schemeClr val="dk1"/>
              </a:solidFill>
              <a:latin typeface="Corbel"/>
              <a:ea typeface="Corbel"/>
              <a:cs typeface="Corbel"/>
              <a:sym typeface="Corbel"/>
            </a:endParaRPr>
          </a:p>
          <a:p>
            <a:pPr indent="0" lvl="0" marL="0" rtl="0" algn="l">
              <a:spcBef>
                <a:spcPts val="0"/>
              </a:spcBef>
              <a:spcAft>
                <a:spcPts val="0"/>
              </a:spcAft>
              <a:buClr>
                <a:schemeClr val="dk1"/>
              </a:buClr>
              <a:buSzPts val="1100"/>
              <a:buFont typeface="Arial"/>
              <a:buNone/>
            </a:pPr>
            <a:r>
              <a:rPr lang="fr-FR" sz="1800">
                <a:solidFill>
                  <a:schemeClr val="dk1"/>
                </a:solidFill>
                <a:latin typeface="Corbel"/>
                <a:ea typeface="Corbel"/>
                <a:cs typeface="Corbel"/>
                <a:sym typeface="Corbel"/>
              </a:rPr>
              <a:t>σ</a:t>
            </a:r>
            <a:r>
              <a:rPr lang="fr-FR" sz="1200">
                <a:solidFill>
                  <a:schemeClr val="dk1"/>
                </a:solidFill>
                <a:latin typeface="Corbel"/>
                <a:ea typeface="Corbel"/>
                <a:cs typeface="Corbel"/>
                <a:sym typeface="Corbel"/>
              </a:rPr>
              <a:t>max  </a:t>
            </a:r>
            <a:r>
              <a:rPr lang="fr-FR" sz="1800">
                <a:solidFill>
                  <a:schemeClr val="dk1"/>
                </a:solidFill>
                <a:latin typeface="Corbel"/>
                <a:ea typeface="Corbel"/>
                <a:cs typeface="Corbel"/>
                <a:sym typeface="Corbel"/>
              </a:rPr>
              <a:t>= 388 MPa</a:t>
            </a:r>
            <a:endParaRPr sz="1800">
              <a:solidFill>
                <a:schemeClr val="dk1"/>
              </a:solidFill>
              <a:latin typeface="Corbel"/>
              <a:ea typeface="Corbel"/>
              <a:cs typeface="Corbel"/>
              <a:sym typeface="Corbel"/>
            </a:endParaRPr>
          </a:p>
          <a:p>
            <a:pPr indent="0" lvl="0" marL="0" rtl="0" algn="l">
              <a:spcBef>
                <a:spcPts val="0"/>
              </a:spcBef>
              <a:spcAft>
                <a:spcPts val="0"/>
              </a:spcAft>
              <a:buClr>
                <a:schemeClr val="dk1"/>
              </a:buClr>
              <a:buSzPts val="1100"/>
              <a:buFont typeface="Arial"/>
              <a:buNone/>
            </a:pPr>
            <a:r>
              <a:rPr lang="fr-FR" sz="1800">
                <a:solidFill>
                  <a:schemeClr val="dk1"/>
                </a:solidFill>
                <a:latin typeface="Corbel"/>
                <a:ea typeface="Corbel"/>
                <a:cs typeface="Corbel"/>
                <a:sym typeface="Corbel"/>
              </a:rPr>
              <a:t>dep</a:t>
            </a:r>
            <a:r>
              <a:rPr lang="fr-FR" sz="1200">
                <a:solidFill>
                  <a:schemeClr val="dk1"/>
                </a:solidFill>
                <a:latin typeface="Corbel"/>
                <a:ea typeface="Corbel"/>
                <a:cs typeface="Corbel"/>
                <a:sym typeface="Corbel"/>
              </a:rPr>
              <a:t>max </a:t>
            </a:r>
            <a:r>
              <a:rPr lang="fr-FR" sz="1800">
                <a:solidFill>
                  <a:schemeClr val="dk1"/>
                </a:solidFill>
                <a:latin typeface="Corbel"/>
                <a:ea typeface="Corbel"/>
                <a:cs typeface="Corbel"/>
                <a:sym typeface="Corbel"/>
              </a:rPr>
              <a:t>= 0,6 mm</a:t>
            </a:r>
            <a:endParaRPr sz="1800">
              <a:solidFill>
                <a:schemeClr val="dk1"/>
              </a:solidFill>
              <a:latin typeface="Corbel"/>
              <a:ea typeface="Corbel"/>
              <a:cs typeface="Corbel"/>
              <a:sym typeface="Corbel"/>
            </a:endParaRPr>
          </a:p>
          <a:p>
            <a:pPr indent="0" lvl="0" marL="0" rtl="0" algn="l">
              <a:spcBef>
                <a:spcPts val="0"/>
              </a:spcBef>
              <a:spcAft>
                <a:spcPts val="0"/>
              </a:spcAft>
              <a:buClr>
                <a:schemeClr val="dk1"/>
              </a:buClr>
              <a:buSzPts val="1100"/>
              <a:buFont typeface="Arial"/>
              <a:buNone/>
            </a:pPr>
            <a:r>
              <a:t/>
            </a:r>
            <a:endParaRPr sz="1800">
              <a:latin typeface="Corbel"/>
              <a:ea typeface="Corbel"/>
              <a:cs typeface="Corbel"/>
              <a:sym typeface="Corbel"/>
            </a:endParaRPr>
          </a:p>
          <a:p>
            <a:pPr indent="0" lvl="0" marL="0" rtl="0" algn="l">
              <a:spcBef>
                <a:spcPts val="0"/>
              </a:spcBef>
              <a:spcAft>
                <a:spcPts val="0"/>
              </a:spcAft>
              <a:buNone/>
            </a:pPr>
            <a:r>
              <a:t/>
            </a:r>
            <a:endParaRPr sz="1800">
              <a:latin typeface="Corbel"/>
              <a:ea typeface="Corbel"/>
              <a:cs typeface="Corbel"/>
              <a:sym typeface="Corbel"/>
            </a:endParaRPr>
          </a:p>
          <a:p>
            <a:pPr indent="0" lvl="0" marL="0" rtl="0" algn="l">
              <a:spcBef>
                <a:spcPts val="0"/>
              </a:spcBef>
              <a:spcAft>
                <a:spcPts val="0"/>
              </a:spcAft>
              <a:buNone/>
            </a:pPr>
            <a:r>
              <a:t/>
            </a:r>
            <a:endParaRPr sz="1800">
              <a:latin typeface="Corbel"/>
              <a:ea typeface="Corbel"/>
              <a:cs typeface="Corbel"/>
              <a:sym typeface="Corbel"/>
            </a:endParaRPr>
          </a:p>
        </p:txBody>
      </p:sp>
      <p:sp>
        <p:nvSpPr>
          <p:cNvPr id="1435" name="Google Shape;1435;p126"/>
          <p:cNvSpPr txBox="1"/>
          <p:nvPr/>
        </p:nvSpPr>
        <p:spPr>
          <a:xfrm>
            <a:off x="5004775" y="923450"/>
            <a:ext cx="3299700" cy="131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1"/>
              </a:solidFill>
              <a:latin typeface="Corbel"/>
              <a:ea typeface="Corbel"/>
              <a:cs typeface="Corbel"/>
              <a:sym typeface="Corbel"/>
            </a:endParaRPr>
          </a:p>
          <a:p>
            <a:pPr indent="0" lvl="0" marL="0" rtl="0" algn="l">
              <a:spcBef>
                <a:spcPts val="0"/>
              </a:spcBef>
              <a:spcAft>
                <a:spcPts val="0"/>
              </a:spcAft>
              <a:buNone/>
            </a:pPr>
            <a:r>
              <a:t/>
            </a:r>
            <a:endParaRPr/>
          </a:p>
        </p:txBody>
      </p:sp>
      <p:pic>
        <p:nvPicPr>
          <p:cNvPr id="1436" name="Google Shape;1436;p126"/>
          <p:cNvPicPr preferRelativeResize="0"/>
          <p:nvPr/>
        </p:nvPicPr>
        <p:blipFill>
          <a:blip r:embed="rId4">
            <a:alphaModFix/>
          </a:blip>
          <a:stretch>
            <a:fillRect/>
          </a:stretch>
        </p:blipFill>
        <p:spPr>
          <a:xfrm>
            <a:off x="3937325" y="1341225"/>
            <a:ext cx="5083176" cy="3090600"/>
          </a:xfrm>
          <a:prstGeom prst="rect">
            <a:avLst/>
          </a:prstGeom>
          <a:noFill/>
          <a:ln>
            <a:noFill/>
          </a:ln>
        </p:spPr>
      </p:pic>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41" name="Shape 1441"/>
        <p:cNvGrpSpPr/>
        <p:nvPr/>
      </p:nvGrpSpPr>
      <p:grpSpPr>
        <a:xfrm>
          <a:off x="0" y="0"/>
          <a:ext cx="0" cy="0"/>
          <a:chOff x="0" y="0"/>
          <a:chExt cx="0" cy="0"/>
        </a:xfrm>
      </p:grpSpPr>
      <p:sp>
        <p:nvSpPr>
          <p:cNvPr id="1442" name="Google Shape;1442;p127"/>
          <p:cNvSpPr txBox="1"/>
          <p:nvPr>
            <p:ph idx="12" type="sldNum"/>
          </p:nvPr>
        </p:nvSpPr>
        <p:spPr>
          <a:xfrm>
            <a:off x="8172400" y="4677984"/>
            <a:ext cx="936000" cy="3279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FF0000"/>
              </a:buClr>
              <a:buSzPts val="300"/>
              <a:buFont typeface="Calibri"/>
              <a:buNone/>
            </a:pPr>
            <a:fld id="{00000000-1234-1234-1234-123412341234}" type="slidenum">
              <a:rPr lang="fr-FR"/>
              <a:t>‹#›</a:t>
            </a:fld>
            <a:endParaRPr/>
          </a:p>
        </p:txBody>
      </p:sp>
      <p:sp>
        <p:nvSpPr>
          <p:cNvPr id="1443" name="Google Shape;1443;p127"/>
          <p:cNvSpPr txBox="1"/>
          <p:nvPr>
            <p:ph type="title"/>
          </p:nvPr>
        </p:nvSpPr>
        <p:spPr>
          <a:xfrm>
            <a:off x="0" y="19717"/>
            <a:ext cx="9144000" cy="661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800"/>
              <a:buNone/>
            </a:pPr>
            <a:r>
              <a:rPr lang="fr-FR"/>
              <a:t>Couronne et chaîne</a:t>
            </a:r>
            <a:endParaRPr/>
          </a:p>
        </p:txBody>
      </p:sp>
      <p:sp>
        <p:nvSpPr>
          <p:cNvPr id="1444" name="Google Shape;1444;p127"/>
          <p:cNvSpPr txBox="1"/>
          <p:nvPr/>
        </p:nvSpPr>
        <p:spPr>
          <a:xfrm>
            <a:off x="7771150" y="126975"/>
            <a:ext cx="701400" cy="447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fr-FR" sz="1800" u="none" cap="none" strike="noStrike">
                <a:solidFill>
                  <a:srgbClr val="980000"/>
                </a:solidFill>
                <a:latin typeface="Arial"/>
                <a:ea typeface="Arial"/>
                <a:cs typeface="Arial"/>
                <a:sym typeface="Arial"/>
              </a:rPr>
              <a:t>MPY</a:t>
            </a:r>
            <a:endParaRPr b="0" i="0" sz="1800" u="none" cap="none" strike="noStrike">
              <a:solidFill>
                <a:srgbClr val="980000"/>
              </a:solidFill>
              <a:latin typeface="Arial"/>
              <a:ea typeface="Arial"/>
              <a:cs typeface="Arial"/>
              <a:sym typeface="Arial"/>
            </a:endParaRPr>
          </a:p>
        </p:txBody>
      </p:sp>
      <p:sp>
        <p:nvSpPr>
          <p:cNvPr id="1445" name="Google Shape;1445;p127"/>
          <p:cNvSpPr txBox="1"/>
          <p:nvPr>
            <p:ph idx="1" type="body"/>
          </p:nvPr>
        </p:nvSpPr>
        <p:spPr>
          <a:xfrm>
            <a:off x="251550" y="904284"/>
            <a:ext cx="8640900" cy="3443700"/>
          </a:xfrm>
          <a:prstGeom prst="rect">
            <a:avLst/>
          </a:prstGeom>
          <a:noFill/>
          <a:ln>
            <a:noFill/>
          </a:ln>
        </p:spPr>
        <p:txBody>
          <a:bodyPr anchorCtr="0" anchor="t" bIns="91425" lIns="91425" spcFirstLastPara="1" rIns="91425" wrap="square" tIns="91425">
            <a:noAutofit/>
          </a:bodyPr>
          <a:lstStyle/>
          <a:p>
            <a:pPr indent="0" lvl="0" marL="0" rtl="0" algn="l">
              <a:spcBef>
                <a:spcPts val="560"/>
              </a:spcBef>
              <a:spcAft>
                <a:spcPts val="0"/>
              </a:spcAft>
              <a:buClr>
                <a:schemeClr val="dk1"/>
              </a:buClr>
              <a:buSzPts val="1100"/>
              <a:buFont typeface="Arial"/>
              <a:buNone/>
            </a:pPr>
            <a:r>
              <a:rPr lang="fr-FR" sz="2400">
                <a:solidFill>
                  <a:srgbClr val="7030A0"/>
                </a:solidFill>
              </a:rPr>
              <a:t>Fonction Principale : </a:t>
            </a:r>
            <a:r>
              <a:rPr b="0" lang="fr-FR" sz="1800">
                <a:solidFill>
                  <a:srgbClr val="000000"/>
                </a:solidFill>
              </a:rPr>
              <a:t>Transmettre la puissance en sortie du moteur</a:t>
            </a:r>
            <a:endParaRPr b="0" sz="1800">
              <a:solidFill>
                <a:srgbClr val="000000"/>
              </a:solidFill>
            </a:endParaRPr>
          </a:p>
          <a:p>
            <a:pPr indent="0" lvl="0" marL="0" rtl="0" algn="l">
              <a:lnSpc>
                <a:spcPct val="100000"/>
              </a:lnSpc>
              <a:spcBef>
                <a:spcPts val="560"/>
              </a:spcBef>
              <a:spcAft>
                <a:spcPts val="0"/>
              </a:spcAft>
              <a:buSzPts val="2800"/>
              <a:buNone/>
            </a:pPr>
            <a:r>
              <a:rPr lang="fr-FR" sz="2400">
                <a:solidFill>
                  <a:schemeClr val="accent5"/>
                </a:solidFill>
              </a:rPr>
              <a:t>Objectif :</a:t>
            </a:r>
            <a:r>
              <a:rPr lang="fr-FR" sz="2400"/>
              <a:t> </a:t>
            </a:r>
            <a:endParaRPr sz="2400"/>
          </a:p>
          <a:p>
            <a:pPr indent="-342900" lvl="0" marL="457200" rtl="0" algn="l">
              <a:lnSpc>
                <a:spcPct val="100000"/>
              </a:lnSpc>
              <a:spcBef>
                <a:spcPts val="0"/>
              </a:spcBef>
              <a:spcAft>
                <a:spcPts val="0"/>
              </a:spcAft>
              <a:buSzPts val="1800"/>
              <a:buFont typeface="Corbel"/>
              <a:buChar char="•"/>
            </a:pPr>
            <a:r>
              <a:rPr b="0" lang="fr-FR" sz="1800"/>
              <a:t>Réduire le poids</a:t>
            </a:r>
            <a:endParaRPr b="0" sz="1800"/>
          </a:p>
          <a:p>
            <a:pPr indent="-342900" lvl="0" marL="457200" rtl="0" algn="l">
              <a:lnSpc>
                <a:spcPct val="100000"/>
              </a:lnSpc>
              <a:spcBef>
                <a:spcPts val="0"/>
              </a:spcBef>
              <a:spcAft>
                <a:spcPts val="0"/>
              </a:spcAft>
              <a:buSzPts val="1800"/>
              <a:buFont typeface="Corbel"/>
              <a:buChar char="•"/>
            </a:pPr>
            <a:r>
              <a:rPr b="0" lang="fr-FR" sz="1800"/>
              <a:t>Minimiser les pertes</a:t>
            </a:r>
            <a:endParaRPr sz="1800"/>
          </a:p>
          <a:p>
            <a:pPr indent="0" lvl="0" marL="0" rtl="0" algn="l">
              <a:lnSpc>
                <a:spcPct val="100000"/>
              </a:lnSpc>
              <a:spcBef>
                <a:spcPts val="560"/>
              </a:spcBef>
              <a:spcAft>
                <a:spcPts val="0"/>
              </a:spcAft>
              <a:buSzPts val="2800"/>
              <a:buNone/>
            </a:pPr>
            <a:r>
              <a:rPr lang="fr-FR" sz="2400">
                <a:solidFill>
                  <a:schemeClr val="accent4"/>
                </a:solidFill>
              </a:rPr>
              <a:t>Fait : </a:t>
            </a:r>
            <a:endParaRPr b="0" sz="2400">
              <a:solidFill>
                <a:schemeClr val="accent4"/>
              </a:solidFill>
            </a:endParaRPr>
          </a:p>
          <a:p>
            <a:pPr indent="-342900" lvl="0" marL="457200" rtl="0" algn="l">
              <a:lnSpc>
                <a:spcPct val="100000"/>
              </a:lnSpc>
              <a:spcBef>
                <a:spcPts val="0"/>
              </a:spcBef>
              <a:spcAft>
                <a:spcPts val="0"/>
              </a:spcAft>
              <a:buSzPts val="1800"/>
              <a:buFont typeface="Corbel"/>
              <a:buChar char="•"/>
            </a:pPr>
            <a:r>
              <a:rPr b="0" lang="fr-FR" sz="1800"/>
              <a:t>Couronne alu : gain d’environ 650 g</a:t>
            </a:r>
            <a:endParaRPr b="0" sz="1800"/>
          </a:p>
          <a:p>
            <a:pPr indent="-342900" lvl="0" marL="457200" rtl="0" algn="l">
              <a:lnSpc>
                <a:spcPct val="100000"/>
              </a:lnSpc>
              <a:spcBef>
                <a:spcPts val="0"/>
              </a:spcBef>
              <a:spcAft>
                <a:spcPts val="0"/>
              </a:spcAft>
              <a:buSzPts val="1800"/>
              <a:buFont typeface="Corbel"/>
              <a:buChar char="•"/>
            </a:pPr>
            <a:r>
              <a:rPr b="0" lang="fr-FR" sz="1800"/>
              <a:t>Chaîne joints plats : réduction des frottements</a:t>
            </a:r>
            <a:endParaRPr b="0" sz="1400"/>
          </a:p>
          <a:p>
            <a:pPr indent="0" lvl="0" marL="0" rtl="0" algn="l">
              <a:lnSpc>
                <a:spcPct val="100000"/>
              </a:lnSpc>
              <a:spcBef>
                <a:spcPts val="560"/>
              </a:spcBef>
              <a:spcAft>
                <a:spcPts val="0"/>
              </a:spcAft>
              <a:buSzPts val="2800"/>
              <a:buNone/>
            </a:pPr>
            <a:r>
              <a:rPr lang="fr-FR" sz="2400">
                <a:solidFill>
                  <a:srgbClr val="FF0000"/>
                </a:solidFill>
              </a:rPr>
              <a:t>Reste à faire :</a:t>
            </a:r>
            <a:r>
              <a:rPr b="0" lang="fr-FR" sz="2400"/>
              <a:t> </a:t>
            </a:r>
            <a:endParaRPr b="0" sz="2400"/>
          </a:p>
          <a:p>
            <a:pPr indent="-342900" lvl="0" marL="457200" rtl="0" algn="l">
              <a:lnSpc>
                <a:spcPct val="100000"/>
              </a:lnSpc>
              <a:spcBef>
                <a:spcPts val="560"/>
              </a:spcBef>
              <a:spcAft>
                <a:spcPts val="0"/>
              </a:spcAft>
              <a:buSzPts val="1800"/>
              <a:buChar char="•"/>
            </a:pPr>
            <a:r>
              <a:rPr b="0" lang="fr-FR" sz="1800"/>
              <a:t>Faire un devis et commander la pièce (sera fait en janvier avec le nouveau budget)</a:t>
            </a:r>
            <a:endParaRPr b="0" sz="1800"/>
          </a:p>
          <a:p>
            <a:pPr indent="0" lvl="0" marL="0" rtl="0" algn="l">
              <a:lnSpc>
                <a:spcPct val="100000"/>
              </a:lnSpc>
              <a:spcBef>
                <a:spcPts val="560"/>
              </a:spcBef>
              <a:spcAft>
                <a:spcPts val="0"/>
              </a:spcAft>
              <a:buSzPts val="2800"/>
              <a:buNone/>
            </a:pPr>
            <a:r>
              <a:t/>
            </a:r>
            <a:endParaRPr sz="1800"/>
          </a:p>
        </p:txBody>
      </p:sp>
      <p:pic>
        <p:nvPicPr>
          <p:cNvPr id="1446" name="Google Shape;1446;p127"/>
          <p:cNvPicPr preferRelativeResize="0"/>
          <p:nvPr/>
        </p:nvPicPr>
        <p:blipFill rotWithShape="1">
          <a:blip r:embed="rId3">
            <a:alphaModFix/>
          </a:blip>
          <a:srcRect b="0" l="0" r="0" t="0"/>
          <a:stretch/>
        </p:blipFill>
        <p:spPr>
          <a:xfrm>
            <a:off x="8472550" y="74309"/>
            <a:ext cx="635105" cy="552616"/>
          </a:xfrm>
          <a:prstGeom prst="rect">
            <a:avLst/>
          </a:prstGeom>
          <a:noFill/>
          <a:ln>
            <a:noFill/>
          </a:ln>
        </p:spPr>
      </p:pic>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51" name="Shape 1451"/>
        <p:cNvGrpSpPr/>
        <p:nvPr/>
      </p:nvGrpSpPr>
      <p:grpSpPr>
        <a:xfrm>
          <a:off x="0" y="0"/>
          <a:ext cx="0" cy="0"/>
          <a:chOff x="0" y="0"/>
          <a:chExt cx="0" cy="0"/>
        </a:xfrm>
      </p:grpSpPr>
      <p:sp>
        <p:nvSpPr>
          <p:cNvPr id="1452" name="Google Shape;1452;p128"/>
          <p:cNvSpPr txBox="1"/>
          <p:nvPr>
            <p:ph idx="12" type="sldNum"/>
          </p:nvPr>
        </p:nvSpPr>
        <p:spPr>
          <a:xfrm>
            <a:off x="8172400" y="4677984"/>
            <a:ext cx="936000" cy="3279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FF0000"/>
              </a:buClr>
              <a:buSzPts val="300"/>
              <a:buFont typeface="Calibri"/>
              <a:buNone/>
            </a:pPr>
            <a:fld id="{00000000-1234-1234-1234-123412341234}" type="slidenum">
              <a:rPr lang="fr-FR"/>
              <a:t>‹#›</a:t>
            </a:fld>
            <a:endParaRPr/>
          </a:p>
        </p:txBody>
      </p:sp>
      <p:sp>
        <p:nvSpPr>
          <p:cNvPr id="1453" name="Google Shape;1453;p128"/>
          <p:cNvSpPr txBox="1"/>
          <p:nvPr>
            <p:ph type="title"/>
          </p:nvPr>
        </p:nvSpPr>
        <p:spPr>
          <a:xfrm>
            <a:off x="0" y="19717"/>
            <a:ext cx="9144000" cy="661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800"/>
              <a:buNone/>
            </a:pPr>
            <a:r>
              <a:rPr lang="fr-FR"/>
              <a:t>Kit chaine</a:t>
            </a:r>
            <a:endParaRPr/>
          </a:p>
        </p:txBody>
      </p:sp>
      <p:sp>
        <p:nvSpPr>
          <p:cNvPr id="1454" name="Google Shape;1454;p128"/>
          <p:cNvSpPr txBox="1"/>
          <p:nvPr/>
        </p:nvSpPr>
        <p:spPr>
          <a:xfrm>
            <a:off x="7771150" y="126975"/>
            <a:ext cx="701400" cy="447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fr-FR" sz="1800" u="none" cap="none" strike="noStrike">
                <a:solidFill>
                  <a:srgbClr val="980000"/>
                </a:solidFill>
                <a:latin typeface="Arial"/>
                <a:ea typeface="Arial"/>
                <a:cs typeface="Arial"/>
                <a:sym typeface="Arial"/>
              </a:rPr>
              <a:t>MPY</a:t>
            </a:r>
            <a:endParaRPr b="0" i="0" sz="1800" u="none" cap="none" strike="noStrike">
              <a:solidFill>
                <a:srgbClr val="980000"/>
              </a:solidFill>
              <a:latin typeface="Arial"/>
              <a:ea typeface="Arial"/>
              <a:cs typeface="Arial"/>
              <a:sym typeface="Arial"/>
            </a:endParaRPr>
          </a:p>
        </p:txBody>
      </p:sp>
      <p:pic>
        <p:nvPicPr>
          <p:cNvPr id="1455" name="Google Shape;1455;p128"/>
          <p:cNvPicPr preferRelativeResize="0"/>
          <p:nvPr/>
        </p:nvPicPr>
        <p:blipFill rotWithShape="1">
          <a:blip r:embed="rId3">
            <a:alphaModFix/>
          </a:blip>
          <a:srcRect b="0" l="0" r="0" t="0"/>
          <a:stretch/>
        </p:blipFill>
        <p:spPr>
          <a:xfrm>
            <a:off x="239525" y="835000"/>
            <a:ext cx="3250200" cy="2047362"/>
          </a:xfrm>
          <a:prstGeom prst="rect">
            <a:avLst/>
          </a:prstGeom>
          <a:noFill/>
          <a:ln>
            <a:noFill/>
          </a:ln>
        </p:spPr>
      </p:pic>
      <p:sp>
        <p:nvSpPr>
          <p:cNvPr id="1456" name="Google Shape;1456;p128"/>
          <p:cNvSpPr txBox="1"/>
          <p:nvPr/>
        </p:nvSpPr>
        <p:spPr>
          <a:xfrm>
            <a:off x="183450" y="2755475"/>
            <a:ext cx="4536300" cy="1514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orbel"/>
              <a:ea typeface="Corbel"/>
              <a:cs typeface="Corbel"/>
              <a:sym typeface="Corbel"/>
            </a:endParaRPr>
          </a:p>
          <a:p>
            <a:pPr indent="0" lvl="0" marL="0" marR="0" rtl="0" algn="l">
              <a:lnSpc>
                <a:spcPct val="100000"/>
              </a:lnSpc>
              <a:spcBef>
                <a:spcPts val="0"/>
              </a:spcBef>
              <a:spcAft>
                <a:spcPts val="0"/>
              </a:spcAft>
              <a:buClr>
                <a:srgbClr val="000000"/>
              </a:buClr>
              <a:buSzPts val="1800"/>
              <a:buFont typeface="Arial"/>
              <a:buNone/>
            </a:pPr>
            <a:r>
              <a:rPr b="1" i="0" lang="fr-FR" sz="1800" u="none" cap="none" strike="noStrike">
                <a:solidFill>
                  <a:srgbClr val="000000"/>
                </a:solidFill>
                <a:latin typeface="Corbel"/>
                <a:ea typeface="Corbel"/>
                <a:cs typeface="Corbel"/>
                <a:sym typeface="Corbel"/>
              </a:rPr>
              <a:t>Fournisseur possible :</a:t>
            </a:r>
            <a:r>
              <a:rPr b="0" i="0" lang="fr-FR" sz="1800" u="none" cap="none" strike="noStrike">
                <a:solidFill>
                  <a:srgbClr val="000000"/>
                </a:solidFill>
                <a:latin typeface="Corbel"/>
                <a:ea typeface="Corbel"/>
                <a:cs typeface="Corbel"/>
                <a:sym typeface="Corbel"/>
              </a:rPr>
              <a:t> </a:t>
            </a:r>
            <a:endParaRPr b="0" i="0" sz="1800" u="none" cap="none" strike="noStrike">
              <a:solidFill>
                <a:srgbClr val="000000"/>
              </a:solidFill>
              <a:latin typeface="Corbel"/>
              <a:ea typeface="Corbel"/>
              <a:cs typeface="Corbel"/>
              <a:sym typeface="Corbel"/>
            </a:endParaRPr>
          </a:p>
          <a:p>
            <a:pPr indent="0" lvl="0" marL="0" marR="0" rtl="0" algn="l">
              <a:lnSpc>
                <a:spcPct val="100000"/>
              </a:lnSpc>
              <a:spcBef>
                <a:spcPts val="0"/>
              </a:spcBef>
              <a:spcAft>
                <a:spcPts val="0"/>
              </a:spcAft>
              <a:buClr>
                <a:srgbClr val="000000"/>
              </a:buClr>
              <a:buSzPts val="1800"/>
              <a:buFont typeface="Arial"/>
              <a:buNone/>
            </a:pPr>
            <a:r>
              <a:rPr b="0" i="0" lang="fr-FR" sz="1800" u="none" cap="none" strike="noStrike">
                <a:solidFill>
                  <a:srgbClr val="000000"/>
                </a:solidFill>
                <a:latin typeface="Corbel"/>
                <a:ea typeface="Corbel"/>
                <a:cs typeface="Corbel"/>
                <a:sym typeface="Corbel"/>
              </a:rPr>
              <a:t>France equipement :  kit chaine alu racing ultra renforcée (ref : 68408.3581)  prix : 190€</a:t>
            </a:r>
            <a:endParaRPr b="0" i="0" sz="1800" u="none" cap="none" strike="noStrike">
              <a:solidFill>
                <a:srgbClr val="000000"/>
              </a:solidFill>
              <a:latin typeface="Corbel"/>
              <a:ea typeface="Corbel"/>
              <a:cs typeface="Corbel"/>
              <a:sym typeface="Corbe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1" i="0" lang="fr-FR" sz="1400" u="none" cap="none" strike="noStrike">
                <a:solidFill>
                  <a:srgbClr val="000000"/>
                </a:solidFill>
                <a:latin typeface="Arial"/>
                <a:ea typeface="Arial"/>
                <a:cs typeface="Arial"/>
                <a:sym typeface="Arial"/>
              </a:rPr>
              <a:t>	</a:t>
            </a:r>
            <a:endParaRPr b="1"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457" name="Google Shape;1457;p128"/>
          <p:cNvPicPr preferRelativeResize="0"/>
          <p:nvPr/>
        </p:nvPicPr>
        <p:blipFill rotWithShape="1">
          <a:blip r:embed="rId4">
            <a:alphaModFix/>
          </a:blip>
          <a:srcRect b="0" l="0" r="0" t="0"/>
          <a:stretch/>
        </p:blipFill>
        <p:spPr>
          <a:xfrm>
            <a:off x="8472550" y="74309"/>
            <a:ext cx="635105" cy="552616"/>
          </a:xfrm>
          <a:prstGeom prst="rect">
            <a:avLst/>
          </a:prstGeom>
          <a:noFill/>
          <a:ln>
            <a:noFill/>
          </a:ln>
        </p:spPr>
      </p:pic>
      <p:pic>
        <p:nvPicPr>
          <p:cNvPr id="1458" name="Google Shape;1458;p128"/>
          <p:cNvPicPr preferRelativeResize="0"/>
          <p:nvPr/>
        </p:nvPicPr>
        <p:blipFill>
          <a:blip r:embed="rId5">
            <a:alphaModFix/>
          </a:blip>
          <a:stretch>
            <a:fillRect/>
          </a:stretch>
        </p:blipFill>
        <p:spPr>
          <a:xfrm rot="5400000">
            <a:off x="5921323" y="280836"/>
            <a:ext cx="1946775" cy="3155675"/>
          </a:xfrm>
          <a:prstGeom prst="rect">
            <a:avLst/>
          </a:prstGeom>
          <a:noFill/>
          <a:ln>
            <a:noFill/>
          </a:ln>
        </p:spPr>
      </p:pic>
      <p:sp>
        <p:nvSpPr>
          <p:cNvPr id="1459" name="Google Shape;1459;p128"/>
          <p:cNvSpPr txBox="1"/>
          <p:nvPr/>
        </p:nvSpPr>
        <p:spPr>
          <a:xfrm>
            <a:off x="4946775" y="2832038"/>
            <a:ext cx="4536300" cy="1514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orbel"/>
              <a:ea typeface="Corbel"/>
              <a:cs typeface="Corbel"/>
              <a:sym typeface="Corbel"/>
            </a:endParaRPr>
          </a:p>
          <a:p>
            <a:pPr indent="0" lvl="0" marL="0" marR="0" rtl="0" algn="l">
              <a:lnSpc>
                <a:spcPct val="100000"/>
              </a:lnSpc>
              <a:spcBef>
                <a:spcPts val="0"/>
              </a:spcBef>
              <a:spcAft>
                <a:spcPts val="0"/>
              </a:spcAft>
              <a:buClr>
                <a:srgbClr val="000000"/>
              </a:buClr>
              <a:buSzPts val="1800"/>
              <a:buFont typeface="Arial"/>
              <a:buNone/>
            </a:pPr>
            <a:r>
              <a:rPr b="1" lang="fr-FR" sz="1800">
                <a:latin typeface="Corbel"/>
                <a:ea typeface="Corbel"/>
                <a:cs typeface="Corbel"/>
                <a:sym typeface="Corbel"/>
              </a:rPr>
              <a:t>Mise en position :</a:t>
            </a:r>
            <a:r>
              <a:rPr b="0" i="0" lang="fr-FR" sz="1800" u="none" cap="none" strike="noStrike">
                <a:solidFill>
                  <a:srgbClr val="000000"/>
                </a:solidFill>
                <a:latin typeface="Corbel"/>
                <a:ea typeface="Corbel"/>
                <a:cs typeface="Corbel"/>
                <a:sym typeface="Corbel"/>
              </a:rPr>
              <a:t> </a:t>
            </a:r>
            <a:endParaRPr b="0" i="0" sz="1800" u="none" cap="none" strike="noStrike">
              <a:solidFill>
                <a:srgbClr val="000000"/>
              </a:solidFill>
              <a:latin typeface="Corbel"/>
              <a:ea typeface="Corbel"/>
              <a:cs typeface="Corbel"/>
              <a:sym typeface="Corbel"/>
            </a:endParaRPr>
          </a:p>
          <a:p>
            <a:pPr indent="0" lvl="0" marL="0" marR="0" rtl="0" algn="l">
              <a:lnSpc>
                <a:spcPct val="100000"/>
              </a:lnSpc>
              <a:spcBef>
                <a:spcPts val="0"/>
              </a:spcBef>
              <a:spcAft>
                <a:spcPts val="0"/>
              </a:spcAft>
              <a:buClr>
                <a:srgbClr val="000000"/>
              </a:buClr>
              <a:buSzPts val="1800"/>
              <a:buFont typeface="Arial"/>
              <a:buNone/>
            </a:pPr>
            <a:r>
              <a:rPr lang="fr-FR" sz="1800">
                <a:latin typeface="Corbel"/>
                <a:ea typeface="Corbel"/>
                <a:cs typeface="Corbel"/>
                <a:sym typeface="Corbel"/>
              </a:rPr>
              <a:t>Gabarit réalisé par découpe laser au Fablab</a:t>
            </a:r>
            <a:endParaRPr b="0" i="0" sz="1800" u="none" cap="none" strike="noStrike">
              <a:solidFill>
                <a:srgbClr val="000000"/>
              </a:solidFill>
              <a:latin typeface="Corbel"/>
              <a:ea typeface="Corbel"/>
              <a:cs typeface="Corbel"/>
              <a:sym typeface="Corbe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1" i="0" lang="fr-FR" sz="1400" u="none" cap="none" strike="noStrike">
                <a:solidFill>
                  <a:srgbClr val="000000"/>
                </a:solidFill>
                <a:latin typeface="Arial"/>
                <a:ea typeface="Arial"/>
                <a:cs typeface="Arial"/>
                <a:sym typeface="Arial"/>
              </a:rPr>
              <a:t>	</a:t>
            </a:r>
            <a:endParaRPr b="1"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64" name="Shape 1464"/>
        <p:cNvGrpSpPr/>
        <p:nvPr/>
      </p:nvGrpSpPr>
      <p:grpSpPr>
        <a:xfrm>
          <a:off x="0" y="0"/>
          <a:ext cx="0" cy="0"/>
          <a:chOff x="0" y="0"/>
          <a:chExt cx="0" cy="0"/>
        </a:xfrm>
      </p:grpSpPr>
      <p:sp>
        <p:nvSpPr>
          <p:cNvPr id="1465" name="Google Shape;1465;p129"/>
          <p:cNvSpPr txBox="1"/>
          <p:nvPr>
            <p:ph idx="12" type="sldNum"/>
          </p:nvPr>
        </p:nvSpPr>
        <p:spPr>
          <a:xfrm>
            <a:off x="8172400" y="4677984"/>
            <a:ext cx="936000" cy="3279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FF0000"/>
              </a:buClr>
              <a:buSzPts val="300"/>
              <a:buFont typeface="Calibri"/>
              <a:buNone/>
            </a:pPr>
            <a:fld id="{00000000-1234-1234-1234-123412341234}" type="slidenum">
              <a:rPr lang="fr-FR"/>
              <a:t>‹#›</a:t>
            </a:fld>
            <a:endParaRPr/>
          </a:p>
        </p:txBody>
      </p:sp>
      <p:sp>
        <p:nvSpPr>
          <p:cNvPr id="1466" name="Google Shape;1466;p129"/>
          <p:cNvSpPr txBox="1"/>
          <p:nvPr>
            <p:ph type="title"/>
          </p:nvPr>
        </p:nvSpPr>
        <p:spPr>
          <a:xfrm>
            <a:off x="76200" y="19717"/>
            <a:ext cx="9144000" cy="661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800"/>
              <a:buNone/>
            </a:pPr>
            <a:r>
              <a:rPr lang="fr-FR"/>
              <a:t>Arbres de Transmission</a:t>
            </a:r>
            <a:endParaRPr/>
          </a:p>
        </p:txBody>
      </p:sp>
      <p:sp>
        <p:nvSpPr>
          <p:cNvPr id="1467" name="Google Shape;1467;p129"/>
          <p:cNvSpPr txBox="1"/>
          <p:nvPr/>
        </p:nvSpPr>
        <p:spPr>
          <a:xfrm>
            <a:off x="7306075" y="126975"/>
            <a:ext cx="701400" cy="447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fr-FR" sz="1800" u="none" cap="none" strike="noStrike">
                <a:solidFill>
                  <a:srgbClr val="980000"/>
                </a:solidFill>
                <a:latin typeface="Arial"/>
                <a:ea typeface="Arial"/>
                <a:cs typeface="Arial"/>
                <a:sym typeface="Arial"/>
              </a:rPr>
              <a:t>LDN</a:t>
            </a:r>
            <a:endParaRPr b="0" i="0" sz="1800" u="none" cap="none" strike="noStrike">
              <a:solidFill>
                <a:srgbClr val="980000"/>
              </a:solidFill>
              <a:latin typeface="Arial"/>
              <a:ea typeface="Arial"/>
              <a:cs typeface="Arial"/>
              <a:sym typeface="Arial"/>
            </a:endParaRPr>
          </a:p>
        </p:txBody>
      </p:sp>
      <p:pic>
        <p:nvPicPr>
          <p:cNvPr id="1468" name="Google Shape;1468;p129"/>
          <p:cNvPicPr preferRelativeResize="0"/>
          <p:nvPr/>
        </p:nvPicPr>
        <p:blipFill rotWithShape="1">
          <a:blip r:embed="rId3">
            <a:alphaModFix/>
          </a:blip>
          <a:srcRect b="0" l="0" r="0" t="0"/>
          <a:stretch/>
        </p:blipFill>
        <p:spPr>
          <a:xfrm>
            <a:off x="8340600" y="50825"/>
            <a:ext cx="599600" cy="599600"/>
          </a:xfrm>
          <a:prstGeom prst="rect">
            <a:avLst/>
          </a:prstGeom>
          <a:noFill/>
          <a:ln>
            <a:noFill/>
          </a:ln>
        </p:spPr>
      </p:pic>
      <p:sp>
        <p:nvSpPr>
          <p:cNvPr id="1469" name="Google Shape;1469;p129"/>
          <p:cNvSpPr txBox="1"/>
          <p:nvPr/>
        </p:nvSpPr>
        <p:spPr>
          <a:xfrm>
            <a:off x="5892025" y="126975"/>
            <a:ext cx="701400" cy="447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fr-FR" sz="1800" u="none" cap="none" strike="noStrike">
                <a:solidFill>
                  <a:srgbClr val="980000"/>
                </a:solidFill>
                <a:latin typeface="Arial"/>
                <a:ea typeface="Arial"/>
                <a:cs typeface="Arial"/>
                <a:sym typeface="Arial"/>
              </a:rPr>
              <a:t>MPY</a:t>
            </a:r>
            <a:endParaRPr b="0" i="0" sz="1800" u="none" cap="none" strike="noStrike">
              <a:solidFill>
                <a:srgbClr val="980000"/>
              </a:solidFill>
              <a:latin typeface="Arial"/>
              <a:ea typeface="Arial"/>
              <a:cs typeface="Arial"/>
              <a:sym typeface="Arial"/>
            </a:endParaRPr>
          </a:p>
        </p:txBody>
      </p:sp>
      <p:sp>
        <p:nvSpPr>
          <p:cNvPr id="1470" name="Google Shape;1470;p129"/>
          <p:cNvSpPr txBox="1"/>
          <p:nvPr>
            <p:ph idx="1" type="body"/>
          </p:nvPr>
        </p:nvSpPr>
        <p:spPr>
          <a:xfrm>
            <a:off x="251550" y="749225"/>
            <a:ext cx="8640900" cy="3493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560"/>
              </a:spcBef>
              <a:spcAft>
                <a:spcPts val="0"/>
              </a:spcAft>
              <a:buSzPts val="2800"/>
              <a:buNone/>
            </a:pPr>
            <a:r>
              <a:rPr lang="fr-FR" sz="2400">
                <a:solidFill>
                  <a:srgbClr val="7030A0"/>
                </a:solidFill>
              </a:rPr>
              <a:t>Fonction Principale : </a:t>
            </a:r>
            <a:endParaRPr sz="2400">
              <a:solidFill>
                <a:srgbClr val="7030A0"/>
              </a:solidFill>
            </a:endParaRPr>
          </a:p>
          <a:p>
            <a:pPr indent="-342900" lvl="0" marL="457200" rtl="0" algn="l">
              <a:lnSpc>
                <a:spcPct val="100000"/>
              </a:lnSpc>
              <a:spcBef>
                <a:spcPts val="560"/>
              </a:spcBef>
              <a:spcAft>
                <a:spcPts val="0"/>
              </a:spcAft>
              <a:buClr>
                <a:srgbClr val="000000"/>
              </a:buClr>
              <a:buSzPts val="1800"/>
              <a:buChar char="•"/>
            </a:pPr>
            <a:r>
              <a:rPr b="0" lang="fr-FR" sz="1800">
                <a:solidFill>
                  <a:srgbClr val="000000"/>
                </a:solidFill>
              </a:rPr>
              <a:t>Transmettre la puissance aux roues</a:t>
            </a:r>
            <a:endParaRPr b="0" sz="1800">
              <a:solidFill>
                <a:srgbClr val="000000"/>
              </a:solidFill>
            </a:endParaRPr>
          </a:p>
          <a:p>
            <a:pPr indent="-342900" lvl="0" marL="457200" rtl="0" algn="l">
              <a:lnSpc>
                <a:spcPct val="100000"/>
              </a:lnSpc>
              <a:spcBef>
                <a:spcPts val="0"/>
              </a:spcBef>
              <a:spcAft>
                <a:spcPts val="0"/>
              </a:spcAft>
              <a:buClr>
                <a:srgbClr val="000000"/>
              </a:buClr>
              <a:buSzPts val="1800"/>
              <a:buChar char="•"/>
            </a:pPr>
            <a:r>
              <a:rPr b="0" lang="fr-FR" sz="1800">
                <a:solidFill>
                  <a:srgbClr val="000000"/>
                </a:solidFill>
              </a:rPr>
              <a:t>Permettre une </a:t>
            </a:r>
            <a:r>
              <a:rPr b="0" lang="fr-FR" sz="1800">
                <a:solidFill>
                  <a:srgbClr val="000000"/>
                </a:solidFill>
              </a:rPr>
              <a:t>variation</a:t>
            </a:r>
            <a:r>
              <a:rPr b="0" lang="fr-FR" sz="1800">
                <a:solidFill>
                  <a:srgbClr val="000000"/>
                </a:solidFill>
              </a:rPr>
              <a:t> angulaire</a:t>
            </a:r>
            <a:endParaRPr b="0" sz="1800">
              <a:solidFill>
                <a:srgbClr val="000000"/>
              </a:solidFill>
            </a:endParaRPr>
          </a:p>
          <a:p>
            <a:pPr indent="0" lvl="0" marL="0" rtl="0" algn="l">
              <a:lnSpc>
                <a:spcPct val="100000"/>
              </a:lnSpc>
              <a:spcBef>
                <a:spcPts val="560"/>
              </a:spcBef>
              <a:spcAft>
                <a:spcPts val="0"/>
              </a:spcAft>
              <a:buSzPts val="2800"/>
              <a:buNone/>
            </a:pPr>
            <a:r>
              <a:rPr lang="fr-FR" sz="2400">
                <a:solidFill>
                  <a:schemeClr val="accent5"/>
                </a:solidFill>
              </a:rPr>
              <a:t>Objectif :</a:t>
            </a:r>
            <a:r>
              <a:rPr b="0" lang="fr-FR" sz="1800"/>
              <a:t> </a:t>
            </a:r>
            <a:endParaRPr b="0" sz="1800"/>
          </a:p>
          <a:p>
            <a:pPr indent="-342900" lvl="0" marL="457200" rtl="0" algn="l">
              <a:lnSpc>
                <a:spcPct val="100000"/>
              </a:lnSpc>
              <a:spcBef>
                <a:spcPts val="560"/>
              </a:spcBef>
              <a:spcAft>
                <a:spcPts val="0"/>
              </a:spcAft>
              <a:buSzPts val="1800"/>
              <a:buFont typeface="Corbel"/>
              <a:buChar char="•"/>
            </a:pPr>
            <a:r>
              <a:rPr b="0" lang="fr-FR" sz="1800"/>
              <a:t>Composants standards : peu d’optimisation possible</a:t>
            </a:r>
            <a:endParaRPr sz="1800"/>
          </a:p>
          <a:p>
            <a:pPr indent="0" lvl="0" marL="0" rtl="0" algn="l">
              <a:lnSpc>
                <a:spcPct val="100000"/>
              </a:lnSpc>
              <a:spcBef>
                <a:spcPts val="560"/>
              </a:spcBef>
              <a:spcAft>
                <a:spcPts val="0"/>
              </a:spcAft>
              <a:buSzPts val="2800"/>
              <a:buNone/>
            </a:pPr>
            <a:r>
              <a:rPr lang="fr-FR" sz="2400">
                <a:solidFill>
                  <a:schemeClr val="accent4"/>
                </a:solidFill>
              </a:rPr>
              <a:t>Fait : </a:t>
            </a:r>
            <a:endParaRPr b="0" sz="2400">
              <a:solidFill>
                <a:schemeClr val="accent4"/>
              </a:solidFill>
            </a:endParaRPr>
          </a:p>
          <a:p>
            <a:pPr indent="-342900" lvl="0" marL="457200" rtl="0" algn="l">
              <a:lnSpc>
                <a:spcPct val="100000"/>
              </a:lnSpc>
              <a:spcBef>
                <a:spcPts val="560"/>
              </a:spcBef>
              <a:spcAft>
                <a:spcPts val="0"/>
              </a:spcAft>
              <a:buSzPts val="1800"/>
              <a:buChar char="•"/>
            </a:pPr>
            <a:r>
              <a:rPr b="0" lang="fr-FR" sz="1800"/>
              <a:t>Choix des références compatibles </a:t>
            </a:r>
            <a:endParaRPr b="0" sz="1400"/>
          </a:p>
          <a:p>
            <a:pPr indent="0" lvl="0" marL="0" rtl="0" algn="l">
              <a:lnSpc>
                <a:spcPct val="100000"/>
              </a:lnSpc>
              <a:spcBef>
                <a:spcPts val="560"/>
              </a:spcBef>
              <a:spcAft>
                <a:spcPts val="0"/>
              </a:spcAft>
              <a:buSzPts val="2800"/>
              <a:buNone/>
            </a:pPr>
            <a:r>
              <a:rPr lang="fr-FR" sz="2400">
                <a:solidFill>
                  <a:srgbClr val="FF0000"/>
                </a:solidFill>
              </a:rPr>
              <a:t>Reste à faire :</a:t>
            </a:r>
            <a:r>
              <a:rPr b="0" lang="fr-FR" sz="2400"/>
              <a:t> </a:t>
            </a:r>
            <a:endParaRPr b="0" sz="2400"/>
          </a:p>
          <a:p>
            <a:pPr indent="-342900" lvl="0" marL="457200" rtl="0" algn="l">
              <a:lnSpc>
                <a:spcPct val="100000"/>
              </a:lnSpc>
              <a:spcBef>
                <a:spcPts val="0"/>
              </a:spcBef>
              <a:spcAft>
                <a:spcPts val="0"/>
              </a:spcAft>
              <a:buSzPts val="1800"/>
              <a:buFont typeface="Corbel"/>
              <a:buChar char="•"/>
            </a:pPr>
            <a:r>
              <a:rPr b="0" lang="fr-FR" sz="1800"/>
              <a:t>Commander les pièces chez RCV </a:t>
            </a:r>
            <a:endParaRPr b="0" sz="1800"/>
          </a:p>
          <a:p>
            <a:pPr indent="0" lvl="0" marL="0" rtl="0" algn="l">
              <a:lnSpc>
                <a:spcPct val="100000"/>
              </a:lnSpc>
              <a:spcBef>
                <a:spcPts val="560"/>
              </a:spcBef>
              <a:spcAft>
                <a:spcPts val="0"/>
              </a:spcAft>
              <a:buSzPts val="2800"/>
              <a:buNone/>
            </a:pPr>
            <a:r>
              <a:t/>
            </a:r>
            <a:endParaRPr sz="1800"/>
          </a:p>
        </p:txBody>
      </p:sp>
      <p:pic>
        <p:nvPicPr>
          <p:cNvPr id="1471" name="Google Shape;1471;p129"/>
          <p:cNvPicPr preferRelativeResize="0"/>
          <p:nvPr/>
        </p:nvPicPr>
        <p:blipFill rotWithShape="1">
          <a:blip r:embed="rId4">
            <a:alphaModFix/>
          </a:blip>
          <a:srcRect b="0" l="0" r="0" t="0"/>
          <a:stretch/>
        </p:blipFill>
        <p:spPr>
          <a:xfrm>
            <a:off x="6602674" y="3635350"/>
            <a:ext cx="1995752" cy="1188350"/>
          </a:xfrm>
          <a:prstGeom prst="rect">
            <a:avLst/>
          </a:prstGeom>
          <a:noFill/>
          <a:ln>
            <a:noFill/>
          </a:ln>
        </p:spPr>
      </p:pic>
      <p:pic>
        <p:nvPicPr>
          <p:cNvPr id="1472" name="Google Shape;1472;p129"/>
          <p:cNvPicPr preferRelativeResize="0"/>
          <p:nvPr/>
        </p:nvPicPr>
        <p:blipFill rotWithShape="1">
          <a:blip r:embed="rId5">
            <a:alphaModFix/>
          </a:blip>
          <a:srcRect b="0" l="0" r="0" t="0"/>
          <a:stretch/>
        </p:blipFill>
        <p:spPr>
          <a:xfrm>
            <a:off x="6593425" y="965525"/>
            <a:ext cx="1622550" cy="1484100"/>
          </a:xfrm>
          <a:prstGeom prst="rect">
            <a:avLst/>
          </a:prstGeom>
          <a:noFill/>
          <a:ln>
            <a:noFill/>
          </a:ln>
        </p:spPr>
      </p:pic>
      <p:pic>
        <p:nvPicPr>
          <p:cNvPr id="1473" name="Google Shape;1473;p129"/>
          <p:cNvPicPr preferRelativeResize="0"/>
          <p:nvPr/>
        </p:nvPicPr>
        <p:blipFill rotWithShape="1">
          <a:blip r:embed="rId6">
            <a:alphaModFix/>
          </a:blip>
          <a:srcRect b="0" l="0" r="0" t="0"/>
          <a:stretch/>
        </p:blipFill>
        <p:spPr>
          <a:xfrm>
            <a:off x="6602674" y="2307941"/>
            <a:ext cx="1622550" cy="1322059"/>
          </a:xfrm>
          <a:prstGeom prst="rect">
            <a:avLst/>
          </a:prstGeom>
          <a:noFill/>
          <a:ln>
            <a:noFill/>
          </a:ln>
        </p:spPr>
      </p:pic>
      <p:pic>
        <p:nvPicPr>
          <p:cNvPr id="1474" name="Google Shape;1474;p129"/>
          <p:cNvPicPr preferRelativeResize="0"/>
          <p:nvPr/>
        </p:nvPicPr>
        <p:blipFill rotWithShape="1">
          <a:blip r:embed="rId7">
            <a:alphaModFix/>
          </a:blip>
          <a:srcRect b="0" l="0" r="0" t="0"/>
          <a:stretch/>
        </p:blipFill>
        <p:spPr>
          <a:xfrm>
            <a:off x="6608997" y="37958"/>
            <a:ext cx="635105" cy="552616"/>
          </a:xfrm>
          <a:prstGeom prst="rect">
            <a:avLst/>
          </a:prstGeom>
          <a:noFill/>
          <a:ln>
            <a:noFill/>
          </a:ln>
        </p:spPr>
      </p:pic>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79" name="Shape 1479"/>
        <p:cNvGrpSpPr/>
        <p:nvPr/>
      </p:nvGrpSpPr>
      <p:grpSpPr>
        <a:xfrm>
          <a:off x="0" y="0"/>
          <a:ext cx="0" cy="0"/>
          <a:chOff x="0" y="0"/>
          <a:chExt cx="0" cy="0"/>
        </a:xfrm>
      </p:grpSpPr>
      <p:sp>
        <p:nvSpPr>
          <p:cNvPr id="1480" name="Google Shape;1480;p130"/>
          <p:cNvSpPr txBox="1"/>
          <p:nvPr>
            <p:ph idx="12" type="sldNum"/>
          </p:nvPr>
        </p:nvSpPr>
        <p:spPr>
          <a:xfrm>
            <a:off x="8172400" y="4677984"/>
            <a:ext cx="936000" cy="3279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FF0000"/>
              </a:buClr>
              <a:buSzPts val="300"/>
              <a:buFont typeface="Calibri"/>
              <a:buNone/>
            </a:pPr>
            <a:fld id="{00000000-1234-1234-1234-123412341234}" type="slidenum">
              <a:rPr lang="fr-FR"/>
              <a:t>‹#›</a:t>
            </a:fld>
            <a:endParaRPr/>
          </a:p>
        </p:txBody>
      </p:sp>
      <p:sp>
        <p:nvSpPr>
          <p:cNvPr id="1481" name="Google Shape;1481;p130"/>
          <p:cNvSpPr txBox="1"/>
          <p:nvPr>
            <p:ph type="title"/>
          </p:nvPr>
        </p:nvSpPr>
        <p:spPr>
          <a:xfrm>
            <a:off x="0" y="19717"/>
            <a:ext cx="9144000" cy="661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800"/>
              <a:buNone/>
            </a:pPr>
            <a:r>
              <a:rPr lang="fr-FR"/>
              <a:t>Excentriques</a:t>
            </a:r>
            <a:endParaRPr/>
          </a:p>
        </p:txBody>
      </p:sp>
      <p:sp>
        <p:nvSpPr>
          <p:cNvPr id="1482" name="Google Shape;1482;p130"/>
          <p:cNvSpPr txBox="1"/>
          <p:nvPr/>
        </p:nvSpPr>
        <p:spPr>
          <a:xfrm>
            <a:off x="7306075" y="126975"/>
            <a:ext cx="701400" cy="447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fr-FR" sz="1800" u="none" cap="none" strike="noStrike">
                <a:solidFill>
                  <a:srgbClr val="980000"/>
                </a:solidFill>
                <a:latin typeface="Arial"/>
                <a:ea typeface="Arial"/>
                <a:cs typeface="Arial"/>
                <a:sym typeface="Arial"/>
              </a:rPr>
              <a:t>LDN</a:t>
            </a:r>
            <a:endParaRPr b="0" i="0" sz="1800" u="none" cap="none" strike="noStrike">
              <a:solidFill>
                <a:srgbClr val="980000"/>
              </a:solidFill>
              <a:latin typeface="Arial"/>
              <a:ea typeface="Arial"/>
              <a:cs typeface="Arial"/>
              <a:sym typeface="Arial"/>
            </a:endParaRPr>
          </a:p>
        </p:txBody>
      </p:sp>
      <p:pic>
        <p:nvPicPr>
          <p:cNvPr id="1483" name="Google Shape;1483;p130"/>
          <p:cNvPicPr preferRelativeResize="0"/>
          <p:nvPr/>
        </p:nvPicPr>
        <p:blipFill rotWithShape="1">
          <a:blip r:embed="rId3">
            <a:alphaModFix/>
          </a:blip>
          <a:srcRect b="0" l="0" r="0" t="0"/>
          <a:stretch/>
        </p:blipFill>
        <p:spPr>
          <a:xfrm>
            <a:off x="8340600" y="50825"/>
            <a:ext cx="599600" cy="599600"/>
          </a:xfrm>
          <a:prstGeom prst="rect">
            <a:avLst/>
          </a:prstGeom>
          <a:noFill/>
          <a:ln>
            <a:noFill/>
          </a:ln>
        </p:spPr>
      </p:pic>
      <p:pic>
        <p:nvPicPr>
          <p:cNvPr id="1484" name="Google Shape;1484;p130"/>
          <p:cNvPicPr preferRelativeResize="0"/>
          <p:nvPr/>
        </p:nvPicPr>
        <p:blipFill rotWithShape="1">
          <a:blip r:embed="rId4">
            <a:alphaModFix/>
          </a:blip>
          <a:srcRect b="0" l="0" r="0" t="0"/>
          <a:stretch/>
        </p:blipFill>
        <p:spPr>
          <a:xfrm>
            <a:off x="4802025" y="1450781"/>
            <a:ext cx="2090925" cy="2415370"/>
          </a:xfrm>
          <a:prstGeom prst="rect">
            <a:avLst/>
          </a:prstGeom>
          <a:noFill/>
          <a:ln>
            <a:noFill/>
          </a:ln>
        </p:spPr>
      </p:pic>
      <p:pic>
        <p:nvPicPr>
          <p:cNvPr id="1485" name="Google Shape;1485;p130"/>
          <p:cNvPicPr preferRelativeResize="0"/>
          <p:nvPr/>
        </p:nvPicPr>
        <p:blipFill rotWithShape="1">
          <a:blip r:embed="rId5">
            <a:alphaModFix/>
          </a:blip>
          <a:srcRect b="0" l="0" r="0" t="0"/>
          <a:stretch/>
        </p:blipFill>
        <p:spPr>
          <a:xfrm>
            <a:off x="2011500" y="1458050"/>
            <a:ext cx="2473575" cy="2400825"/>
          </a:xfrm>
          <a:prstGeom prst="rect">
            <a:avLst/>
          </a:prstGeom>
          <a:noFill/>
          <a:ln>
            <a:noFill/>
          </a:ln>
        </p:spPr>
      </p:pic>
      <p:sp>
        <p:nvSpPr>
          <p:cNvPr id="1486" name="Google Shape;1486;p130"/>
          <p:cNvSpPr txBox="1"/>
          <p:nvPr/>
        </p:nvSpPr>
        <p:spPr>
          <a:xfrm>
            <a:off x="0" y="1300150"/>
            <a:ext cx="2011500" cy="1128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fr-FR" sz="1400" u="none" cap="none" strike="noStrike">
                <a:solidFill>
                  <a:srgbClr val="000000"/>
                </a:solidFill>
                <a:latin typeface="Arial"/>
                <a:ea typeface="Arial"/>
                <a:cs typeface="Arial"/>
                <a:sym typeface="Arial"/>
              </a:rPr>
              <a:t>Excentrique Gauche</a:t>
            </a:r>
            <a:endParaRPr b="1"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fr-FR" sz="1400" u="none" cap="none" strike="noStrike">
                <a:solidFill>
                  <a:srgbClr val="000000"/>
                </a:solidFill>
                <a:latin typeface="Arial"/>
                <a:ea typeface="Arial"/>
                <a:cs typeface="Arial"/>
                <a:sym typeface="Arial"/>
              </a:rPr>
              <a:t>Matériau : Delrin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0" lang="fr-FR" sz="1400" u="none" cap="none" strike="noStrike">
                <a:solidFill>
                  <a:srgbClr val="000000"/>
                </a:solidFill>
                <a:latin typeface="Arial"/>
                <a:ea typeface="Arial"/>
                <a:cs typeface="Arial"/>
                <a:sym typeface="Arial"/>
              </a:rPr>
              <a:t>Masse : 0,147 kg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7" name="Google Shape;1487;p130"/>
          <p:cNvSpPr txBox="1"/>
          <p:nvPr/>
        </p:nvSpPr>
        <p:spPr>
          <a:xfrm>
            <a:off x="7096900" y="1138750"/>
            <a:ext cx="2011500" cy="1450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fr-FR" sz="1400" u="none" cap="none" strike="noStrike">
                <a:solidFill>
                  <a:schemeClr val="dk1"/>
                </a:solidFill>
                <a:latin typeface="Arial"/>
                <a:ea typeface="Arial"/>
                <a:cs typeface="Arial"/>
                <a:sym typeface="Arial"/>
              </a:rPr>
              <a:t>Excentrique Droit</a:t>
            </a:r>
            <a:endParaRPr b="1"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fr-FR" sz="1400" u="none" cap="none" strike="noStrike">
                <a:solidFill>
                  <a:schemeClr val="dk1"/>
                </a:solidFill>
                <a:latin typeface="Arial"/>
                <a:ea typeface="Arial"/>
                <a:cs typeface="Arial"/>
                <a:sym typeface="Arial"/>
              </a:rPr>
              <a:t>Matériau : Delrin</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fr-FR" sz="1400" u="none" cap="none" strike="noStrike">
                <a:solidFill>
                  <a:schemeClr val="dk1"/>
                </a:solidFill>
                <a:latin typeface="Arial"/>
                <a:ea typeface="Arial"/>
                <a:cs typeface="Arial"/>
                <a:sym typeface="Arial"/>
              </a:rPr>
              <a:t>Masse : 0,119 kg </a:t>
            </a:r>
            <a:endParaRPr b="0" i="0" sz="1400" u="none" cap="none" strike="noStrike">
              <a:solidFill>
                <a:srgbClr val="000000"/>
              </a:solidFill>
              <a:latin typeface="Arial"/>
              <a:ea typeface="Arial"/>
              <a:cs typeface="Arial"/>
              <a:sym typeface="Arial"/>
            </a:endParaRPr>
          </a:p>
        </p:txBody>
      </p:sp>
      <p:sp>
        <p:nvSpPr>
          <p:cNvPr id="1488" name="Google Shape;1488;p130"/>
          <p:cNvSpPr txBox="1"/>
          <p:nvPr/>
        </p:nvSpPr>
        <p:spPr>
          <a:xfrm>
            <a:off x="2451900" y="4159875"/>
            <a:ext cx="4240200" cy="518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1" i="0" lang="fr-FR" sz="1800" u="none" cap="none" strike="noStrike">
                <a:solidFill>
                  <a:srgbClr val="000000"/>
                </a:solidFill>
                <a:latin typeface="Arial"/>
                <a:ea typeface="Arial"/>
                <a:cs typeface="Arial"/>
                <a:sym typeface="Arial"/>
              </a:rPr>
              <a:t>Récupérés de Vulcanix</a:t>
            </a:r>
            <a:endParaRPr b="1" i="0" sz="1800" u="none" cap="none" strike="noStrike">
              <a:solidFill>
                <a:srgbClr val="000000"/>
              </a:solidFill>
              <a:latin typeface="Arial"/>
              <a:ea typeface="Arial"/>
              <a:cs typeface="Arial"/>
              <a:sym typeface="Arial"/>
            </a:endParaRPr>
          </a:p>
        </p:txBody>
      </p:sp>
      <p:sp>
        <p:nvSpPr>
          <p:cNvPr id="1489" name="Google Shape;1489;p130"/>
          <p:cNvSpPr txBox="1"/>
          <p:nvPr/>
        </p:nvSpPr>
        <p:spPr>
          <a:xfrm>
            <a:off x="5802550" y="126975"/>
            <a:ext cx="701400" cy="447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fr-FR" sz="1800" u="none" cap="none" strike="noStrike">
                <a:solidFill>
                  <a:srgbClr val="980000"/>
                </a:solidFill>
                <a:latin typeface="Arial"/>
                <a:ea typeface="Arial"/>
                <a:cs typeface="Arial"/>
                <a:sym typeface="Arial"/>
              </a:rPr>
              <a:t>MPY</a:t>
            </a:r>
            <a:endParaRPr b="0" i="0" sz="1800" u="none" cap="none" strike="noStrike">
              <a:solidFill>
                <a:srgbClr val="980000"/>
              </a:solidFill>
              <a:latin typeface="Arial"/>
              <a:ea typeface="Arial"/>
              <a:cs typeface="Arial"/>
              <a:sym typeface="Arial"/>
            </a:endParaRPr>
          </a:p>
        </p:txBody>
      </p:sp>
      <p:pic>
        <p:nvPicPr>
          <p:cNvPr id="1490" name="Google Shape;1490;p130"/>
          <p:cNvPicPr preferRelativeResize="0"/>
          <p:nvPr/>
        </p:nvPicPr>
        <p:blipFill rotWithShape="1">
          <a:blip r:embed="rId6">
            <a:alphaModFix/>
          </a:blip>
          <a:srcRect b="0" l="0" r="0" t="0"/>
          <a:stretch/>
        </p:blipFill>
        <p:spPr>
          <a:xfrm>
            <a:off x="6575397" y="50825"/>
            <a:ext cx="635105" cy="552616"/>
          </a:xfrm>
          <a:prstGeom prst="rect">
            <a:avLst/>
          </a:prstGeom>
          <a:noFill/>
          <a:ln>
            <a:noFill/>
          </a:ln>
        </p:spPr>
      </p:pic>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95" name="Shape 1495"/>
        <p:cNvGrpSpPr/>
        <p:nvPr/>
      </p:nvGrpSpPr>
      <p:grpSpPr>
        <a:xfrm>
          <a:off x="0" y="0"/>
          <a:ext cx="0" cy="0"/>
          <a:chOff x="0" y="0"/>
          <a:chExt cx="0" cy="0"/>
        </a:xfrm>
      </p:grpSpPr>
      <p:sp>
        <p:nvSpPr>
          <p:cNvPr id="1496" name="Google Shape;1496;p131"/>
          <p:cNvSpPr txBox="1"/>
          <p:nvPr>
            <p:ph idx="12" type="sldNum"/>
          </p:nvPr>
        </p:nvSpPr>
        <p:spPr>
          <a:xfrm>
            <a:off x="8172400" y="4677984"/>
            <a:ext cx="936000" cy="3279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FF0000"/>
              </a:buClr>
              <a:buSzPts val="300"/>
              <a:buFont typeface="Calibri"/>
              <a:buNone/>
            </a:pPr>
            <a:fld id="{00000000-1234-1234-1234-123412341234}" type="slidenum">
              <a:rPr lang="fr-FR"/>
              <a:t>‹#›</a:t>
            </a:fld>
            <a:endParaRPr/>
          </a:p>
        </p:txBody>
      </p:sp>
      <p:sp>
        <p:nvSpPr>
          <p:cNvPr id="1497" name="Google Shape;1497;p131"/>
          <p:cNvSpPr txBox="1"/>
          <p:nvPr>
            <p:ph type="title"/>
          </p:nvPr>
        </p:nvSpPr>
        <p:spPr>
          <a:xfrm>
            <a:off x="0" y="19717"/>
            <a:ext cx="9144000" cy="661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800"/>
              <a:buNone/>
            </a:pPr>
            <a:r>
              <a:rPr lang="fr-FR"/>
              <a:t>Porte excentrique gauche</a:t>
            </a:r>
            <a:endParaRPr/>
          </a:p>
        </p:txBody>
      </p:sp>
      <p:sp>
        <p:nvSpPr>
          <p:cNvPr id="1498" name="Google Shape;1498;p131"/>
          <p:cNvSpPr txBox="1"/>
          <p:nvPr/>
        </p:nvSpPr>
        <p:spPr>
          <a:xfrm>
            <a:off x="7306075" y="126975"/>
            <a:ext cx="701400" cy="447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fr-FR" sz="1800" u="none" cap="none" strike="noStrike">
                <a:solidFill>
                  <a:srgbClr val="980000"/>
                </a:solidFill>
                <a:latin typeface="Arial"/>
                <a:ea typeface="Arial"/>
                <a:cs typeface="Arial"/>
                <a:sym typeface="Arial"/>
              </a:rPr>
              <a:t>LDN</a:t>
            </a:r>
            <a:endParaRPr b="0" i="0" sz="1800" u="none" cap="none" strike="noStrike">
              <a:solidFill>
                <a:srgbClr val="980000"/>
              </a:solidFill>
              <a:latin typeface="Arial"/>
              <a:ea typeface="Arial"/>
              <a:cs typeface="Arial"/>
              <a:sym typeface="Arial"/>
            </a:endParaRPr>
          </a:p>
        </p:txBody>
      </p:sp>
      <p:pic>
        <p:nvPicPr>
          <p:cNvPr id="1499" name="Google Shape;1499;p131"/>
          <p:cNvPicPr preferRelativeResize="0"/>
          <p:nvPr/>
        </p:nvPicPr>
        <p:blipFill rotWithShape="1">
          <a:blip r:embed="rId3">
            <a:alphaModFix/>
          </a:blip>
          <a:srcRect b="0" l="0" r="0" t="0"/>
          <a:stretch/>
        </p:blipFill>
        <p:spPr>
          <a:xfrm>
            <a:off x="8340600" y="50825"/>
            <a:ext cx="599600" cy="599600"/>
          </a:xfrm>
          <a:prstGeom prst="rect">
            <a:avLst/>
          </a:prstGeom>
          <a:noFill/>
          <a:ln>
            <a:noFill/>
          </a:ln>
        </p:spPr>
      </p:pic>
      <p:sp>
        <p:nvSpPr>
          <p:cNvPr id="1500" name="Google Shape;1500;p131"/>
          <p:cNvSpPr txBox="1"/>
          <p:nvPr/>
        </p:nvSpPr>
        <p:spPr>
          <a:xfrm>
            <a:off x="0" y="446600"/>
            <a:ext cx="6497700" cy="21681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fr-FR" sz="1400" u="none" cap="none" strike="noStrike">
                <a:solidFill>
                  <a:srgbClr val="000000"/>
                </a:solidFill>
                <a:latin typeface="Arial"/>
                <a:ea typeface="Arial"/>
                <a:cs typeface="Arial"/>
                <a:sym typeface="Arial"/>
              </a:rPr>
              <a:t>Matériau</a:t>
            </a:r>
            <a:r>
              <a:rPr b="0" i="0" lang="fr-FR" sz="1400" u="none" cap="none" strike="noStrike">
                <a:solidFill>
                  <a:srgbClr val="000000"/>
                </a:solidFill>
                <a:latin typeface="Arial"/>
                <a:ea typeface="Arial"/>
                <a:cs typeface="Arial"/>
                <a:sym typeface="Arial"/>
              </a:rPr>
              <a:t> : Aluminium 7075 T6 (Re = 520 MPa)</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1" i="0" lang="fr-FR" sz="1400" u="none" cap="none" strike="noStrike">
                <a:solidFill>
                  <a:srgbClr val="000000"/>
                </a:solidFill>
                <a:latin typeface="Arial"/>
                <a:ea typeface="Arial"/>
                <a:cs typeface="Arial"/>
                <a:sym typeface="Arial"/>
              </a:rPr>
              <a:t>Masse prévisionnelle</a:t>
            </a:r>
            <a:r>
              <a:rPr b="0" i="0" lang="fr-FR" sz="1400" u="none" cap="none" strike="noStrike">
                <a:solidFill>
                  <a:srgbClr val="000000"/>
                </a:solidFill>
                <a:latin typeface="Arial"/>
                <a:ea typeface="Arial"/>
                <a:cs typeface="Arial"/>
                <a:sym typeface="Arial"/>
              </a:rPr>
              <a:t> : 0,468 kg (44% de gain)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1" i="0" lang="fr-FR" sz="1400" u="none" cap="none" strike="noStrike">
                <a:solidFill>
                  <a:srgbClr val="000000"/>
                </a:solidFill>
                <a:latin typeface="Arial"/>
                <a:ea typeface="Arial"/>
                <a:cs typeface="Arial"/>
                <a:sym typeface="Arial"/>
              </a:rPr>
              <a:t>Partenaire concerné</a:t>
            </a:r>
            <a:r>
              <a:rPr b="0" i="0" lang="fr-FR" sz="1400" u="none" cap="none" strike="noStrike">
                <a:solidFill>
                  <a:srgbClr val="000000"/>
                </a:solidFill>
                <a:latin typeface="Arial"/>
                <a:ea typeface="Arial"/>
                <a:cs typeface="Arial"/>
                <a:sym typeface="Arial"/>
              </a:rPr>
              <a:t> : Boisard</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1" i="0" lang="fr-FR" sz="1400" u="none" cap="none" strike="noStrike">
                <a:solidFill>
                  <a:srgbClr val="000000"/>
                </a:solidFill>
                <a:latin typeface="Arial"/>
                <a:ea typeface="Arial"/>
                <a:cs typeface="Arial"/>
                <a:sym typeface="Arial"/>
              </a:rPr>
              <a:t>Cas de charge différentiel </a:t>
            </a:r>
            <a:r>
              <a:rPr b="0" i="0" lang="fr-FR" sz="1400" u="none" cap="none" strike="noStrike">
                <a:solidFill>
                  <a:srgbClr val="000000"/>
                </a:solidFill>
                <a:latin typeface="Arial"/>
                <a:ea typeface="Arial"/>
                <a:cs typeface="Arial"/>
                <a:sym typeface="Arial"/>
              </a:rPr>
              <a:t>(dû à la force max sur la chaîne) : 40 kN (f = 3,5)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1" i="0" lang="fr-FR" sz="1400" u="none" cap="none" strike="noStrike">
                <a:solidFill>
                  <a:srgbClr val="000000"/>
                </a:solidFill>
                <a:latin typeface="Arial"/>
                <a:ea typeface="Arial"/>
                <a:cs typeface="Arial"/>
                <a:sym typeface="Arial"/>
              </a:rPr>
              <a:t>Contrainte max</a:t>
            </a:r>
            <a:r>
              <a:rPr b="0" i="0" lang="fr-FR" sz="1400" u="none" cap="none" strike="noStrike">
                <a:solidFill>
                  <a:srgbClr val="000000"/>
                </a:solidFill>
                <a:latin typeface="Arial"/>
                <a:ea typeface="Arial"/>
                <a:cs typeface="Arial"/>
                <a:sym typeface="Arial"/>
              </a:rPr>
              <a:t> =  450 MPa</a:t>
            </a:r>
            <a:endParaRPr b="0" i="0" sz="1400" u="none" cap="none" strike="noStrike">
              <a:solidFill>
                <a:srgbClr val="000000"/>
              </a:solidFill>
              <a:latin typeface="Arial"/>
              <a:ea typeface="Arial"/>
              <a:cs typeface="Arial"/>
              <a:sym typeface="Arial"/>
            </a:endParaRPr>
          </a:p>
        </p:txBody>
      </p:sp>
      <p:sp>
        <p:nvSpPr>
          <p:cNvPr id="1501" name="Google Shape;1501;p131"/>
          <p:cNvSpPr txBox="1"/>
          <p:nvPr/>
        </p:nvSpPr>
        <p:spPr>
          <a:xfrm>
            <a:off x="5904075" y="126975"/>
            <a:ext cx="701400" cy="447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fr-FR" sz="1800" u="none" cap="none" strike="noStrike">
                <a:solidFill>
                  <a:srgbClr val="980000"/>
                </a:solidFill>
                <a:latin typeface="Arial"/>
                <a:ea typeface="Arial"/>
                <a:cs typeface="Arial"/>
                <a:sym typeface="Arial"/>
              </a:rPr>
              <a:t>MPY</a:t>
            </a:r>
            <a:endParaRPr b="0" i="0" sz="1800" u="none" cap="none" strike="noStrike">
              <a:solidFill>
                <a:srgbClr val="980000"/>
              </a:solidFill>
              <a:latin typeface="Arial"/>
              <a:ea typeface="Arial"/>
              <a:cs typeface="Arial"/>
              <a:sym typeface="Arial"/>
            </a:endParaRPr>
          </a:p>
        </p:txBody>
      </p:sp>
      <p:pic>
        <p:nvPicPr>
          <p:cNvPr id="1502" name="Google Shape;1502;p131"/>
          <p:cNvPicPr preferRelativeResize="0"/>
          <p:nvPr/>
        </p:nvPicPr>
        <p:blipFill rotWithShape="1">
          <a:blip r:embed="rId4">
            <a:alphaModFix/>
          </a:blip>
          <a:srcRect b="0" l="0" r="0" t="0"/>
          <a:stretch/>
        </p:blipFill>
        <p:spPr>
          <a:xfrm>
            <a:off x="2057275" y="2160975"/>
            <a:ext cx="3327125" cy="2772625"/>
          </a:xfrm>
          <a:prstGeom prst="rect">
            <a:avLst/>
          </a:prstGeom>
          <a:noFill/>
          <a:ln>
            <a:noFill/>
          </a:ln>
        </p:spPr>
      </p:pic>
      <p:pic>
        <p:nvPicPr>
          <p:cNvPr id="1503" name="Google Shape;1503;p131"/>
          <p:cNvPicPr preferRelativeResize="0"/>
          <p:nvPr/>
        </p:nvPicPr>
        <p:blipFill rotWithShape="1">
          <a:blip r:embed="rId5">
            <a:alphaModFix/>
          </a:blip>
          <a:srcRect b="0" l="0" r="0" t="0"/>
          <a:stretch/>
        </p:blipFill>
        <p:spPr>
          <a:xfrm>
            <a:off x="6320947" y="978450"/>
            <a:ext cx="2438853" cy="3892225"/>
          </a:xfrm>
          <a:prstGeom prst="rect">
            <a:avLst/>
          </a:prstGeom>
          <a:noFill/>
          <a:ln>
            <a:noFill/>
          </a:ln>
        </p:spPr>
      </p:pic>
      <p:pic>
        <p:nvPicPr>
          <p:cNvPr id="1504" name="Google Shape;1504;p131"/>
          <p:cNvPicPr preferRelativeResize="0"/>
          <p:nvPr/>
        </p:nvPicPr>
        <p:blipFill rotWithShape="1">
          <a:blip r:embed="rId6">
            <a:alphaModFix/>
          </a:blip>
          <a:srcRect b="0" l="0" r="0" t="0"/>
          <a:stretch/>
        </p:blipFill>
        <p:spPr>
          <a:xfrm>
            <a:off x="6575397" y="50825"/>
            <a:ext cx="635105" cy="552616"/>
          </a:xfrm>
          <a:prstGeom prst="rect">
            <a:avLst/>
          </a:prstGeom>
          <a:noFill/>
          <a:ln>
            <a:noFill/>
          </a:ln>
        </p:spPr>
      </p:pic>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09" name="Shape 1509"/>
        <p:cNvGrpSpPr/>
        <p:nvPr/>
      </p:nvGrpSpPr>
      <p:grpSpPr>
        <a:xfrm>
          <a:off x="0" y="0"/>
          <a:ext cx="0" cy="0"/>
          <a:chOff x="0" y="0"/>
          <a:chExt cx="0" cy="0"/>
        </a:xfrm>
      </p:grpSpPr>
      <p:sp>
        <p:nvSpPr>
          <p:cNvPr id="1510" name="Google Shape;1510;p132"/>
          <p:cNvSpPr txBox="1"/>
          <p:nvPr>
            <p:ph idx="12" type="sldNum"/>
          </p:nvPr>
        </p:nvSpPr>
        <p:spPr>
          <a:xfrm>
            <a:off x="8172400" y="4677984"/>
            <a:ext cx="936000" cy="3279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FF0000"/>
              </a:buClr>
              <a:buSzPts val="300"/>
              <a:buFont typeface="Calibri"/>
              <a:buNone/>
            </a:pPr>
            <a:fld id="{00000000-1234-1234-1234-123412341234}" type="slidenum">
              <a:rPr lang="fr-FR"/>
              <a:t>‹#›</a:t>
            </a:fld>
            <a:endParaRPr/>
          </a:p>
        </p:txBody>
      </p:sp>
      <p:sp>
        <p:nvSpPr>
          <p:cNvPr id="1511" name="Google Shape;1511;p132"/>
          <p:cNvSpPr txBox="1"/>
          <p:nvPr>
            <p:ph type="title"/>
          </p:nvPr>
        </p:nvSpPr>
        <p:spPr>
          <a:xfrm>
            <a:off x="76200" y="19717"/>
            <a:ext cx="9144000" cy="661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800"/>
              <a:buNone/>
            </a:pPr>
            <a:r>
              <a:rPr lang="fr-FR"/>
              <a:t>Porte excentrique droit</a:t>
            </a:r>
            <a:endParaRPr/>
          </a:p>
        </p:txBody>
      </p:sp>
      <p:sp>
        <p:nvSpPr>
          <p:cNvPr id="1512" name="Google Shape;1512;p132"/>
          <p:cNvSpPr txBox="1"/>
          <p:nvPr/>
        </p:nvSpPr>
        <p:spPr>
          <a:xfrm>
            <a:off x="7306075" y="126975"/>
            <a:ext cx="701400" cy="447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fr-FR" sz="1800" u="none" cap="none" strike="noStrike">
                <a:solidFill>
                  <a:srgbClr val="980000"/>
                </a:solidFill>
                <a:latin typeface="Arial"/>
                <a:ea typeface="Arial"/>
                <a:cs typeface="Arial"/>
                <a:sym typeface="Arial"/>
              </a:rPr>
              <a:t>LDN</a:t>
            </a:r>
            <a:endParaRPr b="0" i="0" sz="1800" u="none" cap="none" strike="noStrike">
              <a:solidFill>
                <a:srgbClr val="980000"/>
              </a:solidFill>
              <a:latin typeface="Arial"/>
              <a:ea typeface="Arial"/>
              <a:cs typeface="Arial"/>
              <a:sym typeface="Arial"/>
            </a:endParaRPr>
          </a:p>
        </p:txBody>
      </p:sp>
      <p:pic>
        <p:nvPicPr>
          <p:cNvPr id="1513" name="Google Shape;1513;p132"/>
          <p:cNvPicPr preferRelativeResize="0"/>
          <p:nvPr/>
        </p:nvPicPr>
        <p:blipFill rotWithShape="1">
          <a:blip r:embed="rId3">
            <a:alphaModFix/>
          </a:blip>
          <a:srcRect b="0" l="0" r="0" t="0"/>
          <a:stretch/>
        </p:blipFill>
        <p:spPr>
          <a:xfrm>
            <a:off x="8340600" y="50825"/>
            <a:ext cx="599600" cy="599600"/>
          </a:xfrm>
          <a:prstGeom prst="rect">
            <a:avLst/>
          </a:prstGeom>
          <a:noFill/>
          <a:ln>
            <a:noFill/>
          </a:ln>
        </p:spPr>
      </p:pic>
      <p:sp>
        <p:nvSpPr>
          <p:cNvPr id="1514" name="Google Shape;1514;p132"/>
          <p:cNvSpPr txBox="1"/>
          <p:nvPr/>
        </p:nvSpPr>
        <p:spPr>
          <a:xfrm>
            <a:off x="0" y="410450"/>
            <a:ext cx="6593400" cy="21681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fr-FR" sz="1400" u="none" cap="none" strike="noStrike">
                <a:solidFill>
                  <a:srgbClr val="000000"/>
                </a:solidFill>
                <a:latin typeface="Arial"/>
                <a:ea typeface="Arial"/>
                <a:cs typeface="Arial"/>
                <a:sym typeface="Arial"/>
              </a:rPr>
              <a:t>Matériau</a:t>
            </a:r>
            <a:r>
              <a:rPr b="0" i="0" lang="fr-FR" sz="1400" u="none" cap="none" strike="noStrike">
                <a:solidFill>
                  <a:srgbClr val="000000"/>
                </a:solidFill>
                <a:latin typeface="Arial"/>
                <a:ea typeface="Arial"/>
                <a:cs typeface="Arial"/>
                <a:sym typeface="Arial"/>
              </a:rPr>
              <a:t> : Aluminium 7075 T6 (Re = 520 MPa)</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1" i="0" lang="fr-FR" sz="1400" u="none" cap="none" strike="noStrike">
                <a:solidFill>
                  <a:srgbClr val="000000"/>
                </a:solidFill>
                <a:latin typeface="Arial"/>
                <a:ea typeface="Arial"/>
                <a:cs typeface="Arial"/>
                <a:sym typeface="Arial"/>
              </a:rPr>
              <a:t>Masse prévisionnelle</a:t>
            </a:r>
            <a:r>
              <a:rPr b="0" i="0" lang="fr-FR" sz="1400" u="none" cap="none" strike="noStrike">
                <a:solidFill>
                  <a:srgbClr val="000000"/>
                </a:solidFill>
                <a:latin typeface="Arial"/>
                <a:ea typeface="Arial"/>
                <a:cs typeface="Arial"/>
                <a:sym typeface="Arial"/>
              </a:rPr>
              <a:t> : 0,</a:t>
            </a:r>
            <a:r>
              <a:rPr lang="fr-FR"/>
              <a:t>478</a:t>
            </a:r>
            <a:r>
              <a:rPr b="0" i="0" lang="fr-FR" sz="1400" u="none" cap="none" strike="noStrike">
                <a:solidFill>
                  <a:srgbClr val="000000"/>
                </a:solidFill>
                <a:latin typeface="Arial"/>
                <a:ea typeface="Arial"/>
                <a:cs typeface="Arial"/>
                <a:sym typeface="Arial"/>
              </a:rPr>
              <a:t> kg (</a:t>
            </a:r>
            <a:r>
              <a:rPr lang="fr-FR"/>
              <a:t>26</a:t>
            </a:r>
            <a:r>
              <a:rPr b="0" i="0" lang="fr-FR" sz="1400" u="none" cap="none" strike="noStrike">
                <a:solidFill>
                  <a:srgbClr val="000000"/>
                </a:solidFill>
                <a:latin typeface="Arial"/>
                <a:ea typeface="Arial"/>
                <a:cs typeface="Arial"/>
                <a:sym typeface="Arial"/>
              </a:rPr>
              <a:t>% de gain)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1" i="0" lang="fr-FR" sz="1400" u="none" cap="none" strike="noStrike">
                <a:solidFill>
                  <a:srgbClr val="000000"/>
                </a:solidFill>
                <a:latin typeface="Arial"/>
                <a:ea typeface="Arial"/>
                <a:cs typeface="Arial"/>
                <a:sym typeface="Arial"/>
              </a:rPr>
              <a:t>Partenaire concerné</a:t>
            </a:r>
            <a:r>
              <a:rPr b="0" i="0" lang="fr-FR" sz="1400" u="none" cap="none" strike="noStrike">
                <a:solidFill>
                  <a:srgbClr val="000000"/>
                </a:solidFill>
                <a:latin typeface="Arial"/>
                <a:ea typeface="Arial"/>
                <a:cs typeface="Arial"/>
                <a:sym typeface="Arial"/>
              </a:rPr>
              <a:t> : Boisard</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1" i="0" lang="fr-FR" sz="1400" u="none" cap="none" strike="noStrike">
                <a:solidFill>
                  <a:srgbClr val="000000"/>
                </a:solidFill>
                <a:latin typeface="Arial"/>
                <a:ea typeface="Arial"/>
                <a:cs typeface="Arial"/>
                <a:sym typeface="Arial"/>
              </a:rPr>
              <a:t>Cas de charge différentiel</a:t>
            </a:r>
            <a:r>
              <a:rPr b="0" i="0" lang="fr-FR" sz="1400" u="none" cap="none" strike="noStrike">
                <a:solidFill>
                  <a:srgbClr val="000000"/>
                </a:solidFill>
                <a:latin typeface="Arial"/>
                <a:ea typeface="Arial"/>
                <a:cs typeface="Arial"/>
                <a:sym typeface="Arial"/>
              </a:rPr>
              <a:t> </a:t>
            </a:r>
            <a:r>
              <a:rPr b="0" i="0" lang="fr-FR" sz="1400" u="none" cap="none" strike="noStrike">
                <a:solidFill>
                  <a:schemeClr val="dk1"/>
                </a:solidFill>
                <a:latin typeface="Arial"/>
                <a:ea typeface="Arial"/>
                <a:cs typeface="Arial"/>
                <a:sym typeface="Arial"/>
              </a:rPr>
              <a:t>(dû à la force max sur la chaîne) </a:t>
            </a:r>
            <a:r>
              <a:rPr b="0" i="0" lang="fr-FR" sz="1400" u="none" cap="none" strike="noStrike">
                <a:solidFill>
                  <a:srgbClr val="000000"/>
                </a:solidFill>
                <a:latin typeface="Arial"/>
                <a:ea typeface="Arial"/>
                <a:cs typeface="Arial"/>
                <a:sym typeface="Arial"/>
              </a:rPr>
              <a:t>: 20 kN (f = 3,5)</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1" i="0" lang="fr-FR" sz="1400" u="none" cap="none" strike="noStrike">
                <a:solidFill>
                  <a:srgbClr val="000000"/>
                </a:solidFill>
                <a:latin typeface="Arial"/>
                <a:ea typeface="Arial"/>
                <a:cs typeface="Arial"/>
                <a:sym typeface="Arial"/>
              </a:rPr>
              <a:t>Contrainte max</a:t>
            </a:r>
            <a:r>
              <a:rPr b="0" i="0" lang="fr-FR" sz="1400" u="none" cap="none" strike="noStrike">
                <a:solidFill>
                  <a:srgbClr val="000000"/>
                </a:solidFill>
                <a:latin typeface="Arial"/>
                <a:ea typeface="Arial"/>
                <a:cs typeface="Arial"/>
                <a:sym typeface="Arial"/>
              </a:rPr>
              <a:t> = 470 MPa</a:t>
            </a:r>
            <a:endParaRPr b="0" i="0" sz="1400" u="none" cap="none" strike="noStrike">
              <a:solidFill>
                <a:srgbClr val="000000"/>
              </a:solidFill>
              <a:latin typeface="Arial"/>
              <a:ea typeface="Arial"/>
              <a:cs typeface="Arial"/>
              <a:sym typeface="Arial"/>
            </a:endParaRPr>
          </a:p>
        </p:txBody>
      </p:sp>
      <p:sp>
        <p:nvSpPr>
          <p:cNvPr id="1515" name="Google Shape;1515;p132"/>
          <p:cNvSpPr txBox="1"/>
          <p:nvPr/>
        </p:nvSpPr>
        <p:spPr>
          <a:xfrm>
            <a:off x="5892025" y="126975"/>
            <a:ext cx="701400" cy="447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fr-FR" sz="1800" u="none" cap="none" strike="noStrike">
                <a:solidFill>
                  <a:srgbClr val="980000"/>
                </a:solidFill>
                <a:latin typeface="Arial"/>
                <a:ea typeface="Arial"/>
                <a:cs typeface="Arial"/>
                <a:sym typeface="Arial"/>
              </a:rPr>
              <a:t>MPY</a:t>
            </a:r>
            <a:endParaRPr b="0" i="0" sz="1800" u="none" cap="none" strike="noStrike">
              <a:solidFill>
                <a:srgbClr val="980000"/>
              </a:solidFill>
              <a:latin typeface="Arial"/>
              <a:ea typeface="Arial"/>
              <a:cs typeface="Arial"/>
              <a:sym typeface="Arial"/>
            </a:endParaRPr>
          </a:p>
        </p:txBody>
      </p:sp>
      <p:pic>
        <p:nvPicPr>
          <p:cNvPr id="1516" name="Google Shape;1516;p132"/>
          <p:cNvPicPr preferRelativeResize="0"/>
          <p:nvPr/>
        </p:nvPicPr>
        <p:blipFill rotWithShape="1">
          <a:blip r:embed="rId4">
            <a:alphaModFix/>
          </a:blip>
          <a:srcRect b="0" l="0" r="0" t="0"/>
          <a:stretch/>
        </p:blipFill>
        <p:spPr>
          <a:xfrm>
            <a:off x="2631600" y="2075450"/>
            <a:ext cx="2776900" cy="2664173"/>
          </a:xfrm>
          <a:prstGeom prst="rect">
            <a:avLst/>
          </a:prstGeom>
          <a:noFill/>
          <a:ln>
            <a:noFill/>
          </a:ln>
        </p:spPr>
      </p:pic>
      <p:pic>
        <p:nvPicPr>
          <p:cNvPr id="1517" name="Google Shape;1517;p132"/>
          <p:cNvPicPr preferRelativeResize="0"/>
          <p:nvPr/>
        </p:nvPicPr>
        <p:blipFill rotWithShape="1">
          <a:blip r:embed="rId5">
            <a:alphaModFix/>
          </a:blip>
          <a:srcRect b="0" l="0" r="0" t="0"/>
          <a:stretch/>
        </p:blipFill>
        <p:spPr>
          <a:xfrm>
            <a:off x="6575397" y="50825"/>
            <a:ext cx="635105" cy="552616"/>
          </a:xfrm>
          <a:prstGeom prst="rect">
            <a:avLst/>
          </a:prstGeom>
          <a:noFill/>
          <a:ln>
            <a:noFill/>
          </a:ln>
        </p:spPr>
      </p:pic>
      <p:pic>
        <p:nvPicPr>
          <p:cNvPr id="1518" name="Google Shape;1518;p132"/>
          <p:cNvPicPr preferRelativeResize="0"/>
          <p:nvPr/>
        </p:nvPicPr>
        <p:blipFill>
          <a:blip r:embed="rId6">
            <a:alphaModFix/>
          </a:blip>
          <a:stretch>
            <a:fillRect/>
          </a:stretch>
        </p:blipFill>
        <p:spPr>
          <a:xfrm>
            <a:off x="6360325" y="1254567"/>
            <a:ext cx="2245800" cy="3423397"/>
          </a:xfrm>
          <a:prstGeom prst="rect">
            <a:avLst/>
          </a:prstGeom>
          <a:noFill/>
          <a:ln>
            <a:noFill/>
          </a:ln>
        </p:spPr>
      </p:pic>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23" name="Shape 1523"/>
        <p:cNvGrpSpPr/>
        <p:nvPr/>
      </p:nvGrpSpPr>
      <p:grpSpPr>
        <a:xfrm>
          <a:off x="0" y="0"/>
          <a:ext cx="0" cy="0"/>
          <a:chOff x="0" y="0"/>
          <a:chExt cx="0" cy="0"/>
        </a:xfrm>
      </p:grpSpPr>
      <p:sp>
        <p:nvSpPr>
          <p:cNvPr id="1524" name="Google Shape;1524;p133"/>
          <p:cNvSpPr txBox="1"/>
          <p:nvPr>
            <p:ph idx="12" type="sldNum"/>
          </p:nvPr>
        </p:nvSpPr>
        <p:spPr>
          <a:xfrm>
            <a:off x="8172400" y="4677984"/>
            <a:ext cx="936000" cy="3279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FF0000"/>
              </a:buClr>
              <a:buSzPts val="300"/>
              <a:buFont typeface="Calibri"/>
              <a:buNone/>
            </a:pPr>
            <a:fld id="{00000000-1234-1234-1234-123412341234}" type="slidenum">
              <a:rPr lang="fr-FR"/>
              <a:t>‹#›</a:t>
            </a:fld>
            <a:endParaRPr/>
          </a:p>
        </p:txBody>
      </p:sp>
      <p:sp>
        <p:nvSpPr>
          <p:cNvPr id="1525" name="Google Shape;1525;p133"/>
          <p:cNvSpPr txBox="1"/>
          <p:nvPr>
            <p:ph type="title"/>
          </p:nvPr>
        </p:nvSpPr>
        <p:spPr>
          <a:xfrm>
            <a:off x="76200" y="19717"/>
            <a:ext cx="9144000" cy="661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800"/>
              <a:buNone/>
            </a:pPr>
            <a:r>
              <a:rPr lang="fr-FR"/>
              <a:t>Bilan masse : Transmission Secondaire</a:t>
            </a:r>
            <a:endParaRPr/>
          </a:p>
        </p:txBody>
      </p:sp>
      <p:sp>
        <p:nvSpPr>
          <p:cNvPr id="1526" name="Google Shape;1526;p133"/>
          <p:cNvSpPr txBox="1"/>
          <p:nvPr/>
        </p:nvSpPr>
        <p:spPr>
          <a:xfrm>
            <a:off x="7559050" y="126975"/>
            <a:ext cx="701400" cy="447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fr-FR" sz="1800" u="none" cap="none" strike="noStrike">
                <a:solidFill>
                  <a:srgbClr val="980000"/>
                </a:solidFill>
                <a:latin typeface="Arial"/>
                <a:ea typeface="Arial"/>
                <a:cs typeface="Arial"/>
                <a:sym typeface="Arial"/>
              </a:rPr>
              <a:t>LDN</a:t>
            </a:r>
            <a:endParaRPr b="0" i="0" sz="1800" u="none" cap="none" strike="noStrike">
              <a:solidFill>
                <a:srgbClr val="980000"/>
              </a:solidFill>
              <a:latin typeface="Arial"/>
              <a:ea typeface="Arial"/>
              <a:cs typeface="Arial"/>
              <a:sym typeface="Arial"/>
            </a:endParaRPr>
          </a:p>
        </p:txBody>
      </p:sp>
      <p:pic>
        <p:nvPicPr>
          <p:cNvPr id="1527" name="Google Shape;1527;p133"/>
          <p:cNvPicPr preferRelativeResize="0"/>
          <p:nvPr/>
        </p:nvPicPr>
        <p:blipFill rotWithShape="1">
          <a:blip r:embed="rId3">
            <a:alphaModFix/>
          </a:blip>
          <a:srcRect b="0" l="0" r="0" t="0"/>
          <a:stretch/>
        </p:blipFill>
        <p:spPr>
          <a:xfrm>
            <a:off x="8340600" y="50825"/>
            <a:ext cx="599600" cy="599600"/>
          </a:xfrm>
          <a:prstGeom prst="rect">
            <a:avLst/>
          </a:prstGeom>
          <a:noFill/>
          <a:ln>
            <a:noFill/>
          </a:ln>
        </p:spPr>
      </p:pic>
      <p:sp>
        <p:nvSpPr>
          <p:cNvPr id="1528" name="Google Shape;1528;p133"/>
          <p:cNvSpPr txBox="1"/>
          <p:nvPr/>
        </p:nvSpPr>
        <p:spPr>
          <a:xfrm>
            <a:off x="6104400" y="126975"/>
            <a:ext cx="701400" cy="447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fr-FR" sz="1800" u="none" cap="none" strike="noStrike">
                <a:solidFill>
                  <a:srgbClr val="980000"/>
                </a:solidFill>
                <a:latin typeface="Arial"/>
                <a:ea typeface="Arial"/>
                <a:cs typeface="Arial"/>
                <a:sym typeface="Arial"/>
              </a:rPr>
              <a:t>MPY</a:t>
            </a:r>
            <a:endParaRPr b="0" i="0" sz="1800" u="none" cap="none" strike="noStrike">
              <a:solidFill>
                <a:srgbClr val="980000"/>
              </a:solidFill>
              <a:latin typeface="Arial"/>
              <a:ea typeface="Arial"/>
              <a:cs typeface="Arial"/>
              <a:sym typeface="Arial"/>
            </a:endParaRPr>
          </a:p>
        </p:txBody>
      </p:sp>
      <p:graphicFrame>
        <p:nvGraphicFramePr>
          <p:cNvPr id="1529" name="Google Shape;1529;p133"/>
          <p:cNvGraphicFramePr/>
          <p:nvPr/>
        </p:nvGraphicFramePr>
        <p:xfrm>
          <a:off x="1116075" y="927900"/>
          <a:ext cx="3000000" cy="3000000"/>
        </p:xfrm>
        <a:graphic>
          <a:graphicData uri="http://schemas.openxmlformats.org/drawingml/2006/table">
            <a:tbl>
              <a:tblPr>
                <a:noFill/>
                <a:tableStyleId>{930AE84F-5076-453B-8061-31B2A411B29C}</a:tableStyleId>
              </a:tblPr>
              <a:tblGrid>
                <a:gridCol w="1454800"/>
                <a:gridCol w="1454800"/>
                <a:gridCol w="1454800"/>
                <a:gridCol w="1454800"/>
                <a:gridCol w="1454800"/>
              </a:tblGrid>
              <a:tr h="211925">
                <a:tc>
                  <a:txBody>
                    <a:bodyPr>
                      <a:noAutofit/>
                    </a:bodyPr>
                    <a:lstStyle/>
                    <a:p>
                      <a:pPr indent="0" lvl="0" marL="0" marR="0" rtl="0" algn="l">
                        <a:lnSpc>
                          <a:spcPct val="115000"/>
                        </a:lnSpc>
                        <a:spcBef>
                          <a:spcPts val="0"/>
                        </a:spcBef>
                        <a:spcAft>
                          <a:spcPts val="0"/>
                        </a:spcAft>
                        <a:buClr>
                          <a:srgbClr val="000000"/>
                        </a:buClr>
                        <a:buSzPts val="1000"/>
                        <a:buFont typeface="Arial"/>
                        <a:buNone/>
                      </a:pPr>
                      <a:r>
                        <a:rPr b="1" lang="fr-FR" sz="1000" u="none" cap="none" strike="noStrike">
                          <a:latin typeface="Proxima Nova"/>
                          <a:ea typeface="Proxima Nova"/>
                          <a:cs typeface="Proxima Nova"/>
                          <a:sym typeface="Proxima Nova"/>
                        </a:rPr>
                        <a:t>Pièce</a:t>
                      </a:r>
                      <a:endParaRPr b="1" sz="1000" u="none" cap="none" strike="noStrike">
                        <a:latin typeface="Proxima Nova"/>
                        <a:ea typeface="Proxima Nova"/>
                        <a:cs typeface="Proxima Nova"/>
                        <a:sym typeface="Proxima Nova"/>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9D9D9"/>
                    </a:solidFill>
                  </a:tcPr>
                </a:tc>
                <a:tc>
                  <a:txBody>
                    <a:bodyPr>
                      <a:noAutofit/>
                    </a:bodyPr>
                    <a:lstStyle/>
                    <a:p>
                      <a:pPr indent="0" lvl="0" marL="0" marR="0" rtl="0" algn="l">
                        <a:lnSpc>
                          <a:spcPct val="115000"/>
                        </a:lnSpc>
                        <a:spcBef>
                          <a:spcPts val="0"/>
                        </a:spcBef>
                        <a:spcAft>
                          <a:spcPts val="0"/>
                        </a:spcAft>
                        <a:buClr>
                          <a:srgbClr val="000000"/>
                        </a:buClr>
                        <a:buSzPts val="1000"/>
                        <a:buFont typeface="Arial"/>
                        <a:buNone/>
                      </a:pPr>
                      <a:r>
                        <a:rPr b="1" lang="fr-FR" sz="1000" u="none" cap="none" strike="noStrike">
                          <a:latin typeface="Proxima Nova"/>
                          <a:ea typeface="Proxima Nova"/>
                          <a:cs typeface="Proxima Nova"/>
                          <a:sym typeface="Proxima Nova"/>
                        </a:rPr>
                        <a:t>Vulcanix (en g)</a:t>
                      </a:r>
                      <a:endParaRPr b="1" sz="1000" u="none" cap="none" strike="noStrike">
                        <a:latin typeface="Proxima Nova"/>
                        <a:ea typeface="Proxima Nova"/>
                        <a:cs typeface="Proxima Nova"/>
                        <a:sym typeface="Proxima Nova"/>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9D9D9"/>
                    </a:solidFill>
                  </a:tcPr>
                </a:tc>
                <a:tc>
                  <a:txBody>
                    <a:bodyPr>
                      <a:noAutofit/>
                    </a:bodyPr>
                    <a:lstStyle/>
                    <a:p>
                      <a:pPr indent="0" lvl="0" marL="0" marR="0" rtl="0" algn="l">
                        <a:lnSpc>
                          <a:spcPct val="115000"/>
                        </a:lnSpc>
                        <a:spcBef>
                          <a:spcPts val="0"/>
                        </a:spcBef>
                        <a:spcAft>
                          <a:spcPts val="0"/>
                        </a:spcAft>
                        <a:buClr>
                          <a:srgbClr val="000000"/>
                        </a:buClr>
                        <a:buSzPts val="1000"/>
                        <a:buFont typeface="Arial"/>
                        <a:buNone/>
                      </a:pPr>
                      <a:r>
                        <a:rPr b="1" lang="fr-FR" sz="1000" u="none" cap="none" strike="noStrike">
                          <a:latin typeface="Proxima Nova"/>
                          <a:ea typeface="Proxima Nova"/>
                          <a:cs typeface="Proxima Nova"/>
                          <a:sym typeface="Proxima Nova"/>
                        </a:rPr>
                        <a:t>Optimus (en g)</a:t>
                      </a:r>
                      <a:endParaRPr b="1" sz="1000" u="none" cap="none" strike="noStrike">
                        <a:latin typeface="Proxima Nova"/>
                        <a:ea typeface="Proxima Nova"/>
                        <a:cs typeface="Proxima Nova"/>
                        <a:sym typeface="Proxima Nova"/>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9D9D9"/>
                    </a:solidFill>
                  </a:tcPr>
                </a:tc>
                <a:tc>
                  <a:txBody>
                    <a:bodyPr>
                      <a:noAutofit/>
                    </a:bodyPr>
                    <a:lstStyle/>
                    <a:p>
                      <a:pPr indent="0" lvl="0" marL="0" marR="0" rtl="0" algn="l">
                        <a:lnSpc>
                          <a:spcPct val="115000"/>
                        </a:lnSpc>
                        <a:spcBef>
                          <a:spcPts val="0"/>
                        </a:spcBef>
                        <a:spcAft>
                          <a:spcPts val="0"/>
                        </a:spcAft>
                        <a:buClr>
                          <a:srgbClr val="000000"/>
                        </a:buClr>
                        <a:buSzPts val="1000"/>
                        <a:buFont typeface="Arial"/>
                        <a:buNone/>
                      </a:pPr>
                      <a:r>
                        <a:rPr lang="fr-FR" sz="1000" u="none" cap="none" strike="noStrike">
                          <a:latin typeface="Proxima Nova"/>
                          <a:ea typeface="Proxima Nova"/>
                          <a:cs typeface="Proxima Nova"/>
                          <a:sym typeface="Proxima Nova"/>
                        </a:rPr>
                        <a:t>différence</a:t>
                      </a:r>
                      <a:endParaRPr sz="1000" u="none" cap="none" strike="noStrike">
                        <a:latin typeface="Proxima Nova"/>
                        <a:ea typeface="Proxima Nova"/>
                        <a:cs typeface="Proxima Nova"/>
                        <a:sym typeface="Proxima Nova"/>
                      </a:endParaRPr>
                    </a:p>
                  </a:txBody>
                  <a:tcPr marT="19050" marB="19050" marR="28575" marL="28575" anchor="b">
                    <a:lnL cap="flat" cmpd="sng" w="9525">
                      <a:solidFill>
                        <a:srgbClr val="000000"/>
                      </a:solidFill>
                      <a:prstDash val="solid"/>
                      <a:round/>
                      <a:headEnd len="sm" w="sm" type="none"/>
                      <a:tailEnd len="sm" w="sm" type="none"/>
                    </a:lnL>
                    <a:solidFill>
                      <a:srgbClr val="D9D9D9"/>
                    </a:solidFill>
                  </a:tcPr>
                </a:tc>
                <a:tc>
                  <a:txBody>
                    <a:bodyPr>
                      <a:noAutofit/>
                    </a:bodyPr>
                    <a:lstStyle/>
                    <a:p>
                      <a:pPr indent="0" lvl="0" marL="0" marR="0" rtl="0" algn="l">
                        <a:lnSpc>
                          <a:spcPct val="115000"/>
                        </a:lnSpc>
                        <a:spcBef>
                          <a:spcPts val="0"/>
                        </a:spcBef>
                        <a:spcAft>
                          <a:spcPts val="0"/>
                        </a:spcAft>
                        <a:buClr>
                          <a:srgbClr val="000000"/>
                        </a:buClr>
                        <a:buSzPts val="1000"/>
                        <a:buFont typeface="Arial"/>
                        <a:buNone/>
                      </a:pPr>
                      <a:r>
                        <a:rPr lang="fr-FR" sz="1000" u="none" cap="none" strike="noStrike">
                          <a:latin typeface="Proxima Nova"/>
                          <a:ea typeface="Proxima Nova"/>
                          <a:cs typeface="Proxima Nova"/>
                          <a:sym typeface="Proxima Nova"/>
                        </a:rPr>
                        <a:t>Commentaires</a:t>
                      </a:r>
                      <a:endParaRPr sz="1000" u="none" cap="none" strike="noStrike">
                        <a:latin typeface="Proxima Nova"/>
                        <a:ea typeface="Proxima Nova"/>
                        <a:cs typeface="Proxima Nova"/>
                        <a:sym typeface="Proxima Nova"/>
                      </a:endParaRPr>
                    </a:p>
                  </a:txBody>
                  <a:tcPr marT="19050" marB="19050" marR="28575" marL="28575" anchor="b">
                    <a:solidFill>
                      <a:srgbClr val="D9D9D9"/>
                    </a:solidFill>
                  </a:tcPr>
                </a:tc>
              </a:tr>
              <a:tr h="254325">
                <a:tc>
                  <a:txBody>
                    <a:bodyPr>
                      <a:noAutofit/>
                    </a:bodyPr>
                    <a:lstStyle/>
                    <a:p>
                      <a:pPr indent="0" lvl="0" marL="0" marR="0" rtl="0" algn="l">
                        <a:lnSpc>
                          <a:spcPct val="115000"/>
                        </a:lnSpc>
                        <a:spcBef>
                          <a:spcPts val="0"/>
                        </a:spcBef>
                        <a:spcAft>
                          <a:spcPts val="0"/>
                        </a:spcAft>
                        <a:buClr>
                          <a:srgbClr val="000000"/>
                        </a:buClr>
                        <a:buSzPts val="1000"/>
                        <a:buFont typeface="Arial"/>
                        <a:buNone/>
                      </a:pPr>
                      <a:r>
                        <a:rPr lang="fr-FR" sz="1000" u="none" cap="none" strike="noStrike">
                          <a:latin typeface="Proxima Nova"/>
                          <a:ea typeface="Proxima Nova"/>
                          <a:cs typeface="Proxima Nova"/>
                          <a:sym typeface="Proxima Nova"/>
                        </a:rPr>
                        <a:t>Couronne</a:t>
                      </a:r>
                      <a:endParaRPr sz="1000" u="none" cap="none" strike="noStrike">
                        <a:latin typeface="Proxima Nova"/>
                        <a:ea typeface="Proxima Nova"/>
                        <a:cs typeface="Proxima Nova"/>
                        <a:sym typeface="Proxima Nova"/>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r">
                        <a:lnSpc>
                          <a:spcPct val="115000"/>
                        </a:lnSpc>
                        <a:spcBef>
                          <a:spcPts val="0"/>
                        </a:spcBef>
                        <a:spcAft>
                          <a:spcPts val="0"/>
                        </a:spcAft>
                        <a:buClr>
                          <a:srgbClr val="000000"/>
                        </a:buClr>
                        <a:buSzPts val="1000"/>
                        <a:buFont typeface="Arial"/>
                        <a:buNone/>
                      </a:pPr>
                      <a:r>
                        <a:rPr lang="fr-FR" sz="1000" u="none" cap="none" strike="noStrike">
                          <a:latin typeface="Proxima Nova"/>
                          <a:ea typeface="Proxima Nova"/>
                          <a:cs typeface="Proxima Nova"/>
                          <a:sym typeface="Proxima Nova"/>
                        </a:rPr>
                        <a:t>1050</a:t>
                      </a:r>
                      <a:endParaRPr sz="1000" u="none" cap="none" strike="noStrike">
                        <a:latin typeface="Proxima Nova"/>
                        <a:ea typeface="Proxima Nova"/>
                        <a:cs typeface="Proxima Nova"/>
                        <a:sym typeface="Proxima Nova"/>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r">
                        <a:lnSpc>
                          <a:spcPct val="115000"/>
                        </a:lnSpc>
                        <a:spcBef>
                          <a:spcPts val="0"/>
                        </a:spcBef>
                        <a:spcAft>
                          <a:spcPts val="0"/>
                        </a:spcAft>
                        <a:buClr>
                          <a:srgbClr val="000000"/>
                        </a:buClr>
                        <a:buSzPts val="1000"/>
                        <a:buFont typeface="Arial"/>
                        <a:buNone/>
                      </a:pPr>
                      <a:r>
                        <a:rPr lang="fr-FR" sz="1000" u="none" cap="none" strike="noStrike">
                          <a:latin typeface="Proxima Nova"/>
                          <a:ea typeface="Proxima Nova"/>
                          <a:cs typeface="Proxima Nova"/>
                          <a:sym typeface="Proxima Nova"/>
                        </a:rPr>
                        <a:t>350</a:t>
                      </a:r>
                      <a:endParaRPr sz="1000" u="none" cap="none" strike="noStrike">
                        <a:latin typeface="Proxima Nova"/>
                        <a:ea typeface="Proxima Nova"/>
                        <a:cs typeface="Proxima Nova"/>
                        <a:sym typeface="Proxima Nova"/>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6B26B"/>
                    </a:solidFill>
                  </a:tcPr>
                </a:tc>
                <a:tc>
                  <a:txBody>
                    <a:bodyPr>
                      <a:noAutofit/>
                    </a:bodyPr>
                    <a:lstStyle/>
                    <a:p>
                      <a:pPr indent="0" lvl="0" marL="0" marR="0" rtl="0" algn="r">
                        <a:lnSpc>
                          <a:spcPct val="115000"/>
                        </a:lnSpc>
                        <a:spcBef>
                          <a:spcPts val="0"/>
                        </a:spcBef>
                        <a:spcAft>
                          <a:spcPts val="0"/>
                        </a:spcAft>
                        <a:buClr>
                          <a:srgbClr val="000000"/>
                        </a:buClr>
                        <a:buSzPts val="1000"/>
                        <a:buFont typeface="Arial"/>
                        <a:buNone/>
                      </a:pPr>
                      <a:r>
                        <a:rPr lang="fr-FR" sz="1000" u="none" cap="none" strike="noStrike">
                          <a:latin typeface="Proxima Nova"/>
                          <a:ea typeface="Proxima Nova"/>
                          <a:cs typeface="Proxima Nova"/>
                          <a:sym typeface="Proxima Nova"/>
                        </a:rPr>
                        <a:t>-67%</a:t>
                      </a:r>
                      <a:endParaRPr sz="1000" u="none" cap="none" strike="noStrike">
                        <a:latin typeface="Proxima Nova"/>
                        <a:ea typeface="Proxima Nova"/>
                        <a:cs typeface="Proxima Nova"/>
                        <a:sym typeface="Proxima Nova"/>
                      </a:endParaRPr>
                    </a:p>
                  </a:txBody>
                  <a:tcPr marT="19050" marB="19050" marR="28575" marL="28575" anchor="b">
                    <a:lnL cap="flat" cmpd="sng" w="9525">
                      <a:solidFill>
                        <a:srgbClr val="000000"/>
                      </a:solidFill>
                      <a:prstDash val="solid"/>
                      <a:round/>
                      <a:headEnd len="sm" w="sm" type="none"/>
                      <a:tailEnd len="sm" w="sm" type="none"/>
                    </a:lnL>
                  </a:tcPr>
                </a:tc>
                <a:tc>
                  <a:txBody>
                    <a:bodyPr>
                      <a:noAutofit/>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tc>
              </a:tr>
              <a:tr h="254325">
                <a:tc>
                  <a:txBody>
                    <a:bodyPr>
                      <a:noAutofit/>
                    </a:bodyPr>
                    <a:lstStyle/>
                    <a:p>
                      <a:pPr indent="0" lvl="0" marL="0" marR="0" rtl="0" algn="l">
                        <a:lnSpc>
                          <a:spcPct val="115000"/>
                        </a:lnSpc>
                        <a:spcBef>
                          <a:spcPts val="0"/>
                        </a:spcBef>
                        <a:spcAft>
                          <a:spcPts val="0"/>
                        </a:spcAft>
                        <a:buClr>
                          <a:srgbClr val="000000"/>
                        </a:buClr>
                        <a:buSzPts val="1000"/>
                        <a:buFont typeface="Arial"/>
                        <a:buNone/>
                      </a:pPr>
                      <a:r>
                        <a:rPr lang="fr-FR" sz="1000" u="none" cap="none" strike="noStrike">
                          <a:latin typeface="Proxima Nova"/>
                          <a:ea typeface="Proxima Nova"/>
                          <a:cs typeface="Proxima Nova"/>
                          <a:sym typeface="Proxima Nova"/>
                        </a:rPr>
                        <a:t>Porte couronne</a:t>
                      </a:r>
                      <a:endParaRPr sz="1000" u="none" cap="none" strike="noStrike">
                        <a:latin typeface="Proxima Nova"/>
                        <a:ea typeface="Proxima Nova"/>
                        <a:cs typeface="Proxima Nova"/>
                        <a:sym typeface="Proxima Nova"/>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r">
                        <a:lnSpc>
                          <a:spcPct val="115000"/>
                        </a:lnSpc>
                        <a:spcBef>
                          <a:spcPts val="0"/>
                        </a:spcBef>
                        <a:spcAft>
                          <a:spcPts val="0"/>
                        </a:spcAft>
                        <a:buClr>
                          <a:srgbClr val="000000"/>
                        </a:buClr>
                        <a:buSzPts val="1000"/>
                        <a:buFont typeface="Arial"/>
                        <a:buNone/>
                      </a:pPr>
                      <a:r>
                        <a:rPr lang="fr-FR" sz="1000" u="none" cap="none" strike="noStrike">
                          <a:latin typeface="Proxima Nova"/>
                          <a:ea typeface="Proxima Nova"/>
                          <a:cs typeface="Proxima Nova"/>
                          <a:sym typeface="Proxima Nova"/>
                        </a:rPr>
                        <a:t>650</a:t>
                      </a:r>
                      <a:endParaRPr sz="1000" u="none" cap="none" strike="noStrike">
                        <a:latin typeface="Proxima Nova"/>
                        <a:ea typeface="Proxima Nova"/>
                        <a:cs typeface="Proxima Nova"/>
                        <a:sym typeface="Proxima Nova"/>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r">
                        <a:lnSpc>
                          <a:spcPct val="115000"/>
                        </a:lnSpc>
                        <a:spcBef>
                          <a:spcPts val="0"/>
                        </a:spcBef>
                        <a:spcAft>
                          <a:spcPts val="0"/>
                        </a:spcAft>
                        <a:buClr>
                          <a:srgbClr val="000000"/>
                        </a:buClr>
                        <a:buSzPts val="1000"/>
                        <a:buFont typeface="Arial"/>
                        <a:buNone/>
                      </a:pPr>
                      <a:r>
                        <a:rPr lang="fr-FR" sz="1000">
                          <a:latin typeface="Proxima Nova"/>
                          <a:ea typeface="Proxima Nova"/>
                          <a:cs typeface="Proxima Nova"/>
                          <a:sym typeface="Proxima Nova"/>
                        </a:rPr>
                        <a:t>35</a:t>
                      </a:r>
                      <a:r>
                        <a:rPr lang="fr-FR" sz="1000" u="none" cap="none" strike="noStrike">
                          <a:latin typeface="Proxima Nova"/>
                          <a:ea typeface="Proxima Nova"/>
                          <a:cs typeface="Proxima Nova"/>
                          <a:sym typeface="Proxima Nova"/>
                        </a:rPr>
                        <a:t>0</a:t>
                      </a:r>
                      <a:endParaRPr sz="1000" u="none" cap="none" strike="noStrike">
                        <a:latin typeface="Proxima Nova"/>
                        <a:ea typeface="Proxima Nova"/>
                        <a:cs typeface="Proxima Nova"/>
                        <a:sym typeface="Proxima Nova"/>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6B26B"/>
                    </a:solidFill>
                  </a:tcPr>
                </a:tc>
                <a:tc>
                  <a:txBody>
                    <a:bodyPr>
                      <a:noAutofit/>
                    </a:bodyPr>
                    <a:lstStyle/>
                    <a:p>
                      <a:pPr indent="0" lvl="0" marL="0" marR="0" rtl="0" algn="r">
                        <a:lnSpc>
                          <a:spcPct val="115000"/>
                        </a:lnSpc>
                        <a:spcBef>
                          <a:spcPts val="0"/>
                        </a:spcBef>
                        <a:spcAft>
                          <a:spcPts val="0"/>
                        </a:spcAft>
                        <a:buClr>
                          <a:srgbClr val="000000"/>
                        </a:buClr>
                        <a:buSzPts val="1000"/>
                        <a:buFont typeface="Arial"/>
                        <a:buNone/>
                      </a:pPr>
                      <a:r>
                        <a:rPr lang="fr-FR" sz="1000" u="none" cap="none" strike="noStrike">
                          <a:latin typeface="Proxima Nova"/>
                          <a:ea typeface="Proxima Nova"/>
                          <a:cs typeface="Proxima Nova"/>
                          <a:sym typeface="Proxima Nova"/>
                        </a:rPr>
                        <a:t>-</a:t>
                      </a:r>
                      <a:r>
                        <a:rPr lang="fr-FR" sz="1000">
                          <a:latin typeface="Proxima Nova"/>
                          <a:ea typeface="Proxima Nova"/>
                          <a:cs typeface="Proxima Nova"/>
                          <a:sym typeface="Proxima Nova"/>
                        </a:rPr>
                        <a:t>4</a:t>
                      </a:r>
                      <a:r>
                        <a:rPr lang="fr-FR" sz="1000" u="none" cap="none" strike="noStrike">
                          <a:latin typeface="Proxima Nova"/>
                          <a:ea typeface="Proxima Nova"/>
                          <a:cs typeface="Proxima Nova"/>
                          <a:sym typeface="Proxima Nova"/>
                        </a:rPr>
                        <a:t>6%</a:t>
                      </a:r>
                      <a:endParaRPr sz="1000" u="none" cap="none" strike="noStrike">
                        <a:latin typeface="Proxima Nova"/>
                        <a:ea typeface="Proxima Nova"/>
                        <a:cs typeface="Proxima Nova"/>
                        <a:sym typeface="Proxima Nova"/>
                      </a:endParaRPr>
                    </a:p>
                  </a:txBody>
                  <a:tcPr marT="19050" marB="19050" marR="28575" marL="28575" anchor="b">
                    <a:lnL cap="flat" cmpd="sng" w="9525">
                      <a:solidFill>
                        <a:srgbClr val="000000"/>
                      </a:solidFill>
                      <a:prstDash val="solid"/>
                      <a:round/>
                      <a:headEnd len="sm" w="sm" type="none"/>
                      <a:tailEnd len="sm" w="sm" type="none"/>
                    </a:lnL>
                  </a:tcPr>
                </a:tc>
                <a:tc>
                  <a:txBody>
                    <a:bodyPr>
                      <a:noAutofit/>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tc>
              </a:tr>
              <a:tr h="313150">
                <a:tc>
                  <a:txBody>
                    <a:bodyPr>
                      <a:noAutofit/>
                    </a:bodyPr>
                    <a:lstStyle/>
                    <a:p>
                      <a:pPr indent="0" lvl="0" marL="0" marR="0" rtl="0" algn="l">
                        <a:lnSpc>
                          <a:spcPct val="115000"/>
                        </a:lnSpc>
                        <a:spcBef>
                          <a:spcPts val="0"/>
                        </a:spcBef>
                        <a:spcAft>
                          <a:spcPts val="0"/>
                        </a:spcAft>
                        <a:buClr>
                          <a:srgbClr val="000000"/>
                        </a:buClr>
                        <a:buSzPts val="1000"/>
                        <a:buFont typeface="Arial"/>
                        <a:buNone/>
                      </a:pPr>
                      <a:r>
                        <a:rPr lang="fr-FR" sz="1000" u="none" cap="none" strike="noStrike">
                          <a:latin typeface="Proxima Nova"/>
                          <a:ea typeface="Proxima Nova"/>
                          <a:cs typeface="Proxima Nova"/>
                          <a:sym typeface="Proxima Nova"/>
                        </a:rPr>
                        <a:t>Porte excentrique droit</a:t>
                      </a:r>
                      <a:endParaRPr sz="1000" u="none" cap="none" strike="noStrike">
                        <a:latin typeface="Proxima Nova"/>
                        <a:ea typeface="Proxima Nova"/>
                        <a:cs typeface="Proxima Nova"/>
                        <a:sym typeface="Proxima Nova"/>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r">
                        <a:lnSpc>
                          <a:spcPct val="115000"/>
                        </a:lnSpc>
                        <a:spcBef>
                          <a:spcPts val="0"/>
                        </a:spcBef>
                        <a:spcAft>
                          <a:spcPts val="0"/>
                        </a:spcAft>
                        <a:buClr>
                          <a:srgbClr val="000000"/>
                        </a:buClr>
                        <a:buSzPts val="1000"/>
                        <a:buFont typeface="Arial"/>
                        <a:buNone/>
                      </a:pPr>
                      <a:r>
                        <a:rPr lang="fr-FR" sz="1000" u="none" cap="none" strike="noStrike">
                          <a:latin typeface="Proxima Nova"/>
                          <a:ea typeface="Proxima Nova"/>
                          <a:cs typeface="Proxima Nova"/>
                          <a:sym typeface="Proxima Nova"/>
                        </a:rPr>
                        <a:t>642</a:t>
                      </a:r>
                      <a:endParaRPr sz="1000" u="none" cap="none" strike="noStrike">
                        <a:latin typeface="Proxima Nova"/>
                        <a:ea typeface="Proxima Nova"/>
                        <a:cs typeface="Proxima Nova"/>
                        <a:sym typeface="Proxima Nova"/>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r">
                        <a:lnSpc>
                          <a:spcPct val="115000"/>
                        </a:lnSpc>
                        <a:spcBef>
                          <a:spcPts val="0"/>
                        </a:spcBef>
                        <a:spcAft>
                          <a:spcPts val="0"/>
                        </a:spcAft>
                        <a:buClr>
                          <a:srgbClr val="000000"/>
                        </a:buClr>
                        <a:buSzPts val="1000"/>
                        <a:buFont typeface="Arial"/>
                        <a:buNone/>
                      </a:pPr>
                      <a:r>
                        <a:rPr lang="fr-FR" sz="1000">
                          <a:latin typeface="Proxima Nova"/>
                          <a:ea typeface="Proxima Nova"/>
                          <a:cs typeface="Proxima Nova"/>
                          <a:sym typeface="Proxima Nova"/>
                        </a:rPr>
                        <a:t>480</a:t>
                      </a:r>
                      <a:endParaRPr sz="1000" u="none" cap="none" strike="noStrike">
                        <a:latin typeface="Proxima Nova"/>
                        <a:ea typeface="Proxima Nova"/>
                        <a:cs typeface="Proxima Nova"/>
                        <a:sym typeface="Proxima Nova"/>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6B26B"/>
                    </a:solidFill>
                  </a:tcPr>
                </a:tc>
                <a:tc>
                  <a:txBody>
                    <a:bodyPr>
                      <a:noAutofit/>
                    </a:bodyPr>
                    <a:lstStyle/>
                    <a:p>
                      <a:pPr indent="0" lvl="0" marL="0" marR="0" rtl="0" algn="r">
                        <a:lnSpc>
                          <a:spcPct val="115000"/>
                        </a:lnSpc>
                        <a:spcBef>
                          <a:spcPts val="0"/>
                        </a:spcBef>
                        <a:spcAft>
                          <a:spcPts val="0"/>
                        </a:spcAft>
                        <a:buClr>
                          <a:srgbClr val="000000"/>
                        </a:buClr>
                        <a:buSzPts val="1000"/>
                        <a:buFont typeface="Arial"/>
                        <a:buNone/>
                      </a:pPr>
                      <a:r>
                        <a:rPr lang="fr-FR" sz="1000" u="none" cap="none" strike="noStrike">
                          <a:latin typeface="Proxima Nova"/>
                          <a:ea typeface="Proxima Nova"/>
                          <a:cs typeface="Proxima Nova"/>
                          <a:sym typeface="Proxima Nova"/>
                        </a:rPr>
                        <a:t>-</a:t>
                      </a:r>
                      <a:r>
                        <a:rPr lang="fr-FR" sz="1000">
                          <a:latin typeface="Proxima Nova"/>
                          <a:ea typeface="Proxima Nova"/>
                          <a:cs typeface="Proxima Nova"/>
                          <a:sym typeface="Proxima Nova"/>
                        </a:rPr>
                        <a:t>26</a:t>
                      </a:r>
                      <a:r>
                        <a:rPr lang="fr-FR" sz="1000" u="none" cap="none" strike="noStrike">
                          <a:latin typeface="Proxima Nova"/>
                          <a:ea typeface="Proxima Nova"/>
                          <a:cs typeface="Proxima Nova"/>
                          <a:sym typeface="Proxima Nova"/>
                        </a:rPr>
                        <a:t>%</a:t>
                      </a:r>
                      <a:endParaRPr sz="1000" u="none" cap="none" strike="noStrike">
                        <a:latin typeface="Proxima Nova"/>
                        <a:ea typeface="Proxima Nova"/>
                        <a:cs typeface="Proxima Nova"/>
                        <a:sym typeface="Proxima Nova"/>
                      </a:endParaRPr>
                    </a:p>
                  </a:txBody>
                  <a:tcPr marT="19050" marB="19050" marR="28575" marL="28575" anchor="b">
                    <a:lnL cap="flat" cmpd="sng" w="9525">
                      <a:solidFill>
                        <a:srgbClr val="000000"/>
                      </a:solidFill>
                      <a:prstDash val="solid"/>
                      <a:round/>
                      <a:headEnd len="sm" w="sm" type="none"/>
                      <a:tailEnd len="sm" w="sm" type="none"/>
                    </a:lnL>
                  </a:tcPr>
                </a:tc>
                <a:tc>
                  <a:txBody>
                    <a:bodyPr>
                      <a:noAutofit/>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tc>
              </a:tr>
              <a:tr h="461075">
                <a:tc>
                  <a:txBody>
                    <a:bodyPr>
                      <a:noAutofit/>
                    </a:bodyPr>
                    <a:lstStyle/>
                    <a:p>
                      <a:pPr indent="0" lvl="0" marL="0" marR="0" rtl="0" algn="l">
                        <a:lnSpc>
                          <a:spcPct val="115000"/>
                        </a:lnSpc>
                        <a:spcBef>
                          <a:spcPts val="0"/>
                        </a:spcBef>
                        <a:spcAft>
                          <a:spcPts val="0"/>
                        </a:spcAft>
                        <a:buClr>
                          <a:srgbClr val="000000"/>
                        </a:buClr>
                        <a:buSzPts val="1000"/>
                        <a:buFont typeface="Arial"/>
                        <a:buNone/>
                      </a:pPr>
                      <a:r>
                        <a:rPr lang="fr-FR" sz="1000" u="none" cap="none" strike="noStrike">
                          <a:latin typeface="Proxima Nova"/>
                          <a:ea typeface="Proxima Nova"/>
                          <a:cs typeface="Proxima Nova"/>
                          <a:sym typeface="Proxima Nova"/>
                        </a:rPr>
                        <a:t>Porte excentrique gauche</a:t>
                      </a:r>
                      <a:endParaRPr sz="1000" u="none" cap="none" strike="noStrike">
                        <a:latin typeface="Proxima Nova"/>
                        <a:ea typeface="Proxima Nova"/>
                        <a:cs typeface="Proxima Nova"/>
                        <a:sym typeface="Proxima Nova"/>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r">
                        <a:lnSpc>
                          <a:spcPct val="115000"/>
                        </a:lnSpc>
                        <a:spcBef>
                          <a:spcPts val="0"/>
                        </a:spcBef>
                        <a:spcAft>
                          <a:spcPts val="0"/>
                        </a:spcAft>
                        <a:buClr>
                          <a:srgbClr val="000000"/>
                        </a:buClr>
                        <a:buSzPts val="1000"/>
                        <a:buFont typeface="Arial"/>
                        <a:buNone/>
                      </a:pPr>
                      <a:r>
                        <a:rPr lang="fr-FR" sz="1000" u="none" cap="none" strike="noStrike">
                          <a:latin typeface="Proxima Nova"/>
                          <a:ea typeface="Proxima Nova"/>
                          <a:cs typeface="Proxima Nova"/>
                          <a:sym typeface="Proxima Nova"/>
                        </a:rPr>
                        <a:t>835</a:t>
                      </a:r>
                      <a:endParaRPr sz="1000" u="none" cap="none" strike="noStrike">
                        <a:latin typeface="Proxima Nova"/>
                        <a:ea typeface="Proxima Nova"/>
                        <a:cs typeface="Proxima Nova"/>
                        <a:sym typeface="Proxima Nova"/>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r">
                        <a:lnSpc>
                          <a:spcPct val="115000"/>
                        </a:lnSpc>
                        <a:spcBef>
                          <a:spcPts val="0"/>
                        </a:spcBef>
                        <a:spcAft>
                          <a:spcPts val="0"/>
                        </a:spcAft>
                        <a:buClr>
                          <a:srgbClr val="000000"/>
                        </a:buClr>
                        <a:buSzPts val="1000"/>
                        <a:buFont typeface="Arial"/>
                        <a:buNone/>
                      </a:pPr>
                      <a:r>
                        <a:rPr lang="fr-FR" sz="1000" u="none" cap="none" strike="noStrike">
                          <a:latin typeface="Proxima Nova"/>
                          <a:ea typeface="Proxima Nova"/>
                          <a:cs typeface="Proxima Nova"/>
                          <a:sym typeface="Proxima Nova"/>
                        </a:rPr>
                        <a:t>470</a:t>
                      </a:r>
                      <a:endParaRPr sz="1000" u="none" cap="none" strike="noStrike">
                        <a:latin typeface="Proxima Nova"/>
                        <a:ea typeface="Proxima Nova"/>
                        <a:cs typeface="Proxima Nova"/>
                        <a:sym typeface="Proxima Nova"/>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6B26B"/>
                    </a:solidFill>
                  </a:tcPr>
                </a:tc>
                <a:tc>
                  <a:txBody>
                    <a:bodyPr>
                      <a:noAutofit/>
                    </a:bodyPr>
                    <a:lstStyle/>
                    <a:p>
                      <a:pPr indent="0" lvl="0" marL="0" marR="0" rtl="0" algn="r">
                        <a:lnSpc>
                          <a:spcPct val="115000"/>
                        </a:lnSpc>
                        <a:spcBef>
                          <a:spcPts val="0"/>
                        </a:spcBef>
                        <a:spcAft>
                          <a:spcPts val="0"/>
                        </a:spcAft>
                        <a:buClr>
                          <a:srgbClr val="000000"/>
                        </a:buClr>
                        <a:buSzPts val="1000"/>
                        <a:buFont typeface="Arial"/>
                        <a:buNone/>
                      </a:pPr>
                      <a:r>
                        <a:rPr lang="fr-FR" sz="1000" u="none" cap="none" strike="noStrike">
                          <a:latin typeface="Proxima Nova"/>
                          <a:ea typeface="Proxima Nova"/>
                          <a:cs typeface="Proxima Nova"/>
                          <a:sym typeface="Proxima Nova"/>
                        </a:rPr>
                        <a:t>-4</a:t>
                      </a:r>
                      <a:r>
                        <a:rPr lang="fr-FR" sz="1000">
                          <a:latin typeface="Proxima Nova"/>
                          <a:ea typeface="Proxima Nova"/>
                          <a:cs typeface="Proxima Nova"/>
                          <a:sym typeface="Proxima Nova"/>
                        </a:rPr>
                        <a:t>4</a:t>
                      </a:r>
                      <a:r>
                        <a:rPr lang="fr-FR" sz="1000" u="none" cap="none" strike="noStrike">
                          <a:latin typeface="Proxima Nova"/>
                          <a:ea typeface="Proxima Nova"/>
                          <a:cs typeface="Proxima Nova"/>
                          <a:sym typeface="Proxima Nova"/>
                        </a:rPr>
                        <a:t>%</a:t>
                      </a:r>
                      <a:endParaRPr sz="1000" u="none" cap="none" strike="noStrike">
                        <a:latin typeface="Proxima Nova"/>
                        <a:ea typeface="Proxima Nova"/>
                        <a:cs typeface="Proxima Nova"/>
                        <a:sym typeface="Proxima Nova"/>
                      </a:endParaRPr>
                    </a:p>
                  </a:txBody>
                  <a:tcPr marT="19050" marB="19050" marR="28575" marL="28575" anchor="b">
                    <a:lnL cap="flat" cmpd="sng" w="9525">
                      <a:solidFill>
                        <a:srgbClr val="000000"/>
                      </a:solidFill>
                      <a:prstDash val="solid"/>
                      <a:round/>
                      <a:headEnd len="sm" w="sm" type="none"/>
                      <a:tailEnd len="sm" w="sm" type="none"/>
                    </a:lnL>
                  </a:tcPr>
                </a:tc>
                <a:tc>
                  <a:txBody>
                    <a:bodyPr>
                      <a:noAutofit/>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tc>
              </a:tr>
              <a:tr h="211925">
                <a:tc>
                  <a:txBody>
                    <a:bodyPr>
                      <a:noAutofit/>
                    </a:bodyPr>
                    <a:lstStyle/>
                    <a:p>
                      <a:pPr indent="0" lvl="0" marL="0" marR="0" rtl="0" algn="l">
                        <a:lnSpc>
                          <a:spcPct val="115000"/>
                        </a:lnSpc>
                        <a:spcBef>
                          <a:spcPts val="0"/>
                        </a:spcBef>
                        <a:spcAft>
                          <a:spcPts val="0"/>
                        </a:spcAft>
                        <a:buClr>
                          <a:srgbClr val="000000"/>
                        </a:buClr>
                        <a:buSzPts val="1000"/>
                        <a:buFont typeface="Arial"/>
                        <a:buNone/>
                      </a:pPr>
                      <a:r>
                        <a:rPr lang="fr-FR" sz="1000" u="none" cap="none" strike="noStrike">
                          <a:latin typeface="Proxima Nova"/>
                          <a:ea typeface="Proxima Nova"/>
                          <a:cs typeface="Proxima Nova"/>
                          <a:sym typeface="Proxima Nova"/>
                        </a:rPr>
                        <a:t>Jacking bar</a:t>
                      </a:r>
                      <a:endParaRPr sz="1000" u="none" cap="none" strike="noStrike">
                        <a:latin typeface="Proxima Nova"/>
                        <a:ea typeface="Proxima Nova"/>
                        <a:cs typeface="Proxima Nova"/>
                        <a:sym typeface="Proxima Nova"/>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r">
                        <a:lnSpc>
                          <a:spcPct val="115000"/>
                        </a:lnSpc>
                        <a:spcBef>
                          <a:spcPts val="0"/>
                        </a:spcBef>
                        <a:spcAft>
                          <a:spcPts val="0"/>
                        </a:spcAft>
                        <a:buClr>
                          <a:srgbClr val="000000"/>
                        </a:buClr>
                        <a:buSzPts val="1000"/>
                        <a:buFont typeface="Arial"/>
                        <a:buNone/>
                      </a:pPr>
                      <a:r>
                        <a:rPr lang="fr-FR" sz="1000" u="none" cap="none" strike="noStrike">
                          <a:latin typeface="Proxima Nova"/>
                          <a:ea typeface="Proxima Nova"/>
                          <a:cs typeface="Proxima Nova"/>
                          <a:sym typeface="Proxima Nova"/>
                        </a:rPr>
                        <a:t>444</a:t>
                      </a:r>
                      <a:endParaRPr sz="1000" u="none" cap="none" strike="noStrike">
                        <a:latin typeface="Proxima Nova"/>
                        <a:ea typeface="Proxima Nova"/>
                        <a:cs typeface="Proxima Nova"/>
                        <a:sym typeface="Proxima Nova"/>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r">
                        <a:lnSpc>
                          <a:spcPct val="115000"/>
                        </a:lnSpc>
                        <a:spcBef>
                          <a:spcPts val="0"/>
                        </a:spcBef>
                        <a:spcAft>
                          <a:spcPts val="0"/>
                        </a:spcAft>
                        <a:buClr>
                          <a:srgbClr val="000000"/>
                        </a:buClr>
                        <a:buSzPts val="1000"/>
                        <a:buFont typeface="Arial"/>
                        <a:buNone/>
                      </a:pPr>
                      <a:r>
                        <a:rPr lang="fr-FR" sz="1000" u="none" cap="none" strike="noStrike">
                          <a:latin typeface="Proxima Nova"/>
                          <a:ea typeface="Proxima Nova"/>
                          <a:cs typeface="Proxima Nova"/>
                          <a:sym typeface="Proxima Nova"/>
                        </a:rPr>
                        <a:t>426</a:t>
                      </a:r>
                      <a:endParaRPr sz="1000" u="none" cap="none" strike="noStrike">
                        <a:latin typeface="Proxima Nova"/>
                        <a:ea typeface="Proxima Nova"/>
                        <a:cs typeface="Proxima Nova"/>
                        <a:sym typeface="Proxima Nova"/>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r">
                        <a:lnSpc>
                          <a:spcPct val="115000"/>
                        </a:lnSpc>
                        <a:spcBef>
                          <a:spcPts val="0"/>
                        </a:spcBef>
                        <a:spcAft>
                          <a:spcPts val="0"/>
                        </a:spcAft>
                        <a:buClr>
                          <a:srgbClr val="000000"/>
                        </a:buClr>
                        <a:buSzPts val="1000"/>
                        <a:buFont typeface="Arial"/>
                        <a:buNone/>
                      </a:pPr>
                      <a:r>
                        <a:rPr lang="fr-FR" sz="1000" u="none" cap="none" strike="noStrike">
                          <a:latin typeface="Proxima Nova"/>
                          <a:ea typeface="Proxima Nova"/>
                          <a:cs typeface="Proxima Nova"/>
                          <a:sym typeface="Proxima Nova"/>
                        </a:rPr>
                        <a:t>-4%</a:t>
                      </a:r>
                      <a:endParaRPr sz="1000" u="none" cap="none" strike="noStrike">
                        <a:latin typeface="Proxima Nova"/>
                        <a:ea typeface="Proxima Nova"/>
                        <a:cs typeface="Proxima Nova"/>
                        <a:sym typeface="Proxima Nova"/>
                      </a:endParaRPr>
                    </a:p>
                  </a:txBody>
                  <a:tcPr marT="19050" marB="19050" marR="28575" marL="28575" anchor="b">
                    <a:lnL cap="flat" cmpd="sng" w="9525">
                      <a:solidFill>
                        <a:srgbClr val="000000"/>
                      </a:solidFill>
                      <a:prstDash val="solid"/>
                      <a:round/>
                      <a:headEnd len="sm" w="sm" type="none"/>
                      <a:tailEnd len="sm" w="sm" type="none"/>
                    </a:lnL>
                  </a:tcPr>
                </a:tc>
                <a:tc>
                  <a:txBody>
                    <a:bodyPr>
                      <a:noAutofit/>
                    </a:bodyPr>
                    <a:lstStyle/>
                    <a:p>
                      <a:pPr indent="0" lvl="0" marL="0" marR="0" rtl="0" algn="l">
                        <a:lnSpc>
                          <a:spcPct val="115000"/>
                        </a:lnSpc>
                        <a:spcBef>
                          <a:spcPts val="0"/>
                        </a:spcBef>
                        <a:spcAft>
                          <a:spcPts val="0"/>
                        </a:spcAft>
                        <a:buClr>
                          <a:srgbClr val="000000"/>
                        </a:buClr>
                        <a:buSzPts val="1000"/>
                        <a:buFont typeface="Arial"/>
                        <a:buNone/>
                      </a:pPr>
                      <a:r>
                        <a:rPr lang="fr-FR" sz="1000" u="none" cap="none" strike="noStrike"/>
                        <a:t>on la perce</a:t>
                      </a:r>
                      <a:endParaRPr sz="1000" u="none" cap="none" strike="noStrike"/>
                    </a:p>
                  </a:txBody>
                  <a:tcPr marT="19050" marB="19050" marR="28575" marL="28575" anchor="b"/>
                </a:tc>
              </a:tr>
              <a:tr h="254325">
                <a:tc>
                  <a:txBody>
                    <a:bodyPr>
                      <a:noAutofit/>
                    </a:bodyPr>
                    <a:lstStyle/>
                    <a:p>
                      <a:pPr indent="0" lvl="0" marL="0" marR="0" rtl="0" algn="l">
                        <a:lnSpc>
                          <a:spcPct val="115000"/>
                        </a:lnSpc>
                        <a:spcBef>
                          <a:spcPts val="0"/>
                        </a:spcBef>
                        <a:spcAft>
                          <a:spcPts val="0"/>
                        </a:spcAft>
                        <a:buClr>
                          <a:srgbClr val="000000"/>
                        </a:buClr>
                        <a:buSzPts val="1000"/>
                        <a:buFont typeface="Arial"/>
                        <a:buNone/>
                      </a:pPr>
                      <a:r>
                        <a:rPr lang="fr-FR" sz="1000" u="none" cap="none" strike="noStrike">
                          <a:latin typeface="Proxima Nova"/>
                          <a:ea typeface="Proxima Nova"/>
                          <a:cs typeface="Proxima Nova"/>
                          <a:sym typeface="Proxima Nova"/>
                        </a:rPr>
                        <a:t>Chaine</a:t>
                      </a:r>
                      <a:endParaRPr sz="1000" u="none" cap="none" strike="noStrike">
                        <a:latin typeface="Proxima Nova"/>
                        <a:ea typeface="Proxima Nova"/>
                        <a:cs typeface="Proxima Nova"/>
                        <a:sym typeface="Proxima Nova"/>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r">
                        <a:lnSpc>
                          <a:spcPct val="115000"/>
                        </a:lnSpc>
                        <a:spcBef>
                          <a:spcPts val="0"/>
                        </a:spcBef>
                        <a:spcAft>
                          <a:spcPts val="0"/>
                        </a:spcAft>
                        <a:buClr>
                          <a:srgbClr val="000000"/>
                        </a:buClr>
                        <a:buSzPts val="1000"/>
                        <a:buFont typeface="Arial"/>
                        <a:buNone/>
                      </a:pPr>
                      <a:r>
                        <a:rPr lang="fr-FR" sz="1000" u="none" cap="none" strike="noStrike">
                          <a:latin typeface="Proxima Nova"/>
                          <a:ea typeface="Proxima Nova"/>
                          <a:cs typeface="Proxima Nova"/>
                          <a:sym typeface="Proxima Nova"/>
                        </a:rPr>
                        <a:t>520</a:t>
                      </a:r>
                      <a:endParaRPr sz="1000" u="none" cap="none" strike="noStrike">
                        <a:latin typeface="Proxima Nova"/>
                        <a:ea typeface="Proxima Nova"/>
                        <a:cs typeface="Proxima Nova"/>
                        <a:sym typeface="Proxima Nova"/>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r">
                        <a:lnSpc>
                          <a:spcPct val="115000"/>
                        </a:lnSpc>
                        <a:spcBef>
                          <a:spcPts val="0"/>
                        </a:spcBef>
                        <a:spcAft>
                          <a:spcPts val="0"/>
                        </a:spcAft>
                        <a:buClr>
                          <a:srgbClr val="000000"/>
                        </a:buClr>
                        <a:buSzPts val="1000"/>
                        <a:buFont typeface="Arial"/>
                        <a:buNone/>
                      </a:pPr>
                      <a:r>
                        <a:rPr lang="fr-FR" sz="1000">
                          <a:latin typeface="Proxima Nova"/>
                          <a:ea typeface="Proxima Nova"/>
                          <a:cs typeface="Proxima Nova"/>
                          <a:sym typeface="Proxima Nova"/>
                        </a:rPr>
                        <a:t>48</a:t>
                      </a:r>
                      <a:r>
                        <a:rPr lang="fr-FR" sz="1000" u="none" cap="none" strike="noStrike">
                          <a:latin typeface="Proxima Nova"/>
                          <a:ea typeface="Proxima Nova"/>
                          <a:cs typeface="Proxima Nova"/>
                          <a:sym typeface="Proxima Nova"/>
                        </a:rPr>
                        <a:t>0</a:t>
                      </a:r>
                      <a:endParaRPr sz="1000" u="none" cap="none" strike="noStrike">
                        <a:latin typeface="Proxima Nova"/>
                        <a:ea typeface="Proxima Nova"/>
                        <a:cs typeface="Proxima Nova"/>
                        <a:sym typeface="Proxima Nova"/>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r">
                        <a:lnSpc>
                          <a:spcPct val="115000"/>
                        </a:lnSpc>
                        <a:spcBef>
                          <a:spcPts val="0"/>
                        </a:spcBef>
                        <a:spcAft>
                          <a:spcPts val="0"/>
                        </a:spcAft>
                        <a:buClr>
                          <a:srgbClr val="000000"/>
                        </a:buClr>
                        <a:buSzPts val="1000"/>
                        <a:buFont typeface="Arial"/>
                        <a:buNone/>
                      </a:pPr>
                      <a:r>
                        <a:rPr lang="fr-FR" sz="1000" u="none" cap="none" strike="noStrike">
                          <a:latin typeface="Proxima Nova"/>
                          <a:ea typeface="Proxima Nova"/>
                          <a:cs typeface="Proxima Nova"/>
                          <a:sym typeface="Proxima Nova"/>
                        </a:rPr>
                        <a:t>0,00%</a:t>
                      </a:r>
                      <a:endParaRPr sz="1000" u="none" cap="none" strike="noStrike">
                        <a:latin typeface="Proxima Nova"/>
                        <a:ea typeface="Proxima Nova"/>
                        <a:cs typeface="Proxima Nova"/>
                        <a:sym typeface="Proxima Nova"/>
                      </a:endParaRPr>
                    </a:p>
                  </a:txBody>
                  <a:tcPr marT="19050" marB="19050" marR="28575" marL="28575" anchor="b">
                    <a:lnL cap="flat" cmpd="sng" w="9525">
                      <a:solidFill>
                        <a:srgbClr val="000000"/>
                      </a:solidFill>
                      <a:prstDash val="solid"/>
                      <a:round/>
                      <a:headEnd len="sm" w="sm" type="none"/>
                      <a:tailEnd len="sm" w="sm" type="none"/>
                    </a:lnL>
                  </a:tcPr>
                </a:tc>
                <a:tc>
                  <a:txBody>
                    <a:bodyPr>
                      <a:noAutofit/>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tc>
              </a:tr>
              <a:tr h="254325">
                <a:tc>
                  <a:txBody>
                    <a:bodyPr>
                      <a:noAutofit/>
                    </a:bodyPr>
                    <a:lstStyle/>
                    <a:p>
                      <a:pPr indent="0" lvl="0" marL="0" marR="0" rtl="0" algn="l">
                        <a:lnSpc>
                          <a:spcPct val="115000"/>
                        </a:lnSpc>
                        <a:spcBef>
                          <a:spcPts val="0"/>
                        </a:spcBef>
                        <a:spcAft>
                          <a:spcPts val="0"/>
                        </a:spcAft>
                        <a:buClr>
                          <a:srgbClr val="000000"/>
                        </a:buClr>
                        <a:buSzPts val="1000"/>
                        <a:buFont typeface="Arial"/>
                        <a:buNone/>
                      </a:pPr>
                      <a:r>
                        <a:rPr lang="fr-FR" sz="1000" u="none" cap="none" strike="noStrike">
                          <a:latin typeface="Proxima Nova"/>
                          <a:ea typeface="Proxima Nova"/>
                          <a:cs typeface="Proxima Nova"/>
                          <a:sym typeface="Proxima Nova"/>
                        </a:rPr>
                        <a:t>Chain Shell</a:t>
                      </a:r>
                      <a:endParaRPr sz="1000" u="none" cap="none" strike="noStrike">
                        <a:latin typeface="Proxima Nova"/>
                        <a:ea typeface="Proxima Nova"/>
                        <a:cs typeface="Proxima Nova"/>
                        <a:sym typeface="Proxima Nova"/>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r">
                        <a:lnSpc>
                          <a:spcPct val="115000"/>
                        </a:lnSpc>
                        <a:spcBef>
                          <a:spcPts val="0"/>
                        </a:spcBef>
                        <a:spcAft>
                          <a:spcPts val="0"/>
                        </a:spcAft>
                        <a:buClr>
                          <a:srgbClr val="000000"/>
                        </a:buClr>
                        <a:buSzPts val="1000"/>
                        <a:buFont typeface="Arial"/>
                        <a:buNone/>
                      </a:pPr>
                      <a:r>
                        <a:rPr lang="fr-FR" sz="1000">
                          <a:latin typeface="Proxima Nova"/>
                          <a:ea typeface="Proxima Nova"/>
                          <a:cs typeface="Proxima Nova"/>
                          <a:sym typeface="Proxima Nova"/>
                        </a:rPr>
                        <a:t>1</a:t>
                      </a:r>
                      <a:r>
                        <a:rPr lang="fr-FR" sz="1000" u="none" cap="none" strike="noStrike">
                          <a:latin typeface="Proxima Nova"/>
                          <a:ea typeface="Proxima Nova"/>
                          <a:cs typeface="Proxima Nova"/>
                          <a:sym typeface="Proxima Nova"/>
                        </a:rPr>
                        <a:t>8</a:t>
                      </a:r>
                      <a:r>
                        <a:rPr lang="fr-FR" sz="1000">
                          <a:latin typeface="Proxima Nova"/>
                          <a:ea typeface="Proxima Nova"/>
                          <a:cs typeface="Proxima Nova"/>
                          <a:sym typeface="Proxima Nova"/>
                        </a:rPr>
                        <a:t>0</a:t>
                      </a:r>
                      <a:endParaRPr sz="1000" u="none" cap="none" strike="noStrike">
                        <a:latin typeface="Proxima Nova"/>
                        <a:ea typeface="Proxima Nova"/>
                        <a:cs typeface="Proxima Nova"/>
                        <a:sym typeface="Proxima Nova"/>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r">
                        <a:lnSpc>
                          <a:spcPct val="115000"/>
                        </a:lnSpc>
                        <a:spcBef>
                          <a:spcPts val="0"/>
                        </a:spcBef>
                        <a:spcAft>
                          <a:spcPts val="0"/>
                        </a:spcAft>
                        <a:buClr>
                          <a:srgbClr val="000000"/>
                        </a:buClr>
                        <a:buSzPts val="1000"/>
                        <a:buFont typeface="Arial"/>
                        <a:buNone/>
                      </a:pPr>
                      <a:r>
                        <a:rPr lang="fr-FR" sz="1000">
                          <a:latin typeface="Proxima Nova"/>
                          <a:ea typeface="Proxima Nova"/>
                          <a:cs typeface="Proxima Nova"/>
                          <a:sym typeface="Proxima Nova"/>
                        </a:rPr>
                        <a:t>1</a:t>
                      </a:r>
                      <a:r>
                        <a:rPr lang="fr-FR" sz="1000" u="none" cap="none" strike="noStrike">
                          <a:latin typeface="Proxima Nova"/>
                          <a:ea typeface="Proxima Nova"/>
                          <a:cs typeface="Proxima Nova"/>
                          <a:sym typeface="Proxima Nova"/>
                        </a:rPr>
                        <a:t>8</a:t>
                      </a:r>
                      <a:r>
                        <a:rPr lang="fr-FR" sz="1000">
                          <a:latin typeface="Proxima Nova"/>
                          <a:ea typeface="Proxima Nova"/>
                          <a:cs typeface="Proxima Nova"/>
                          <a:sym typeface="Proxima Nova"/>
                        </a:rPr>
                        <a:t>0</a:t>
                      </a:r>
                      <a:endParaRPr sz="1000" u="none" cap="none" strike="noStrike">
                        <a:latin typeface="Proxima Nova"/>
                        <a:ea typeface="Proxima Nova"/>
                        <a:cs typeface="Proxima Nova"/>
                        <a:sym typeface="Proxima Nova"/>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r">
                        <a:lnSpc>
                          <a:spcPct val="115000"/>
                        </a:lnSpc>
                        <a:spcBef>
                          <a:spcPts val="0"/>
                        </a:spcBef>
                        <a:spcAft>
                          <a:spcPts val="0"/>
                        </a:spcAft>
                        <a:buClr>
                          <a:srgbClr val="000000"/>
                        </a:buClr>
                        <a:buSzPts val="1000"/>
                        <a:buFont typeface="Arial"/>
                        <a:buNone/>
                      </a:pPr>
                      <a:r>
                        <a:rPr lang="fr-FR" sz="1000" u="none" cap="none" strike="noStrike">
                          <a:latin typeface="Proxima Nova"/>
                          <a:ea typeface="Proxima Nova"/>
                          <a:cs typeface="Proxima Nova"/>
                          <a:sym typeface="Proxima Nova"/>
                        </a:rPr>
                        <a:t>0,00%</a:t>
                      </a:r>
                      <a:endParaRPr sz="1000" u="none" cap="none" strike="noStrike">
                        <a:latin typeface="Proxima Nova"/>
                        <a:ea typeface="Proxima Nova"/>
                        <a:cs typeface="Proxima Nova"/>
                        <a:sym typeface="Proxima Nova"/>
                      </a:endParaRPr>
                    </a:p>
                  </a:txBody>
                  <a:tcPr marT="19050" marB="19050" marR="28575" marL="28575" anchor="b">
                    <a:lnL cap="flat" cmpd="sng" w="9525">
                      <a:solidFill>
                        <a:srgbClr val="000000"/>
                      </a:solidFill>
                      <a:prstDash val="solid"/>
                      <a:round/>
                      <a:headEnd len="sm" w="sm" type="none"/>
                      <a:tailEnd len="sm" w="sm" type="none"/>
                    </a:lnL>
                  </a:tcPr>
                </a:tc>
                <a:tc>
                  <a:txBody>
                    <a:bodyPr>
                      <a:noAutofit/>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tc>
              </a:tr>
              <a:tr h="254325">
                <a:tc>
                  <a:txBody>
                    <a:bodyPr>
                      <a:noAutofit/>
                    </a:bodyPr>
                    <a:lstStyle/>
                    <a:p>
                      <a:pPr indent="0" lvl="0" marL="0" marR="0" rtl="0" algn="r">
                        <a:lnSpc>
                          <a:spcPct val="115000"/>
                        </a:lnSpc>
                        <a:spcBef>
                          <a:spcPts val="0"/>
                        </a:spcBef>
                        <a:spcAft>
                          <a:spcPts val="0"/>
                        </a:spcAft>
                        <a:buClr>
                          <a:srgbClr val="000000"/>
                        </a:buClr>
                        <a:buSzPts val="1000"/>
                        <a:buFont typeface="Arial"/>
                        <a:buNone/>
                      </a:pPr>
                      <a:r>
                        <a:rPr b="1" lang="fr-FR" sz="1000" u="none" cap="none" strike="noStrike">
                          <a:latin typeface="Proxima Nova"/>
                          <a:ea typeface="Proxima Nova"/>
                          <a:cs typeface="Proxima Nova"/>
                          <a:sym typeface="Proxima Nova"/>
                        </a:rPr>
                        <a:t>Total</a:t>
                      </a:r>
                      <a:endParaRPr b="1" sz="1000" u="none" cap="none" strike="noStrike">
                        <a:latin typeface="Proxima Nova"/>
                        <a:ea typeface="Proxima Nova"/>
                        <a:cs typeface="Proxima Nova"/>
                        <a:sym typeface="Proxima Nova"/>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9D9D9"/>
                    </a:solidFill>
                  </a:tcPr>
                </a:tc>
                <a:tc>
                  <a:txBody>
                    <a:bodyPr>
                      <a:noAutofit/>
                    </a:bodyPr>
                    <a:lstStyle/>
                    <a:p>
                      <a:pPr indent="0" lvl="0" marL="0" marR="0" rtl="0" algn="r">
                        <a:lnSpc>
                          <a:spcPct val="115000"/>
                        </a:lnSpc>
                        <a:spcBef>
                          <a:spcPts val="0"/>
                        </a:spcBef>
                        <a:spcAft>
                          <a:spcPts val="0"/>
                        </a:spcAft>
                        <a:buClr>
                          <a:srgbClr val="000000"/>
                        </a:buClr>
                        <a:buSzPts val="1000"/>
                        <a:buFont typeface="Arial"/>
                        <a:buNone/>
                      </a:pPr>
                      <a:r>
                        <a:rPr lang="fr-FR" sz="1000">
                          <a:latin typeface="Proxima Nova"/>
                          <a:ea typeface="Proxima Nova"/>
                          <a:cs typeface="Proxima Nova"/>
                          <a:sym typeface="Proxima Nova"/>
                        </a:rPr>
                        <a:t>4321</a:t>
                      </a:r>
                      <a:endParaRPr sz="1000" u="none" cap="none" strike="noStrike">
                        <a:latin typeface="Proxima Nova"/>
                        <a:ea typeface="Proxima Nova"/>
                        <a:cs typeface="Proxima Nova"/>
                        <a:sym typeface="Proxima Nova"/>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r">
                        <a:lnSpc>
                          <a:spcPct val="115000"/>
                        </a:lnSpc>
                        <a:spcBef>
                          <a:spcPts val="0"/>
                        </a:spcBef>
                        <a:spcAft>
                          <a:spcPts val="0"/>
                        </a:spcAft>
                        <a:buClr>
                          <a:srgbClr val="000000"/>
                        </a:buClr>
                        <a:buSzPts val="1000"/>
                        <a:buFont typeface="Arial"/>
                        <a:buNone/>
                      </a:pPr>
                      <a:r>
                        <a:rPr lang="fr-FR" sz="1000">
                          <a:latin typeface="Proxima Nova"/>
                          <a:ea typeface="Proxima Nova"/>
                          <a:cs typeface="Proxima Nova"/>
                          <a:sym typeface="Proxima Nova"/>
                        </a:rPr>
                        <a:t>2736</a:t>
                      </a:r>
                      <a:endParaRPr sz="1000" u="none" cap="none" strike="noStrike">
                        <a:latin typeface="Proxima Nova"/>
                        <a:ea typeface="Proxima Nova"/>
                        <a:cs typeface="Proxima Nova"/>
                        <a:sym typeface="Proxima Nova"/>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r">
                        <a:lnSpc>
                          <a:spcPct val="115000"/>
                        </a:lnSpc>
                        <a:spcBef>
                          <a:spcPts val="0"/>
                        </a:spcBef>
                        <a:spcAft>
                          <a:spcPts val="0"/>
                        </a:spcAft>
                        <a:buClr>
                          <a:srgbClr val="000000"/>
                        </a:buClr>
                        <a:buSzPts val="1000"/>
                        <a:buFont typeface="Arial"/>
                        <a:buNone/>
                      </a:pPr>
                      <a:r>
                        <a:rPr lang="fr-FR" sz="1000" u="none" cap="none" strike="noStrike">
                          <a:latin typeface="Proxima Nova"/>
                          <a:ea typeface="Proxima Nova"/>
                          <a:cs typeface="Proxima Nova"/>
                          <a:sym typeface="Proxima Nova"/>
                        </a:rPr>
                        <a:t>-3</a:t>
                      </a:r>
                      <a:r>
                        <a:rPr lang="fr-FR" sz="1000">
                          <a:latin typeface="Proxima Nova"/>
                          <a:ea typeface="Proxima Nova"/>
                          <a:cs typeface="Proxima Nova"/>
                          <a:sym typeface="Proxima Nova"/>
                        </a:rPr>
                        <a:t>7</a:t>
                      </a:r>
                      <a:r>
                        <a:rPr lang="fr-FR" sz="1000" u="none" cap="none" strike="noStrike">
                          <a:latin typeface="Proxima Nova"/>
                          <a:ea typeface="Proxima Nova"/>
                          <a:cs typeface="Proxima Nova"/>
                          <a:sym typeface="Proxima Nova"/>
                        </a:rPr>
                        <a:t>%</a:t>
                      </a:r>
                      <a:endParaRPr sz="1000" u="none" cap="none" strike="noStrike">
                        <a:latin typeface="Proxima Nova"/>
                        <a:ea typeface="Proxima Nova"/>
                        <a:cs typeface="Proxima Nova"/>
                        <a:sym typeface="Proxima Nova"/>
                      </a:endParaRPr>
                    </a:p>
                  </a:txBody>
                  <a:tcPr marT="19050" marB="19050" marR="28575" marL="28575" anchor="b">
                    <a:lnL cap="flat" cmpd="sng" w="9525">
                      <a:solidFill>
                        <a:srgbClr val="000000"/>
                      </a:solidFill>
                      <a:prstDash val="solid"/>
                      <a:round/>
                      <a:headEnd len="sm" w="sm" type="none"/>
                      <a:tailEnd len="sm" w="sm" type="none"/>
                    </a:lnL>
                  </a:tcPr>
                </a:tc>
                <a:tc>
                  <a:txBody>
                    <a:bodyPr>
                      <a:noAutofit/>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tc>
              </a:tr>
              <a:tr h="254325">
                <a:tc>
                  <a:txBody>
                    <a:bodyPr>
                      <a:noAutofit/>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T cap="flat" cmpd="sng" w="9525">
                      <a:solidFill>
                        <a:srgbClr val="000000"/>
                      </a:solidFill>
                      <a:prstDash val="solid"/>
                      <a:round/>
                      <a:headEnd len="sm" w="sm" type="none"/>
                      <a:tailEnd len="sm" w="sm" type="none"/>
                    </a:lnT>
                  </a:tcPr>
                </a:tc>
                <a:tc>
                  <a:txBody>
                    <a:bodyPr>
                      <a:noAutofit/>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tc>
                <a:tc>
                  <a:txBody>
                    <a:bodyPr>
                      <a:noAutofit/>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tc>
              </a:tr>
              <a:tr h="254325">
                <a:tc>
                  <a:txBody>
                    <a:bodyPr>
                      <a:noAutofit/>
                    </a:bodyPr>
                    <a:lstStyle/>
                    <a:p>
                      <a:pPr indent="0" lvl="0" marL="0" marR="0" rtl="0" algn="r">
                        <a:lnSpc>
                          <a:spcPct val="115000"/>
                        </a:lnSpc>
                        <a:spcBef>
                          <a:spcPts val="0"/>
                        </a:spcBef>
                        <a:spcAft>
                          <a:spcPts val="0"/>
                        </a:spcAft>
                        <a:buClr>
                          <a:srgbClr val="000000"/>
                        </a:buClr>
                        <a:buSzPts val="1000"/>
                        <a:buFont typeface="Arial"/>
                        <a:buNone/>
                      </a:pPr>
                      <a:r>
                        <a:rPr b="1" lang="fr-FR" sz="1000" u="none" cap="none" strike="noStrike">
                          <a:latin typeface="Proxima Nova"/>
                          <a:ea typeface="Proxima Nova"/>
                          <a:cs typeface="Proxima Nova"/>
                          <a:sym typeface="Proxima Nova"/>
                        </a:rPr>
                        <a:t>Gain</a:t>
                      </a:r>
                      <a:endParaRPr b="1" sz="1000" u="none" cap="none" strike="noStrike">
                        <a:latin typeface="Proxima Nova"/>
                        <a:ea typeface="Proxima Nova"/>
                        <a:cs typeface="Proxima Nova"/>
                        <a:sym typeface="Proxima Nova"/>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9D9D9"/>
                    </a:solidFill>
                  </a:tcPr>
                </a:tc>
                <a:tc>
                  <a:txBody>
                    <a:bodyPr>
                      <a:noAutofit/>
                    </a:bodyPr>
                    <a:lstStyle/>
                    <a:p>
                      <a:pPr indent="0" lvl="0" marL="0" marR="0" rtl="0" algn="r">
                        <a:lnSpc>
                          <a:spcPct val="115000"/>
                        </a:lnSpc>
                        <a:spcBef>
                          <a:spcPts val="0"/>
                        </a:spcBef>
                        <a:spcAft>
                          <a:spcPts val="0"/>
                        </a:spcAft>
                        <a:buClr>
                          <a:srgbClr val="000000"/>
                        </a:buClr>
                        <a:buSzPts val="1000"/>
                        <a:buFont typeface="Arial"/>
                        <a:buNone/>
                      </a:pPr>
                      <a:r>
                        <a:rPr lang="fr-FR" sz="1000" u="none" cap="none" strike="noStrike">
                          <a:latin typeface="Proxima Nova"/>
                          <a:ea typeface="Proxima Nova"/>
                          <a:cs typeface="Proxima Nova"/>
                          <a:sym typeface="Proxima Nova"/>
                        </a:rPr>
                        <a:t>1</a:t>
                      </a:r>
                      <a:r>
                        <a:rPr lang="fr-FR" sz="1000">
                          <a:latin typeface="Proxima Nova"/>
                          <a:ea typeface="Proxima Nova"/>
                          <a:cs typeface="Proxima Nova"/>
                          <a:sym typeface="Proxima Nova"/>
                        </a:rPr>
                        <a:t>585</a:t>
                      </a:r>
                      <a:endParaRPr sz="1000" u="none" cap="none" strike="noStrike">
                        <a:latin typeface="Proxima Nova"/>
                        <a:ea typeface="Proxima Nova"/>
                        <a:cs typeface="Proxima Nova"/>
                        <a:sym typeface="Proxima Nova"/>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000000"/>
                      </a:solidFill>
                      <a:prstDash val="solid"/>
                      <a:round/>
                      <a:headEnd len="sm" w="sm" type="none"/>
                      <a:tailEnd len="sm" w="sm" type="none"/>
                    </a:lnL>
                  </a:tcPr>
                </a:tc>
                <a:tc>
                  <a:txBody>
                    <a:bodyPr>
                      <a:noAutofit/>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tc>
                <a:tc>
                  <a:txBody>
                    <a:bodyPr>
                      <a:noAutofit/>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tc>
              </a:tr>
              <a:tr h="254325">
                <a:tc>
                  <a:txBody>
                    <a:bodyPr>
                      <a:noAutofit/>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tc>
                <a:tc>
                  <a:txBody>
                    <a:bodyPr>
                      <a:noAutofit/>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tc>
                <a:tc>
                  <a:txBody>
                    <a:bodyPr>
                      <a:noAutofit/>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tc>
              </a:tr>
              <a:tr h="254325">
                <a:tc>
                  <a:txBody>
                    <a:bodyPr>
                      <a:noAutofit/>
                    </a:bodyPr>
                    <a:lstStyle/>
                    <a:p>
                      <a:pPr indent="0" lvl="0" marL="0" marR="0" rtl="0" algn="r">
                        <a:lnSpc>
                          <a:spcPct val="115000"/>
                        </a:lnSpc>
                        <a:spcBef>
                          <a:spcPts val="0"/>
                        </a:spcBef>
                        <a:spcAft>
                          <a:spcPts val="0"/>
                        </a:spcAft>
                        <a:buClr>
                          <a:srgbClr val="000000"/>
                        </a:buClr>
                        <a:buSzPts val="1000"/>
                        <a:buFont typeface="Arial"/>
                        <a:buNone/>
                      </a:pPr>
                      <a:r>
                        <a:rPr lang="fr-FR" sz="1000" u="none" cap="none" strike="noStrike">
                          <a:latin typeface="Proxima Nova"/>
                          <a:ea typeface="Proxima Nova"/>
                          <a:cs typeface="Proxima Nova"/>
                          <a:sym typeface="Proxima Nova"/>
                        </a:rPr>
                        <a:t>Certain</a:t>
                      </a:r>
                      <a:endParaRPr sz="1000" u="none" cap="none" strike="noStrike">
                        <a:latin typeface="Proxima Nova"/>
                        <a:ea typeface="Proxima Nova"/>
                        <a:cs typeface="Proxima Nova"/>
                        <a:sym typeface="Proxima Nova"/>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9D9D9"/>
                    </a:solidFill>
                  </a:tcPr>
                </a:tc>
                <a:tc>
                  <a:txBody>
                    <a:bodyPr>
                      <a:noAutofit/>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93C47D"/>
                    </a:solidFill>
                  </a:tcPr>
                </a:tc>
                <a:tc>
                  <a:txBody>
                    <a:bodyPr>
                      <a:noAutofit/>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000000"/>
                      </a:solidFill>
                      <a:prstDash val="solid"/>
                      <a:round/>
                      <a:headEnd len="sm" w="sm" type="none"/>
                      <a:tailEnd len="sm" w="sm" type="none"/>
                    </a:lnL>
                  </a:tcPr>
                </a:tc>
                <a:tc>
                  <a:txBody>
                    <a:bodyPr>
                      <a:noAutofit/>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tc>
                <a:tc>
                  <a:txBody>
                    <a:bodyPr>
                      <a:noAutofit/>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tc>
              </a:tr>
              <a:tr h="254325">
                <a:tc>
                  <a:txBody>
                    <a:bodyPr>
                      <a:noAutofit/>
                    </a:bodyPr>
                    <a:lstStyle/>
                    <a:p>
                      <a:pPr indent="0" lvl="0" marL="0" marR="0" rtl="0" algn="r">
                        <a:lnSpc>
                          <a:spcPct val="115000"/>
                        </a:lnSpc>
                        <a:spcBef>
                          <a:spcPts val="0"/>
                        </a:spcBef>
                        <a:spcAft>
                          <a:spcPts val="0"/>
                        </a:spcAft>
                        <a:buClr>
                          <a:srgbClr val="000000"/>
                        </a:buClr>
                        <a:buSzPts val="1000"/>
                        <a:buFont typeface="Arial"/>
                        <a:buNone/>
                      </a:pPr>
                      <a:r>
                        <a:rPr lang="fr-FR" sz="1000" u="none" cap="none" strike="noStrike">
                          <a:latin typeface="Proxima Nova"/>
                          <a:ea typeface="Proxima Nova"/>
                          <a:cs typeface="Proxima Nova"/>
                          <a:sym typeface="Proxima Nova"/>
                        </a:rPr>
                        <a:t>Estimé</a:t>
                      </a:r>
                      <a:endParaRPr sz="1000" u="none" cap="none" strike="noStrike">
                        <a:latin typeface="Proxima Nova"/>
                        <a:ea typeface="Proxima Nova"/>
                        <a:cs typeface="Proxima Nova"/>
                        <a:sym typeface="Proxima Nova"/>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9D9D9"/>
                    </a:solidFill>
                  </a:tcPr>
                </a:tc>
                <a:tc>
                  <a:txBody>
                    <a:bodyPr>
                      <a:noAutofit/>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6B26B"/>
                    </a:solidFill>
                  </a:tcPr>
                </a:tc>
                <a:tc>
                  <a:txBody>
                    <a:bodyPr>
                      <a:noAutofit/>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000000"/>
                      </a:solidFill>
                      <a:prstDash val="solid"/>
                      <a:round/>
                      <a:headEnd len="sm" w="sm" type="none"/>
                      <a:tailEnd len="sm" w="sm" type="none"/>
                    </a:lnL>
                  </a:tcPr>
                </a:tc>
                <a:tc>
                  <a:txBody>
                    <a:bodyPr>
                      <a:noAutofit/>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tc>
                <a:tc>
                  <a:txBody>
                    <a:bodyPr>
                      <a:noAutofit/>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tc>
              </a:tr>
            </a:tbl>
          </a:graphicData>
        </a:graphic>
      </p:graphicFrame>
      <p:pic>
        <p:nvPicPr>
          <p:cNvPr id="1530" name="Google Shape;1530;p133"/>
          <p:cNvPicPr preferRelativeResize="0"/>
          <p:nvPr/>
        </p:nvPicPr>
        <p:blipFill rotWithShape="1">
          <a:blip r:embed="rId4">
            <a:alphaModFix/>
          </a:blip>
          <a:srcRect b="0" l="0" r="0" t="0"/>
          <a:stretch/>
        </p:blipFill>
        <p:spPr>
          <a:xfrm>
            <a:off x="6575397" y="50825"/>
            <a:ext cx="635105" cy="55261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1" name="Shape 321"/>
        <p:cNvGrpSpPr/>
        <p:nvPr/>
      </p:nvGrpSpPr>
      <p:grpSpPr>
        <a:xfrm>
          <a:off x="0" y="0"/>
          <a:ext cx="0" cy="0"/>
          <a:chOff x="0" y="0"/>
          <a:chExt cx="0" cy="0"/>
        </a:xfrm>
      </p:grpSpPr>
      <p:sp>
        <p:nvSpPr>
          <p:cNvPr id="322" name="Google Shape;322;p35"/>
          <p:cNvSpPr txBox="1"/>
          <p:nvPr>
            <p:ph idx="12" type="sldNum"/>
          </p:nvPr>
        </p:nvSpPr>
        <p:spPr>
          <a:xfrm>
            <a:off x="8172400" y="4677984"/>
            <a:ext cx="936000" cy="3279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FF0000"/>
              </a:buClr>
              <a:buSzPts val="300"/>
              <a:buFont typeface="Calibri"/>
              <a:buNone/>
            </a:pPr>
            <a:fld id="{00000000-1234-1234-1234-123412341234}" type="slidenum">
              <a:rPr lang="fr-FR"/>
              <a:t>‹#›</a:t>
            </a:fld>
            <a:endParaRPr/>
          </a:p>
        </p:txBody>
      </p:sp>
      <p:sp>
        <p:nvSpPr>
          <p:cNvPr id="323" name="Google Shape;323;p35"/>
          <p:cNvSpPr txBox="1"/>
          <p:nvPr>
            <p:ph type="title"/>
          </p:nvPr>
        </p:nvSpPr>
        <p:spPr>
          <a:xfrm>
            <a:off x="0" y="19717"/>
            <a:ext cx="9144000" cy="661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800"/>
              <a:buNone/>
            </a:pPr>
            <a:r>
              <a:rPr lang="fr-FR"/>
              <a:t>Point sur le Budget - Budget 2018</a:t>
            </a:r>
            <a:endParaRPr/>
          </a:p>
        </p:txBody>
      </p:sp>
      <p:sp>
        <p:nvSpPr>
          <p:cNvPr id="324" name="Google Shape;324;p35"/>
          <p:cNvSpPr txBox="1"/>
          <p:nvPr/>
        </p:nvSpPr>
        <p:spPr>
          <a:xfrm>
            <a:off x="8067350" y="129025"/>
            <a:ext cx="701400" cy="447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fr-FR" sz="1800" u="none" cap="none" strike="noStrike">
                <a:solidFill>
                  <a:srgbClr val="980000"/>
                </a:solidFill>
                <a:latin typeface="Arial"/>
                <a:ea typeface="Arial"/>
                <a:cs typeface="Arial"/>
                <a:sym typeface="Arial"/>
              </a:rPr>
              <a:t>YRI</a:t>
            </a:r>
            <a:endParaRPr b="0" i="0" sz="1800" u="none" cap="none" strike="noStrike">
              <a:solidFill>
                <a:srgbClr val="980000"/>
              </a:solidFill>
              <a:latin typeface="Arial"/>
              <a:ea typeface="Arial"/>
              <a:cs typeface="Arial"/>
              <a:sym typeface="Arial"/>
            </a:endParaRPr>
          </a:p>
        </p:txBody>
      </p:sp>
      <p:pic>
        <p:nvPicPr>
          <p:cNvPr id="325" name="Google Shape;325;p35"/>
          <p:cNvPicPr preferRelativeResize="0"/>
          <p:nvPr/>
        </p:nvPicPr>
        <p:blipFill rotWithShape="1">
          <a:blip r:embed="rId3">
            <a:alphaModFix/>
          </a:blip>
          <a:srcRect b="0" l="0" r="0" t="0"/>
          <a:stretch/>
        </p:blipFill>
        <p:spPr>
          <a:xfrm>
            <a:off x="8651950" y="66853"/>
            <a:ext cx="339850" cy="567550"/>
          </a:xfrm>
          <a:prstGeom prst="rect">
            <a:avLst/>
          </a:prstGeom>
          <a:noFill/>
          <a:ln>
            <a:noFill/>
          </a:ln>
        </p:spPr>
      </p:pic>
      <p:pic>
        <p:nvPicPr>
          <p:cNvPr id="326" name="Google Shape;326;p35"/>
          <p:cNvPicPr preferRelativeResize="0"/>
          <p:nvPr/>
        </p:nvPicPr>
        <p:blipFill>
          <a:blip r:embed="rId4">
            <a:alphaModFix/>
          </a:blip>
          <a:stretch>
            <a:fillRect/>
          </a:stretch>
        </p:blipFill>
        <p:spPr>
          <a:xfrm>
            <a:off x="20675" y="891887"/>
            <a:ext cx="9102646" cy="3575737"/>
          </a:xfrm>
          <a:prstGeom prst="rect">
            <a:avLst/>
          </a:prstGeom>
          <a:noFill/>
          <a:ln>
            <a:noFill/>
          </a:ln>
        </p:spPr>
      </p:pic>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35" name="Shape 1535"/>
        <p:cNvGrpSpPr/>
        <p:nvPr/>
      </p:nvGrpSpPr>
      <p:grpSpPr>
        <a:xfrm>
          <a:off x="0" y="0"/>
          <a:ext cx="0" cy="0"/>
          <a:chOff x="0" y="0"/>
          <a:chExt cx="0" cy="0"/>
        </a:xfrm>
      </p:grpSpPr>
      <p:sp>
        <p:nvSpPr>
          <p:cNvPr id="1536" name="Google Shape;1536;p134"/>
          <p:cNvSpPr txBox="1"/>
          <p:nvPr>
            <p:ph idx="12" type="sldNum"/>
          </p:nvPr>
        </p:nvSpPr>
        <p:spPr>
          <a:xfrm>
            <a:off x="8172400" y="4677984"/>
            <a:ext cx="936000" cy="3279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300"/>
              <a:buNone/>
            </a:pPr>
            <a:fld id="{00000000-1234-1234-1234-123412341234}" type="slidenum">
              <a:rPr lang="fr-FR"/>
              <a:t>‹#›</a:t>
            </a:fld>
            <a:endParaRPr/>
          </a:p>
        </p:txBody>
      </p:sp>
      <p:sp>
        <p:nvSpPr>
          <p:cNvPr id="1537" name="Google Shape;1537;p134"/>
          <p:cNvSpPr txBox="1"/>
          <p:nvPr>
            <p:ph type="title"/>
          </p:nvPr>
        </p:nvSpPr>
        <p:spPr>
          <a:xfrm>
            <a:off x="0" y="19717"/>
            <a:ext cx="9144000" cy="661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800"/>
              <a:buNone/>
            </a:pPr>
            <a:r>
              <a:rPr lang="fr-FR"/>
              <a:t>Bilan Massique - Motorisation</a:t>
            </a:r>
            <a:endParaRPr/>
          </a:p>
        </p:txBody>
      </p:sp>
      <p:graphicFrame>
        <p:nvGraphicFramePr>
          <p:cNvPr id="1538" name="Google Shape;1538;p134"/>
          <p:cNvGraphicFramePr/>
          <p:nvPr/>
        </p:nvGraphicFramePr>
        <p:xfrm>
          <a:off x="1824038" y="1079600"/>
          <a:ext cx="3000000" cy="3000000"/>
        </p:xfrm>
        <a:graphic>
          <a:graphicData uri="http://schemas.openxmlformats.org/drawingml/2006/table">
            <a:tbl>
              <a:tblPr>
                <a:noFill/>
                <a:tableStyleId>{6BD9802B-0661-4D8F-9B7C-1BF18A38B5A8}</a:tableStyleId>
              </a:tblPr>
              <a:tblGrid>
                <a:gridCol w="2638425"/>
                <a:gridCol w="952500"/>
                <a:gridCol w="952500"/>
                <a:gridCol w="952500"/>
              </a:tblGrid>
              <a:tr h="200025">
                <a:tc gridSpan="4">
                  <a:txBody>
                    <a:bodyPr>
                      <a:noAutofit/>
                    </a:bodyPr>
                    <a:lstStyle/>
                    <a:p>
                      <a:pPr indent="0" lvl="0" marL="0" rtl="0" algn="ctr">
                        <a:lnSpc>
                          <a:spcPct val="115000"/>
                        </a:lnSpc>
                        <a:spcBef>
                          <a:spcPts val="0"/>
                        </a:spcBef>
                        <a:spcAft>
                          <a:spcPts val="0"/>
                        </a:spcAft>
                        <a:buNone/>
                      </a:pPr>
                      <a:r>
                        <a:rPr b="1" i="1" lang="fr-FR" sz="1000"/>
                        <a:t>BUDGET MASSIQUE S2: MOTORISATION INSTRUMENTEE</a:t>
                      </a:r>
                      <a:endParaRPr b="1" i="1"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r>
              <a:tr h="200025">
                <a:tc>
                  <a:txBody>
                    <a:bodyPr>
                      <a:noAutofit/>
                    </a:bodyPr>
                    <a:lstStyle/>
                    <a:p>
                      <a:pPr indent="0" lvl="0" marL="0" rtl="0" algn="l">
                        <a:lnSpc>
                          <a:spcPct val="115000"/>
                        </a:lnSpc>
                        <a:spcBef>
                          <a:spcPts val="0"/>
                        </a:spcBef>
                        <a:spcAft>
                          <a:spcPts val="0"/>
                        </a:spcAft>
                        <a:buNone/>
                      </a:pPr>
                      <a:r>
                        <a:rPr lang="fr-FR" sz="1000"/>
                        <a:t>Système</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c>
                  <a:txBody>
                    <a:bodyPr>
                      <a:noAutofit/>
                    </a:bodyPr>
                    <a:lstStyle/>
                    <a:p>
                      <a:pPr indent="0" lvl="0" marL="0" rtl="0" algn="ctr">
                        <a:lnSpc>
                          <a:spcPct val="115000"/>
                        </a:lnSpc>
                        <a:spcBef>
                          <a:spcPts val="0"/>
                        </a:spcBef>
                        <a:spcAft>
                          <a:spcPts val="0"/>
                        </a:spcAft>
                        <a:buNone/>
                      </a:pPr>
                      <a:r>
                        <a:rPr lang="fr-FR" sz="1000"/>
                        <a:t>Vulcanix</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c>
                  <a:txBody>
                    <a:bodyPr>
                      <a:noAutofit/>
                    </a:bodyPr>
                    <a:lstStyle/>
                    <a:p>
                      <a:pPr indent="0" lvl="0" marL="0" rtl="0" algn="ctr">
                        <a:lnSpc>
                          <a:spcPct val="115000"/>
                        </a:lnSpc>
                        <a:spcBef>
                          <a:spcPts val="0"/>
                        </a:spcBef>
                        <a:spcAft>
                          <a:spcPts val="0"/>
                        </a:spcAft>
                        <a:buNone/>
                      </a:pPr>
                      <a:r>
                        <a:rPr lang="fr-FR" sz="1000"/>
                        <a:t>Prévisionnelle</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c>
                  <a:txBody>
                    <a:bodyPr>
                      <a:noAutofit/>
                    </a:bodyPr>
                    <a:lstStyle/>
                    <a:p>
                      <a:pPr indent="0" lvl="0" marL="0" rtl="0" algn="l">
                        <a:lnSpc>
                          <a:spcPct val="115000"/>
                        </a:lnSpc>
                        <a:spcBef>
                          <a:spcPts val="0"/>
                        </a:spcBef>
                        <a:spcAft>
                          <a:spcPts val="0"/>
                        </a:spcAft>
                        <a:buNone/>
                      </a:pPr>
                      <a:r>
                        <a:rPr lang="fr-FR" sz="1000"/>
                        <a:t>Estimée</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r>
              <a:tr h="200025">
                <a:tc>
                  <a:txBody>
                    <a:bodyPr>
                      <a:noAutofit/>
                    </a:bodyPr>
                    <a:lstStyle/>
                    <a:p>
                      <a:pPr indent="0" lvl="0" marL="0" rtl="0" algn="l">
                        <a:lnSpc>
                          <a:spcPct val="115000"/>
                        </a:lnSpc>
                        <a:spcBef>
                          <a:spcPts val="0"/>
                        </a:spcBef>
                        <a:spcAft>
                          <a:spcPts val="0"/>
                        </a:spcAft>
                        <a:buNone/>
                      </a:pPr>
                      <a:r>
                        <a:rPr lang="fr-FR" sz="1000"/>
                        <a:t>Admission</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lang="fr-FR" sz="1000"/>
                        <a:t>1,581</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lang="fr-FR" sz="1000"/>
                        <a:t>3</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lang="fr-FR" sz="1000"/>
                        <a:t>1,453</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00025">
                <a:tc>
                  <a:txBody>
                    <a:bodyPr>
                      <a:noAutofit/>
                    </a:bodyPr>
                    <a:lstStyle/>
                    <a:p>
                      <a:pPr indent="0" lvl="0" marL="0" rtl="0" algn="l">
                        <a:lnSpc>
                          <a:spcPct val="115000"/>
                        </a:lnSpc>
                        <a:spcBef>
                          <a:spcPts val="0"/>
                        </a:spcBef>
                        <a:spcAft>
                          <a:spcPts val="0"/>
                        </a:spcAft>
                        <a:buNone/>
                      </a:pPr>
                      <a:r>
                        <a:rPr lang="fr-FR" sz="1000"/>
                        <a:t>Echappement</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lang="fr-FR" sz="1000"/>
                        <a:t>3,5</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lang="fr-FR" sz="1000"/>
                        <a:t>5</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lang="fr-FR" sz="1000"/>
                        <a:t>3,3</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00025">
                <a:tc>
                  <a:txBody>
                    <a:bodyPr>
                      <a:noAutofit/>
                    </a:bodyPr>
                    <a:lstStyle/>
                    <a:p>
                      <a:pPr indent="0" lvl="0" marL="0" rtl="0" algn="l">
                        <a:lnSpc>
                          <a:spcPct val="115000"/>
                        </a:lnSpc>
                        <a:spcBef>
                          <a:spcPts val="0"/>
                        </a:spcBef>
                        <a:spcAft>
                          <a:spcPts val="0"/>
                        </a:spcAft>
                        <a:buNone/>
                      </a:pPr>
                      <a:r>
                        <a:rPr lang="fr-FR" sz="1000"/>
                        <a:t>Moteur</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lang="fr-FR" sz="1000"/>
                        <a:t>60</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lang="fr-FR" sz="1000"/>
                        <a:t>60</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lang="fr-FR" sz="1000"/>
                        <a:t>60</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00025">
                <a:tc>
                  <a:txBody>
                    <a:bodyPr>
                      <a:noAutofit/>
                    </a:bodyPr>
                    <a:lstStyle/>
                    <a:p>
                      <a:pPr indent="0" lvl="0" marL="0" rtl="0" algn="l">
                        <a:lnSpc>
                          <a:spcPct val="115000"/>
                        </a:lnSpc>
                        <a:spcBef>
                          <a:spcPts val="0"/>
                        </a:spcBef>
                        <a:spcAft>
                          <a:spcPts val="0"/>
                        </a:spcAft>
                        <a:buNone/>
                      </a:pPr>
                      <a:r>
                        <a:rPr lang="fr-FR" sz="1000"/>
                        <a:t>Circuit de carburant</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lang="fr-FR" sz="1000"/>
                        <a:t>3</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lang="fr-FR" sz="1000"/>
                        <a:t>3</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lang="fr-FR" sz="1000"/>
                        <a:t>3</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00025">
                <a:tc>
                  <a:txBody>
                    <a:bodyPr>
                      <a:noAutofit/>
                    </a:bodyPr>
                    <a:lstStyle/>
                    <a:p>
                      <a:pPr indent="0" lvl="0" marL="0" rtl="0" algn="l">
                        <a:lnSpc>
                          <a:spcPct val="115000"/>
                        </a:lnSpc>
                        <a:spcBef>
                          <a:spcPts val="0"/>
                        </a:spcBef>
                        <a:spcAft>
                          <a:spcPts val="0"/>
                        </a:spcAft>
                        <a:buNone/>
                      </a:pPr>
                      <a:r>
                        <a:rPr lang="fr-FR" sz="1000"/>
                        <a:t>Refroidissement</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lang="fr-FR" sz="1000"/>
                        <a:t>3,084</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lang="fr-FR" sz="1000"/>
                        <a:t>3,18</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lang="fr-FR" sz="1000"/>
                        <a:t>3,287</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00025">
                <a:tc>
                  <a:txBody>
                    <a:bodyPr>
                      <a:noAutofit/>
                    </a:bodyPr>
                    <a:lstStyle/>
                    <a:p>
                      <a:pPr indent="0" lvl="0" marL="0" rtl="0" algn="l">
                        <a:lnSpc>
                          <a:spcPct val="115000"/>
                        </a:lnSpc>
                        <a:spcBef>
                          <a:spcPts val="0"/>
                        </a:spcBef>
                        <a:spcAft>
                          <a:spcPts val="0"/>
                        </a:spcAft>
                        <a:buNone/>
                      </a:pPr>
                      <a:r>
                        <a:rPr lang="fr-FR" sz="1000"/>
                        <a:t>Transmission secondaire</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lang="fr-FR" sz="1000"/>
                        <a:t>4</a:t>
                      </a:r>
                      <a:r>
                        <a:rPr lang="fr-FR" sz="1000"/>
                        <a:t>,321</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lang="fr-FR" sz="1000"/>
                        <a:t>2</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lang="fr-FR" sz="1000"/>
                        <a:t>3,287</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00025">
                <a:tc gridSpan="2">
                  <a:txBody>
                    <a:bodyPr>
                      <a:noAutofit/>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999999"/>
                    </a:solidFill>
                  </a:tcPr>
                </a:tc>
                <a:tc hMerge="1"/>
                <a:tc gridSpan="2">
                  <a:txBody>
                    <a:bodyPr>
                      <a:noAutofit/>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999999"/>
                    </a:solidFill>
                  </a:tcPr>
                </a:tc>
                <a:tc hMerge="1"/>
              </a:tr>
              <a:tr h="200025">
                <a:tc>
                  <a:txBody>
                    <a:bodyPr>
                      <a:noAutofit/>
                    </a:bodyPr>
                    <a:lstStyle/>
                    <a:p>
                      <a:pPr indent="0" lvl="0" marL="0" rtl="0" algn="l">
                        <a:lnSpc>
                          <a:spcPct val="115000"/>
                        </a:lnSpc>
                        <a:spcBef>
                          <a:spcPts val="0"/>
                        </a:spcBef>
                        <a:spcAft>
                          <a:spcPts val="0"/>
                        </a:spcAft>
                        <a:buNone/>
                      </a:pPr>
                      <a:r>
                        <a:rPr lang="fr-FR" sz="1000"/>
                        <a:t>MASSE TOTALE (kg)</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lang="fr-FR" sz="1000"/>
                        <a:t>76,187</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lang="fr-FR" sz="1000"/>
                        <a:t>76,18</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lang="fr-FR" sz="1000"/>
                        <a:t>74,327</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43" name="Shape 1543"/>
        <p:cNvGrpSpPr/>
        <p:nvPr/>
      </p:nvGrpSpPr>
      <p:grpSpPr>
        <a:xfrm>
          <a:off x="0" y="0"/>
          <a:ext cx="0" cy="0"/>
          <a:chOff x="0" y="0"/>
          <a:chExt cx="0" cy="0"/>
        </a:xfrm>
      </p:grpSpPr>
      <p:sp>
        <p:nvSpPr>
          <p:cNvPr id="1544" name="Google Shape;1544;p135"/>
          <p:cNvSpPr txBox="1"/>
          <p:nvPr>
            <p:ph idx="12" type="sldNum"/>
          </p:nvPr>
        </p:nvSpPr>
        <p:spPr>
          <a:xfrm>
            <a:off x="8172400" y="4677984"/>
            <a:ext cx="936000" cy="3279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FF0000"/>
              </a:buClr>
              <a:buSzPts val="300"/>
              <a:buFont typeface="Calibri"/>
              <a:buNone/>
            </a:pPr>
            <a:fld id="{00000000-1234-1234-1234-123412341234}" type="slidenum">
              <a:rPr lang="fr-FR"/>
              <a:t>‹#›</a:t>
            </a:fld>
            <a:endParaRPr/>
          </a:p>
        </p:txBody>
      </p:sp>
      <p:sp>
        <p:nvSpPr>
          <p:cNvPr id="1545" name="Google Shape;1545;p135"/>
          <p:cNvSpPr txBox="1"/>
          <p:nvPr>
            <p:ph idx="1" type="body"/>
          </p:nvPr>
        </p:nvSpPr>
        <p:spPr>
          <a:xfrm>
            <a:off x="0" y="810825"/>
            <a:ext cx="5196000" cy="2862300"/>
          </a:xfrm>
          <a:prstGeom prst="rect">
            <a:avLst/>
          </a:prstGeom>
          <a:noFill/>
          <a:ln>
            <a:noFill/>
          </a:ln>
        </p:spPr>
        <p:txBody>
          <a:bodyPr anchorCtr="0" anchor="t" bIns="91425" lIns="91425" spcFirstLastPara="1" rIns="91425" wrap="square" tIns="91425">
            <a:noAutofit/>
          </a:bodyPr>
          <a:lstStyle/>
          <a:p>
            <a:pPr indent="457200" lvl="0" marL="457200" rtl="0" algn="l">
              <a:lnSpc>
                <a:spcPct val="100000"/>
              </a:lnSpc>
              <a:spcBef>
                <a:spcPts val="0"/>
              </a:spcBef>
              <a:spcAft>
                <a:spcPts val="0"/>
              </a:spcAft>
              <a:buSzPts val="2800"/>
              <a:buNone/>
            </a:pPr>
            <a:r>
              <a:t/>
            </a:r>
            <a:endParaRPr b="0" sz="2400">
              <a:solidFill>
                <a:srgbClr val="595959"/>
              </a:solidFill>
            </a:endParaRPr>
          </a:p>
          <a:p>
            <a:pPr indent="-381000" lvl="0" marL="457200" rtl="0" algn="l">
              <a:lnSpc>
                <a:spcPct val="100000"/>
              </a:lnSpc>
              <a:spcBef>
                <a:spcPts val="0"/>
              </a:spcBef>
              <a:spcAft>
                <a:spcPts val="0"/>
              </a:spcAft>
              <a:buClr>
                <a:srgbClr val="595959"/>
              </a:buClr>
              <a:buSzPts val="2400"/>
              <a:buAutoNum type="arabicPeriod"/>
            </a:pPr>
            <a:r>
              <a:rPr b="0" lang="fr-FR" sz="2400">
                <a:solidFill>
                  <a:schemeClr val="dk2"/>
                </a:solidFill>
              </a:rPr>
              <a:t>Organisation Département SEISM</a:t>
            </a:r>
            <a:endParaRPr b="0" sz="2400">
              <a:solidFill>
                <a:schemeClr val="dk2"/>
              </a:solidFill>
            </a:endParaRPr>
          </a:p>
          <a:p>
            <a:pPr indent="-381000" lvl="0" marL="457200" rtl="0" algn="l">
              <a:lnSpc>
                <a:spcPct val="100000"/>
              </a:lnSpc>
              <a:spcBef>
                <a:spcPts val="0"/>
              </a:spcBef>
              <a:spcAft>
                <a:spcPts val="0"/>
              </a:spcAft>
              <a:buClr>
                <a:schemeClr val="dk2"/>
              </a:buClr>
              <a:buSzPts val="2400"/>
              <a:buAutoNum type="arabicPeriod"/>
            </a:pPr>
            <a:r>
              <a:rPr b="0" lang="fr-FR" sz="2400">
                <a:solidFill>
                  <a:schemeClr val="dk2"/>
                </a:solidFill>
              </a:rPr>
              <a:t>Faisceau électrique</a:t>
            </a:r>
            <a:endParaRPr b="0" sz="2400">
              <a:solidFill>
                <a:schemeClr val="dk2"/>
              </a:solidFill>
            </a:endParaRPr>
          </a:p>
          <a:p>
            <a:pPr indent="-381000" lvl="0" marL="457200" rtl="0" algn="l">
              <a:lnSpc>
                <a:spcPct val="100000"/>
              </a:lnSpc>
              <a:spcBef>
                <a:spcPts val="0"/>
              </a:spcBef>
              <a:spcAft>
                <a:spcPts val="0"/>
              </a:spcAft>
              <a:buClr>
                <a:schemeClr val="dk2"/>
              </a:buClr>
              <a:buSzPts val="2400"/>
              <a:buAutoNum type="arabicPeriod"/>
            </a:pPr>
            <a:r>
              <a:rPr b="0" lang="fr-FR" sz="2400">
                <a:solidFill>
                  <a:srgbClr val="595959"/>
                </a:solidFill>
              </a:rPr>
              <a:t>Tableau de Bord</a:t>
            </a:r>
            <a:endParaRPr b="0" sz="2400">
              <a:solidFill>
                <a:srgbClr val="595959"/>
              </a:solidFill>
            </a:endParaRPr>
          </a:p>
          <a:p>
            <a:pPr indent="-381000" lvl="0" marL="457200" rtl="0" algn="l">
              <a:lnSpc>
                <a:spcPct val="100000"/>
              </a:lnSpc>
              <a:spcBef>
                <a:spcPts val="0"/>
              </a:spcBef>
              <a:spcAft>
                <a:spcPts val="0"/>
              </a:spcAft>
              <a:buClr>
                <a:srgbClr val="595959"/>
              </a:buClr>
              <a:buSzPts val="2400"/>
              <a:buAutoNum type="arabicPeriod"/>
            </a:pPr>
            <a:r>
              <a:rPr b="0" lang="fr-FR" sz="2400">
                <a:solidFill>
                  <a:srgbClr val="595959"/>
                </a:solidFill>
              </a:rPr>
              <a:t>Carte Avant</a:t>
            </a:r>
            <a:endParaRPr b="0" sz="2400">
              <a:solidFill>
                <a:srgbClr val="595959"/>
              </a:solidFill>
            </a:endParaRPr>
          </a:p>
          <a:p>
            <a:pPr indent="-381000" lvl="0" marL="457200" rtl="0" algn="l">
              <a:lnSpc>
                <a:spcPct val="100000"/>
              </a:lnSpc>
              <a:spcBef>
                <a:spcPts val="0"/>
              </a:spcBef>
              <a:spcAft>
                <a:spcPts val="0"/>
              </a:spcAft>
              <a:buClr>
                <a:srgbClr val="595959"/>
              </a:buClr>
              <a:buSzPts val="2400"/>
              <a:buAutoNum type="arabicPeriod"/>
            </a:pPr>
            <a:r>
              <a:rPr b="0" lang="fr-FR" sz="2400">
                <a:solidFill>
                  <a:srgbClr val="595959"/>
                </a:solidFill>
              </a:rPr>
              <a:t>Passage de vitesse</a:t>
            </a:r>
            <a:endParaRPr b="0" sz="2400">
              <a:solidFill>
                <a:srgbClr val="595959"/>
              </a:solidFill>
            </a:endParaRPr>
          </a:p>
          <a:p>
            <a:pPr indent="-381000" lvl="0" marL="457200" rtl="0" algn="l">
              <a:lnSpc>
                <a:spcPct val="100000"/>
              </a:lnSpc>
              <a:spcBef>
                <a:spcPts val="0"/>
              </a:spcBef>
              <a:spcAft>
                <a:spcPts val="0"/>
              </a:spcAft>
              <a:buClr>
                <a:srgbClr val="595959"/>
              </a:buClr>
              <a:buSzPts val="2400"/>
              <a:buAutoNum type="arabicPeriod"/>
            </a:pPr>
            <a:r>
              <a:rPr b="0" lang="fr-FR" sz="2400">
                <a:solidFill>
                  <a:schemeClr val="dk2"/>
                </a:solidFill>
              </a:rPr>
              <a:t>BSPD</a:t>
            </a:r>
            <a:endParaRPr b="0" sz="2400">
              <a:solidFill>
                <a:schemeClr val="dk2"/>
              </a:solidFill>
            </a:endParaRPr>
          </a:p>
          <a:p>
            <a:pPr indent="0" lvl="0" marL="0" rtl="0" algn="l">
              <a:lnSpc>
                <a:spcPct val="100000"/>
              </a:lnSpc>
              <a:spcBef>
                <a:spcPts val="560"/>
              </a:spcBef>
              <a:spcAft>
                <a:spcPts val="0"/>
              </a:spcAft>
              <a:buSzPts val="2800"/>
              <a:buNone/>
            </a:pPr>
            <a:r>
              <a:t/>
            </a:r>
            <a:endParaRPr b="0" sz="2400">
              <a:solidFill>
                <a:srgbClr val="595959"/>
              </a:solidFill>
            </a:endParaRPr>
          </a:p>
          <a:p>
            <a:pPr indent="0" lvl="0" marL="0" rtl="0" algn="l">
              <a:lnSpc>
                <a:spcPct val="100000"/>
              </a:lnSpc>
              <a:spcBef>
                <a:spcPts val="560"/>
              </a:spcBef>
              <a:spcAft>
                <a:spcPts val="0"/>
              </a:spcAft>
              <a:buSzPts val="2800"/>
              <a:buNone/>
            </a:pPr>
            <a:r>
              <a:t/>
            </a:r>
            <a:endParaRPr b="0" sz="2400">
              <a:solidFill>
                <a:srgbClr val="595959"/>
              </a:solidFill>
            </a:endParaRPr>
          </a:p>
          <a:p>
            <a:pPr indent="0" lvl="0" marL="0" rtl="0" algn="l">
              <a:lnSpc>
                <a:spcPct val="100000"/>
              </a:lnSpc>
              <a:spcBef>
                <a:spcPts val="0"/>
              </a:spcBef>
              <a:spcAft>
                <a:spcPts val="0"/>
              </a:spcAft>
              <a:buSzPts val="2800"/>
              <a:buNone/>
            </a:pPr>
            <a:r>
              <a:t/>
            </a:r>
            <a:endParaRPr b="0" sz="2400"/>
          </a:p>
          <a:p>
            <a:pPr indent="0" lvl="0" marL="0" rtl="0" algn="l">
              <a:lnSpc>
                <a:spcPct val="100000"/>
              </a:lnSpc>
              <a:spcBef>
                <a:spcPts val="0"/>
              </a:spcBef>
              <a:spcAft>
                <a:spcPts val="0"/>
              </a:spcAft>
              <a:buSzPts val="2800"/>
              <a:buNone/>
            </a:pPr>
            <a:r>
              <a:t/>
            </a:r>
            <a:endParaRPr b="0" sz="2400"/>
          </a:p>
          <a:p>
            <a:pPr indent="0" lvl="0" marL="0" rtl="0" algn="l">
              <a:lnSpc>
                <a:spcPct val="100000"/>
              </a:lnSpc>
              <a:spcBef>
                <a:spcPts val="0"/>
              </a:spcBef>
              <a:spcAft>
                <a:spcPts val="0"/>
              </a:spcAft>
              <a:buSzPts val="2800"/>
              <a:buNone/>
            </a:pPr>
            <a:r>
              <a:t/>
            </a:r>
            <a:endParaRPr b="0" sz="2400"/>
          </a:p>
        </p:txBody>
      </p:sp>
      <p:sp>
        <p:nvSpPr>
          <p:cNvPr id="1546" name="Google Shape;1546;p135"/>
          <p:cNvSpPr txBox="1"/>
          <p:nvPr>
            <p:ph type="title"/>
          </p:nvPr>
        </p:nvSpPr>
        <p:spPr>
          <a:xfrm>
            <a:off x="0" y="19717"/>
            <a:ext cx="9144000" cy="661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800"/>
              <a:buNone/>
            </a:pPr>
            <a:r>
              <a:rPr lang="fr-FR" sz="2400">
                <a:solidFill>
                  <a:schemeClr val="accent1"/>
                </a:solidFill>
              </a:rPr>
              <a:t>S4 - Système SEISM </a:t>
            </a:r>
            <a:endParaRPr/>
          </a:p>
        </p:txBody>
      </p: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51" name="Shape 1551"/>
        <p:cNvGrpSpPr/>
        <p:nvPr/>
      </p:nvGrpSpPr>
      <p:grpSpPr>
        <a:xfrm>
          <a:off x="0" y="0"/>
          <a:ext cx="0" cy="0"/>
          <a:chOff x="0" y="0"/>
          <a:chExt cx="0" cy="0"/>
        </a:xfrm>
      </p:grpSpPr>
      <p:sp>
        <p:nvSpPr>
          <p:cNvPr id="1552" name="Google Shape;1552;p136"/>
          <p:cNvSpPr txBox="1"/>
          <p:nvPr>
            <p:ph idx="12" type="sldNum"/>
          </p:nvPr>
        </p:nvSpPr>
        <p:spPr>
          <a:xfrm>
            <a:off x="8172400" y="4677984"/>
            <a:ext cx="936000" cy="3279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FF0000"/>
              </a:buClr>
              <a:buSzPts val="300"/>
              <a:buFont typeface="Calibri"/>
              <a:buNone/>
            </a:pPr>
            <a:fld id="{00000000-1234-1234-1234-123412341234}" type="slidenum">
              <a:rPr lang="fr-FR"/>
              <a:t>‹#›</a:t>
            </a:fld>
            <a:endParaRPr/>
          </a:p>
        </p:txBody>
      </p:sp>
      <p:sp>
        <p:nvSpPr>
          <p:cNvPr id="1553" name="Google Shape;1553;p136"/>
          <p:cNvSpPr txBox="1"/>
          <p:nvPr>
            <p:ph type="title"/>
          </p:nvPr>
        </p:nvSpPr>
        <p:spPr>
          <a:xfrm>
            <a:off x="0" y="19717"/>
            <a:ext cx="9144000" cy="661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800"/>
              <a:buNone/>
            </a:pPr>
            <a:r>
              <a:rPr lang="fr-FR"/>
              <a:t>S4 - SEISM</a:t>
            </a:r>
            <a:endParaRPr/>
          </a:p>
        </p:txBody>
      </p:sp>
      <p:sp>
        <p:nvSpPr>
          <p:cNvPr id="1554" name="Google Shape;1554;p136"/>
          <p:cNvSpPr txBox="1"/>
          <p:nvPr/>
        </p:nvSpPr>
        <p:spPr>
          <a:xfrm>
            <a:off x="106425" y="1167225"/>
            <a:ext cx="4933800" cy="2809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600"/>
              <a:buFont typeface="Arial"/>
              <a:buNone/>
            </a:pPr>
            <a:r>
              <a:rPr b="0" i="0" lang="fr-FR" sz="3600" u="none" cap="none" strike="noStrike">
                <a:solidFill>
                  <a:srgbClr val="000000"/>
                </a:solidFill>
                <a:latin typeface="Arial"/>
                <a:ea typeface="Arial"/>
                <a:cs typeface="Arial"/>
                <a:sym typeface="Arial"/>
              </a:rPr>
              <a:t>5  </a:t>
            </a:r>
            <a:r>
              <a:rPr b="0" i="0" lang="fr-FR" sz="2400" u="none" cap="none" strike="noStrike">
                <a:solidFill>
                  <a:srgbClr val="000000"/>
                </a:solidFill>
                <a:latin typeface="Arial"/>
                <a:ea typeface="Arial"/>
                <a:cs typeface="Arial"/>
                <a:sym typeface="Arial"/>
              </a:rPr>
              <a:t> 1A recrutés :</a:t>
            </a:r>
            <a:endParaRPr b="0"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342900" lvl="0" marL="457200" marR="0" rtl="0" algn="l">
              <a:lnSpc>
                <a:spcPct val="100000"/>
              </a:lnSpc>
              <a:spcBef>
                <a:spcPts val="0"/>
              </a:spcBef>
              <a:spcAft>
                <a:spcPts val="0"/>
              </a:spcAft>
              <a:buClr>
                <a:srgbClr val="000000"/>
              </a:buClr>
              <a:buSzPts val="1800"/>
              <a:buFont typeface="Arial"/>
              <a:buChar char="-"/>
            </a:pPr>
            <a:r>
              <a:rPr b="0" i="0" lang="fr-FR" sz="1800" u="none" cap="none" strike="noStrike">
                <a:solidFill>
                  <a:srgbClr val="000000"/>
                </a:solidFill>
                <a:latin typeface="Arial"/>
                <a:ea typeface="Arial"/>
                <a:cs typeface="Arial"/>
                <a:sym typeface="Arial"/>
              </a:rPr>
              <a:t>2 sur le passage de vitesse</a:t>
            </a:r>
            <a:endParaRPr b="0" i="0" sz="1800" u="none" cap="none" strike="noStrike">
              <a:solidFill>
                <a:srgbClr val="000000"/>
              </a:solidFill>
              <a:latin typeface="Arial"/>
              <a:ea typeface="Arial"/>
              <a:cs typeface="Arial"/>
              <a:sym typeface="Arial"/>
            </a:endParaRPr>
          </a:p>
          <a:p>
            <a:pPr indent="-342900" lvl="0" marL="457200" marR="0" rtl="0" algn="l">
              <a:lnSpc>
                <a:spcPct val="100000"/>
              </a:lnSpc>
              <a:spcBef>
                <a:spcPts val="0"/>
              </a:spcBef>
              <a:spcAft>
                <a:spcPts val="0"/>
              </a:spcAft>
              <a:buClr>
                <a:srgbClr val="000000"/>
              </a:buClr>
              <a:buSzPts val="1800"/>
              <a:buFont typeface="Arial"/>
              <a:buChar char="-"/>
            </a:pPr>
            <a:r>
              <a:rPr b="0" i="0" lang="fr-FR" sz="1800" u="none" cap="none" strike="noStrike">
                <a:solidFill>
                  <a:srgbClr val="000000"/>
                </a:solidFill>
                <a:latin typeface="Arial"/>
                <a:ea typeface="Arial"/>
                <a:cs typeface="Arial"/>
                <a:sym typeface="Arial"/>
              </a:rPr>
              <a:t>2 sur la carte avant et la liaison bus CAN</a:t>
            </a:r>
            <a:endParaRPr b="0" i="0" sz="1800" u="none" cap="none" strike="noStrike">
              <a:solidFill>
                <a:srgbClr val="000000"/>
              </a:solidFill>
              <a:latin typeface="Arial"/>
              <a:ea typeface="Arial"/>
              <a:cs typeface="Arial"/>
              <a:sym typeface="Arial"/>
            </a:endParaRPr>
          </a:p>
          <a:p>
            <a:pPr indent="-342900" lvl="0" marL="457200" marR="0" rtl="0" algn="l">
              <a:lnSpc>
                <a:spcPct val="100000"/>
              </a:lnSpc>
              <a:spcBef>
                <a:spcPts val="0"/>
              </a:spcBef>
              <a:spcAft>
                <a:spcPts val="0"/>
              </a:spcAft>
              <a:buClr>
                <a:srgbClr val="000000"/>
              </a:buClr>
              <a:buSzPts val="1800"/>
              <a:buFont typeface="Arial"/>
              <a:buChar char="-"/>
            </a:pPr>
            <a:r>
              <a:rPr b="0" i="0" lang="fr-FR" sz="1800" u="none" cap="none" strike="noStrike">
                <a:solidFill>
                  <a:srgbClr val="000000"/>
                </a:solidFill>
                <a:latin typeface="Arial"/>
                <a:ea typeface="Arial"/>
                <a:cs typeface="Arial"/>
                <a:sym typeface="Arial"/>
              </a:rPr>
              <a:t>1 sur le tableau de bord</a:t>
            </a:r>
            <a:endParaRPr b="0" i="0" sz="1800" u="none" cap="none" strike="noStrike">
              <a:solidFill>
                <a:srgbClr val="000000"/>
              </a:solidFill>
              <a:latin typeface="Arial"/>
              <a:ea typeface="Arial"/>
              <a:cs typeface="Arial"/>
              <a:sym typeface="Arial"/>
            </a:endParaRPr>
          </a:p>
        </p:txBody>
      </p:sp>
      <p:sp>
        <p:nvSpPr>
          <p:cNvPr id="1555" name="Google Shape;1555;p136"/>
          <p:cNvSpPr txBox="1"/>
          <p:nvPr/>
        </p:nvSpPr>
        <p:spPr>
          <a:xfrm>
            <a:off x="5285425" y="1275150"/>
            <a:ext cx="3564900" cy="1764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fr-FR" sz="2400" u="none" cap="none" strike="noStrike">
                <a:solidFill>
                  <a:srgbClr val="000000"/>
                </a:solidFill>
                <a:latin typeface="Arial"/>
                <a:ea typeface="Arial"/>
                <a:cs typeface="Arial"/>
                <a:sym typeface="Arial"/>
              </a:rPr>
              <a:t>Nouveautés :</a:t>
            </a:r>
            <a:endParaRPr b="0"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342900" lvl="0" marL="457200" marR="0" rtl="0" algn="l">
              <a:lnSpc>
                <a:spcPct val="100000"/>
              </a:lnSpc>
              <a:spcBef>
                <a:spcPts val="0"/>
              </a:spcBef>
              <a:spcAft>
                <a:spcPts val="0"/>
              </a:spcAft>
              <a:buClr>
                <a:srgbClr val="000000"/>
              </a:buClr>
              <a:buSzPts val="1800"/>
              <a:buFont typeface="Arial"/>
              <a:buChar char="-"/>
            </a:pPr>
            <a:r>
              <a:rPr b="0" i="0" lang="fr-FR" sz="1800" u="none" cap="none" strike="noStrike">
                <a:solidFill>
                  <a:srgbClr val="000000"/>
                </a:solidFill>
                <a:latin typeface="Arial"/>
                <a:ea typeface="Arial"/>
                <a:cs typeface="Arial"/>
                <a:sym typeface="Arial"/>
              </a:rPr>
              <a:t>Un système d’acquisition de </a:t>
            </a:r>
            <a:endParaRPr b="0" i="0" sz="1800" u="none" cap="none" strike="noStrike">
              <a:solidFill>
                <a:srgbClr val="000000"/>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800"/>
              <a:buFont typeface="Arial"/>
              <a:buNone/>
            </a:pPr>
            <a:r>
              <a:rPr b="0" i="0" lang="fr-FR" sz="1800" u="none" cap="none" strike="noStrike">
                <a:solidFill>
                  <a:srgbClr val="000000"/>
                </a:solidFill>
                <a:latin typeface="Arial"/>
                <a:ea typeface="Arial"/>
                <a:cs typeface="Arial"/>
                <a:sym typeface="Arial"/>
              </a:rPr>
              <a:t>données</a:t>
            </a:r>
            <a:endParaRPr b="0" i="0" sz="1800" u="none" cap="none" strike="noStrike">
              <a:solidFill>
                <a:srgbClr val="000000"/>
              </a:solidFill>
              <a:latin typeface="Arial"/>
              <a:ea typeface="Arial"/>
              <a:cs typeface="Arial"/>
              <a:sym typeface="Arial"/>
            </a:endParaRPr>
          </a:p>
          <a:p>
            <a:pPr indent="-342900" lvl="0" marL="457200" marR="0" rtl="0" algn="l">
              <a:lnSpc>
                <a:spcPct val="100000"/>
              </a:lnSpc>
              <a:spcBef>
                <a:spcPts val="0"/>
              </a:spcBef>
              <a:spcAft>
                <a:spcPts val="0"/>
              </a:spcAft>
              <a:buClr>
                <a:srgbClr val="000000"/>
              </a:buClr>
              <a:buSzPts val="1800"/>
              <a:buFont typeface="Arial"/>
              <a:buChar char="-"/>
            </a:pPr>
            <a:r>
              <a:rPr b="0" i="0" lang="fr-FR" sz="1800" u="none" cap="none" strike="noStrike">
                <a:solidFill>
                  <a:srgbClr val="000000"/>
                </a:solidFill>
                <a:latin typeface="Arial"/>
                <a:ea typeface="Arial"/>
                <a:cs typeface="Arial"/>
                <a:sym typeface="Arial"/>
              </a:rPr>
              <a:t>Le BSPD</a:t>
            </a:r>
            <a:endParaRPr b="0" i="0" sz="1800" u="none" cap="none" strike="noStrike">
              <a:solidFill>
                <a:srgbClr val="000000"/>
              </a:solidFill>
              <a:latin typeface="Arial"/>
              <a:ea typeface="Arial"/>
              <a:cs typeface="Arial"/>
              <a:sym typeface="Arial"/>
            </a:endParaRPr>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60" name="Shape 1560"/>
        <p:cNvGrpSpPr/>
        <p:nvPr/>
      </p:nvGrpSpPr>
      <p:grpSpPr>
        <a:xfrm>
          <a:off x="0" y="0"/>
          <a:ext cx="0" cy="0"/>
          <a:chOff x="0" y="0"/>
          <a:chExt cx="0" cy="0"/>
        </a:xfrm>
      </p:grpSpPr>
      <p:sp>
        <p:nvSpPr>
          <p:cNvPr id="1561" name="Google Shape;1561;p137"/>
          <p:cNvSpPr txBox="1"/>
          <p:nvPr>
            <p:ph idx="12" type="sldNum"/>
          </p:nvPr>
        </p:nvSpPr>
        <p:spPr>
          <a:xfrm>
            <a:off x="8172400" y="4677984"/>
            <a:ext cx="936000" cy="3279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FF0000"/>
              </a:buClr>
              <a:buSzPts val="300"/>
              <a:buFont typeface="Calibri"/>
              <a:buNone/>
            </a:pPr>
            <a:fld id="{00000000-1234-1234-1234-123412341234}" type="slidenum">
              <a:rPr lang="fr-FR"/>
              <a:t>‹#›</a:t>
            </a:fld>
            <a:endParaRPr/>
          </a:p>
        </p:txBody>
      </p:sp>
      <p:sp>
        <p:nvSpPr>
          <p:cNvPr id="1562" name="Google Shape;1562;p137"/>
          <p:cNvSpPr txBox="1"/>
          <p:nvPr>
            <p:ph type="title"/>
          </p:nvPr>
        </p:nvSpPr>
        <p:spPr>
          <a:xfrm>
            <a:off x="0" y="19717"/>
            <a:ext cx="9144000" cy="661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fr-FR">
                <a:solidFill>
                  <a:schemeClr val="accent1"/>
                </a:solidFill>
              </a:rPr>
              <a:t>Faisceau électrique </a:t>
            </a:r>
            <a:endParaRPr/>
          </a:p>
        </p:txBody>
      </p:sp>
      <p:sp>
        <p:nvSpPr>
          <p:cNvPr id="1563" name="Google Shape;1563;p137"/>
          <p:cNvSpPr txBox="1"/>
          <p:nvPr>
            <p:ph idx="1" type="body"/>
          </p:nvPr>
        </p:nvSpPr>
        <p:spPr>
          <a:xfrm>
            <a:off x="251550" y="681523"/>
            <a:ext cx="8640900" cy="4179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560"/>
              </a:spcBef>
              <a:spcAft>
                <a:spcPts val="0"/>
              </a:spcAft>
              <a:buSzPts val="2800"/>
              <a:buNone/>
            </a:pPr>
            <a:r>
              <a:rPr lang="fr-FR" sz="2400">
                <a:solidFill>
                  <a:srgbClr val="7030A0"/>
                </a:solidFill>
              </a:rPr>
              <a:t>Fonction principale : </a:t>
            </a:r>
            <a:r>
              <a:rPr b="0" lang="fr-FR" sz="2400">
                <a:solidFill>
                  <a:schemeClr val="dk1"/>
                </a:solidFill>
              </a:rPr>
              <a:t>Relier tous les systèmes </a:t>
            </a:r>
            <a:r>
              <a:rPr b="0" lang="fr-FR" sz="2400"/>
              <a:t>électriques</a:t>
            </a:r>
            <a:r>
              <a:rPr b="0" lang="fr-FR" sz="2400">
                <a:solidFill>
                  <a:schemeClr val="dk1"/>
                </a:solidFill>
              </a:rPr>
              <a:t> entre eux</a:t>
            </a:r>
            <a:endParaRPr/>
          </a:p>
          <a:p>
            <a:pPr indent="0" lvl="0" marL="0" rtl="0" algn="l">
              <a:lnSpc>
                <a:spcPct val="100000"/>
              </a:lnSpc>
              <a:spcBef>
                <a:spcPts val="560"/>
              </a:spcBef>
              <a:spcAft>
                <a:spcPts val="0"/>
              </a:spcAft>
              <a:buSzPts val="2800"/>
              <a:buNone/>
            </a:pPr>
            <a:r>
              <a:rPr lang="fr-FR" sz="2400">
                <a:solidFill>
                  <a:schemeClr val="accent5"/>
                </a:solidFill>
              </a:rPr>
              <a:t>Objectif :</a:t>
            </a:r>
            <a:r>
              <a:rPr lang="fr-FR" sz="2400"/>
              <a:t> </a:t>
            </a:r>
            <a:r>
              <a:rPr b="0" lang="fr-FR" sz="2400"/>
              <a:t>Ajouter les composants de télémétrie et réduire la masse</a:t>
            </a:r>
            <a:endParaRPr b="0" sz="1800"/>
          </a:p>
          <a:p>
            <a:pPr indent="0" lvl="0" marL="0" rtl="0" algn="l">
              <a:lnSpc>
                <a:spcPct val="100000"/>
              </a:lnSpc>
              <a:spcBef>
                <a:spcPts val="560"/>
              </a:spcBef>
              <a:spcAft>
                <a:spcPts val="0"/>
              </a:spcAft>
              <a:buSzPts val="2800"/>
              <a:buNone/>
            </a:pPr>
            <a:r>
              <a:t/>
            </a:r>
            <a:endParaRPr sz="1800">
              <a:solidFill>
                <a:schemeClr val="accent4"/>
              </a:solidFill>
            </a:endParaRPr>
          </a:p>
          <a:p>
            <a:pPr indent="0" lvl="0" marL="0" rtl="0" algn="l">
              <a:lnSpc>
                <a:spcPct val="100000"/>
              </a:lnSpc>
              <a:spcBef>
                <a:spcPts val="560"/>
              </a:spcBef>
              <a:spcAft>
                <a:spcPts val="0"/>
              </a:spcAft>
              <a:buSzPts val="2800"/>
              <a:buNone/>
            </a:pPr>
            <a:r>
              <a:rPr lang="fr-FR" sz="2000">
                <a:solidFill>
                  <a:schemeClr val="accent4"/>
                </a:solidFill>
              </a:rPr>
              <a:t>Fait : </a:t>
            </a:r>
            <a:endParaRPr sz="2000">
              <a:solidFill>
                <a:schemeClr val="accent4"/>
              </a:solidFill>
            </a:endParaRPr>
          </a:p>
          <a:p>
            <a:pPr indent="0" lvl="0" marL="0" rtl="0" algn="l">
              <a:lnSpc>
                <a:spcPct val="100000"/>
              </a:lnSpc>
              <a:spcBef>
                <a:spcPts val="560"/>
              </a:spcBef>
              <a:spcAft>
                <a:spcPts val="0"/>
              </a:spcAft>
              <a:buSzPts val="2800"/>
              <a:buNone/>
            </a:pPr>
            <a:r>
              <a:rPr b="0" lang="fr-FR" sz="2000">
                <a:solidFill>
                  <a:schemeClr val="dk1"/>
                </a:solidFill>
              </a:rPr>
              <a:t>Schéma logique</a:t>
            </a:r>
            <a:endParaRPr b="0" sz="2000">
              <a:solidFill>
                <a:schemeClr val="dk1"/>
              </a:solidFill>
            </a:endParaRPr>
          </a:p>
          <a:p>
            <a:pPr indent="0" lvl="0" marL="0" rtl="0" algn="l">
              <a:lnSpc>
                <a:spcPct val="100000"/>
              </a:lnSpc>
              <a:spcBef>
                <a:spcPts val="560"/>
              </a:spcBef>
              <a:spcAft>
                <a:spcPts val="0"/>
              </a:spcAft>
              <a:buSzPts val="2800"/>
              <a:buNone/>
            </a:pPr>
            <a:r>
              <a:rPr b="0" lang="fr-FR" sz="2000"/>
              <a:t>dimensionnement</a:t>
            </a:r>
            <a:r>
              <a:rPr b="0" lang="fr-FR" sz="2000"/>
              <a:t> des câbles</a:t>
            </a:r>
            <a:endParaRPr b="0" sz="2000"/>
          </a:p>
          <a:p>
            <a:pPr indent="0" lvl="0" marL="0" rtl="0" algn="l">
              <a:lnSpc>
                <a:spcPct val="100000"/>
              </a:lnSpc>
              <a:spcBef>
                <a:spcPts val="560"/>
              </a:spcBef>
              <a:spcAft>
                <a:spcPts val="0"/>
              </a:spcAft>
              <a:buSzPts val="2800"/>
              <a:buNone/>
            </a:pPr>
            <a:r>
              <a:rPr lang="fr-FR" sz="2000">
                <a:solidFill>
                  <a:srgbClr val="FF0000"/>
                </a:solidFill>
              </a:rPr>
              <a:t>Reste à faire :</a:t>
            </a:r>
            <a:r>
              <a:rPr b="0" lang="fr-FR" sz="2000"/>
              <a:t> </a:t>
            </a:r>
            <a:endParaRPr b="0" sz="2000"/>
          </a:p>
          <a:p>
            <a:pPr indent="0" lvl="0" marL="0" rtl="0" algn="l">
              <a:lnSpc>
                <a:spcPct val="100000"/>
              </a:lnSpc>
              <a:spcBef>
                <a:spcPts val="560"/>
              </a:spcBef>
              <a:spcAft>
                <a:spcPts val="0"/>
              </a:spcAft>
              <a:buSzPts val="2800"/>
              <a:buNone/>
            </a:pPr>
            <a:r>
              <a:rPr b="0" lang="fr-FR" sz="2000"/>
              <a:t>Schéma physique</a:t>
            </a:r>
            <a:endParaRPr sz="2000"/>
          </a:p>
          <a:p>
            <a:pPr indent="0" lvl="0" marL="0" rtl="0" algn="l">
              <a:lnSpc>
                <a:spcPct val="100000"/>
              </a:lnSpc>
              <a:spcBef>
                <a:spcPts val="560"/>
              </a:spcBef>
              <a:spcAft>
                <a:spcPts val="0"/>
              </a:spcAft>
              <a:buSzPts val="2800"/>
              <a:buNone/>
            </a:pPr>
            <a:r>
              <a:rPr b="0" lang="fr-FR" sz="2000"/>
              <a:t>Passer les commandes</a:t>
            </a:r>
            <a:endParaRPr b="0" sz="2000"/>
          </a:p>
          <a:p>
            <a:pPr indent="-228600" lvl="0" marL="457200" rtl="0" algn="l">
              <a:lnSpc>
                <a:spcPct val="100000"/>
              </a:lnSpc>
              <a:spcBef>
                <a:spcPts val="560"/>
              </a:spcBef>
              <a:spcAft>
                <a:spcPts val="0"/>
              </a:spcAft>
              <a:buSzPts val="1800"/>
              <a:buNone/>
            </a:pPr>
            <a:r>
              <a:t/>
            </a:r>
            <a:endParaRPr b="0" sz="1800"/>
          </a:p>
          <a:p>
            <a:pPr indent="0" lvl="0" marL="0" rtl="0" algn="l">
              <a:lnSpc>
                <a:spcPct val="100000"/>
              </a:lnSpc>
              <a:spcBef>
                <a:spcPts val="560"/>
              </a:spcBef>
              <a:spcAft>
                <a:spcPts val="0"/>
              </a:spcAft>
              <a:buSzPts val="2800"/>
              <a:buNone/>
            </a:pPr>
            <a:r>
              <a:t/>
            </a:r>
            <a:endParaRPr sz="1800"/>
          </a:p>
        </p:txBody>
      </p:sp>
      <p:pic>
        <p:nvPicPr>
          <p:cNvPr id="1564" name="Google Shape;1564;p137"/>
          <p:cNvPicPr preferRelativeResize="0"/>
          <p:nvPr/>
        </p:nvPicPr>
        <p:blipFill rotWithShape="1">
          <a:blip r:embed="rId3">
            <a:alphaModFix/>
          </a:blip>
          <a:srcRect b="0" l="0" r="0" t="0"/>
          <a:stretch/>
        </p:blipFill>
        <p:spPr>
          <a:xfrm>
            <a:off x="8585145" y="19721"/>
            <a:ext cx="396755" cy="661800"/>
          </a:xfrm>
          <a:prstGeom prst="rect">
            <a:avLst/>
          </a:prstGeom>
          <a:noFill/>
          <a:ln>
            <a:noFill/>
          </a:ln>
        </p:spPr>
      </p:pic>
      <p:sp>
        <p:nvSpPr>
          <p:cNvPr id="1565" name="Google Shape;1565;p137"/>
          <p:cNvSpPr txBox="1"/>
          <p:nvPr/>
        </p:nvSpPr>
        <p:spPr>
          <a:xfrm>
            <a:off x="7797575" y="126975"/>
            <a:ext cx="701400" cy="447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fr-FR" sz="1800" u="none" cap="none" strike="noStrike">
                <a:solidFill>
                  <a:srgbClr val="980000"/>
                </a:solidFill>
                <a:latin typeface="Arial"/>
                <a:ea typeface="Arial"/>
                <a:cs typeface="Arial"/>
                <a:sym typeface="Arial"/>
              </a:rPr>
              <a:t>BAT</a:t>
            </a:r>
            <a:endParaRPr b="0" i="0" sz="1800" u="none" cap="none" strike="noStrike">
              <a:solidFill>
                <a:srgbClr val="980000"/>
              </a:solidFill>
              <a:latin typeface="Arial"/>
              <a:ea typeface="Arial"/>
              <a:cs typeface="Arial"/>
              <a:sym typeface="Arial"/>
            </a:endParaRPr>
          </a:p>
        </p:txBody>
      </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70" name="Shape 1570"/>
        <p:cNvGrpSpPr/>
        <p:nvPr/>
      </p:nvGrpSpPr>
      <p:grpSpPr>
        <a:xfrm>
          <a:off x="0" y="0"/>
          <a:ext cx="0" cy="0"/>
          <a:chOff x="0" y="0"/>
          <a:chExt cx="0" cy="0"/>
        </a:xfrm>
      </p:grpSpPr>
      <p:sp>
        <p:nvSpPr>
          <p:cNvPr id="1571" name="Google Shape;1571;p138"/>
          <p:cNvSpPr txBox="1"/>
          <p:nvPr>
            <p:ph idx="12" type="sldNum"/>
          </p:nvPr>
        </p:nvSpPr>
        <p:spPr>
          <a:xfrm>
            <a:off x="8172400" y="4677984"/>
            <a:ext cx="936000" cy="3279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FF0000"/>
              </a:buClr>
              <a:buSzPts val="300"/>
              <a:buFont typeface="Calibri"/>
              <a:buNone/>
            </a:pPr>
            <a:fld id="{00000000-1234-1234-1234-123412341234}" type="slidenum">
              <a:rPr lang="fr-FR"/>
              <a:t>‹#›</a:t>
            </a:fld>
            <a:endParaRPr/>
          </a:p>
        </p:txBody>
      </p:sp>
      <p:sp>
        <p:nvSpPr>
          <p:cNvPr id="1572" name="Google Shape;1572;p138"/>
          <p:cNvSpPr txBox="1"/>
          <p:nvPr>
            <p:ph type="title"/>
          </p:nvPr>
        </p:nvSpPr>
        <p:spPr>
          <a:xfrm>
            <a:off x="0" y="19717"/>
            <a:ext cx="9144000" cy="661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800"/>
              <a:buNone/>
            </a:pPr>
            <a:r>
              <a:rPr lang="fr-FR" sz="2400"/>
              <a:t>Faisceau électrique : Architecture de la </a:t>
            </a:r>
            <a:endParaRPr sz="2400"/>
          </a:p>
          <a:p>
            <a:pPr indent="0" lvl="0" marL="0" rtl="0" algn="l">
              <a:lnSpc>
                <a:spcPct val="100000"/>
              </a:lnSpc>
              <a:spcBef>
                <a:spcPts val="0"/>
              </a:spcBef>
              <a:spcAft>
                <a:spcPts val="0"/>
              </a:spcAft>
              <a:buSzPts val="2800"/>
              <a:buNone/>
            </a:pPr>
            <a:r>
              <a:rPr lang="fr-FR" sz="2400"/>
              <a:t>transmission de données</a:t>
            </a:r>
            <a:endParaRPr sz="2400"/>
          </a:p>
        </p:txBody>
      </p:sp>
      <p:pic>
        <p:nvPicPr>
          <p:cNvPr id="1573" name="Google Shape;1573;p138"/>
          <p:cNvPicPr preferRelativeResize="0"/>
          <p:nvPr/>
        </p:nvPicPr>
        <p:blipFill rotWithShape="1">
          <a:blip r:embed="rId3">
            <a:alphaModFix/>
          </a:blip>
          <a:srcRect b="0" l="0" r="0" t="0"/>
          <a:stretch/>
        </p:blipFill>
        <p:spPr>
          <a:xfrm>
            <a:off x="8585145" y="19721"/>
            <a:ext cx="396755" cy="661800"/>
          </a:xfrm>
          <a:prstGeom prst="rect">
            <a:avLst/>
          </a:prstGeom>
          <a:noFill/>
          <a:ln>
            <a:noFill/>
          </a:ln>
        </p:spPr>
      </p:pic>
      <p:sp>
        <p:nvSpPr>
          <p:cNvPr id="1574" name="Google Shape;1574;p138"/>
          <p:cNvSpPr txBox="1"/>
          <p:nvPr/>
        </p:nvSpPr>
        <p:spPr>
          <a:xfrm>
            <a:off x="7797575" y="126975"/>
            <a:ext cx="701400" cy="447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fr-FR" sz="1800" u="none" cap="none" strike="noStrike">
                <a:solidFill>
                  <a:srgbClr val="980000"/>
                </a:solidFill>
                <a:latin typeface="Arial"/>
                <a:ea typeface="Arial"/>
                <a:cs typeface="Arial"/>
                <a:sym typeface="Arial"/>
              </a:rPr>
              <a:t>BAT</a:t>
            </a:r>
            <a:endParaRPr b="0" i="0" sz="1800" u="none" cap="none" strike="noStrike">
              <a:solidFill>
                <a:srgbClr val="980000"/>
              </a:solidFill>
              <a:latin typeface="Arial"/>
              <a:ea typeface="Arial"/>
              <a:cs typeface="Arial"/>
              <a:sym typeface="Arial"/>
            </a:endParaRPr>
          </a:p>
        </p:txBody>
      </p:sp>
      <p:pic>
        <p:nvPicPr>
          <p:cNvPr id="1575" name="Google Shape;1575;p138"/>
          <p:cNvPicPr preferRelativeResize="0"/>
          <p:nvPr/>
        </p:nvPicPr>
        <p:blipFill rotWithShape="1">
          <a:blip r:embed="rId4">
            <a:alphaModFix/>
          </a:blip>
          <a:srcRect b="58699" l="0" r="0" t="0"/>
          <a:stretch/>
        </p:blipFill>
        <p:spPr>
          <a:xfrm>
            <a:off x="923068" y="798425"/>
            <a:ext cx="8346061" cy="3642236"/>
          </a:xfrm>
          <a:prstGeom prst="rect">
            <a:avLst/>
          </a:prstGeom>
          <a:noFill/>
          <a:ln>
            <a:noFill/>
          </a:ln>
        </p:spPr>
      </p:pic>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80" name="Shape 1580"/>
        <p:cNvGrpSpPr/>
        <p:nvPr/>
      </p:nvGrpSpPr>
      <p:grpSpPr>
        <a:xfrm>
          <a:off x="0" y="0"/>
          <a:ext cx="0" cy="0"/>
          <a:chOff x="0" y="0"/>
          <a:chExt cx="0" cy="0"/>
        </a:xfrm>
      </p:grpSpPr>
      <p:sp>
        <p:nvSpPr>
          <p:cNvPr id="1581" name="Google Shape;1581;p139"/>
          <p:cNvSpPr txBox="1"/>
          <p:nvPr>
            <p:ph idx="12" type="sldNum"/>
          </p:nvPr>
        </p:nvSpPr>
        <p:spPr>
          <a:xfrm>
            <a:off x="8172400" y="4677984"/>
            <a:ext cx="936000" cy="3279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FF0000"/>
              </a:buClr>
              <a:buSzPts val="300"/>
              <a:buFont typeface="Calibri"/>
              <a:buNone/>
            </a:pPr>
            <a:fld id="{00000000-1234-1234-1234-123412341234}" type="slidenum">
              <a:rPr lang="fr-FR"/>
              <a:t>‹#›</a:t>
            </a:fld>
            <a:endParaRPr/>
          </a:p>
        </p:txBody>
      </p:sp>
      <p:sp>
        <p:nvSpPr>
          <p:cNvPr id="1582" name="Google Shape;1582;p139"/>
          <p:cNvSpPr txBox="1"/>
          <p:nvPr>
            <p:ph type="title"/>
          </p:nvPr>
        </p:nvSpPr>
        <p:spPr>
          <a:xfrm>
            <a:off x="0" y="19717"/>
            <a:ext cx="9144000" cy="661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fr-FR" sz="2400">
                <a:solidFill>
                  <a:schemeClr val="accent1"/>
                </a:solidFill>
              </a:rPr>
              <a:t>Faisceau électrique : Architecture de la </a:t>
            </a:r>
            <a:endParaRPr sz="2400">
              <a:solidFill>
                <a:schemeClr val="accent1"/>
              </a:solidFill>
            </a:endParaRPr>
          </a:p>
          <a:p>
            <a:pPr indent="0" lvl="0" marL="0" rtl="0" algn="l">
              <a:lnSpc>
                <a:spcPct val="100000"/>
              </a:lnSpc>
              <a:spcBef>
                <a:spcPts val="0"/>
              </a:spcBef>
              <a:spcAft>
                <a:spcPts val="0"/>
              </a:spcAft>
              <a:buSzPts val="2800"/>
              <a:buNone/>
            </a:pPr>
            <a:r>
              <a:rPr lang="fr-FR" sz="2400">
                <a:solidFill>
                  <a:schemeClr val="accent1"/>
                </a:solidFill>
              </a:rPr>
              <a:t>transmission de puissance</a:t>
            </a:r>
            <a:r>
              <a:rPr lang="fr-FR"/>
              <a:t> </a:t>
            </a:r>
            <a:endParaRPr/>
          </a:p>
        </p:txBody>
      </p:sp>
      <p:pic>
        <p:nvPicPr>
          <p:cNvPr id="1583" name="Google Shape;1583;p139"/>
          <p:cNvPicPr preferRelativeResize="0"/>
          <p:nvPr/>
        </p:nvPicPr>
        <p:blipFill rotWithShape="1">
          <a:blip r:embed="rId3">
            <a:alphaModFix/>
          </a:blip>
          <a:srcRect b="0" l="0" r="0" t="0"/>
          <a:stretch/>
        </p:blipFill>
        <p:spPr>
          <a:xfrm>
            <a:off x="8585145" y="19721"/>
            <a:ext cx="396755" cy="661800"/>
          </a:xfrm>
          <a:prstGeom prst="rect">
            <a:avLst/>
          </a:prstGeom>
          <a:noFill/>
          <a:ln>
            <a:noFill/>
          </a:ln>
        </p:spPr>
      </p:pic>
      <p:sp>
        <p:nvSpPr>
          <p:cNvPr id="1584" name="Google Shape;1584;p139"/>
          <p:cNvSpPr txBox="1"/>
          <p:nvPr/>
        </p:nvSpPr>
        <p:spPr>
          <a:xfrm>
            <a:off x="7797575" y="126975"/>
            <a:ext cx="701400" cy="447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fr-FR" sz="1800" u="none" cap="none" strike="noStrike">
                <a:solidFill>
                  <a:srgbClr val="980000"/>
                </a:solidFill>
                <a:latin typeface="Arial"/>
                <a:ea typeface="Arial"/>
                <a:cs typeface="Arial"/>
                <a:sym typeface="Arial"/>
              </a:rPr>
              <a:t>BAT</a:t>
            </a:r>
            <a:endParaRPr b="0" i="0" sz="1800" u="none" cap="none" strike="noStrike">
              <a:solidFill>
                <a:srgbClr val="980000"/>
              </a:solidFill>
              <a:latin typeface="Arial"/>
              <a:ea typeface="Arial"/>
              <a:cs typeface="Arial"/>
              <a:sym typeface="Arial"/>
            </a:endParaRPr>
          </a:p>
        </p:txBody>
      </p:sp>
      <p:pic>
        <p:nvPicPr>
          <p:cNvPr id="1585" name="Google Shape;1585;p139"/>
          <p:cNvPicPr preferRelativeResize="0"/>
          <p:nvPr/>
        </p:nvPicPr>
        <p:blipFill rotWithShape="1">
          <a:blip r:embed="rId4">
            <a:alphaModFix/>
          </a:blip>
          <a:srcRect b="0" l="0" r="0" t="43207"/>
          <a:stretch/>
        </p:blipFill>
        <p:spPr>
          <a:xfrm>
            <a:off x="1578814" y="681525"/>
            <a:ext cx="7217736" cy="4331255"/>
          </a:xfrm>
          <a:prstGeom prst="rect">
            <a:avLst/>
          </a:prstGeom>
          <a:noFill/>
          <a:ln>
            <a:noFill/>
          </a:ln>
        </p:spPr>
      </p:pic>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90" name="Shape 1590"/>
        <p:cNvGrpSpPr/>
        <p:nvPr/>
      </p:nvGrpSpPr>
      <p:grpSpPr>
        <a:xfrm>
          <a:off x="0" y="0"/>
          <a:ext cx="0" cy="0"/>
          <a:chOff x="0" y="0"/>
          <a:chExt cx="0" cy="0"/>
        </a:xfrm>
      </p:grpSpPr>
      <p:sp>
        <p:nvSpPr>
          <p:cNvPr id="1591" name="Google Shape;1591;p140"/>
          <p:cNvSpPr txBox="1"/>
          <p:nvPr>
            <p:ph idx="12" type="sldNum"/>
          </p:nvPr>
        </p:nvSpPr>
        <p:spPr>
          <a:xfrm>
            <a:off x="8172400" y="4677984"/>
            <a:ext cx="936000" cy="3279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FF0000"/>
              </a:buClr>
              <a:buSzPts val="300"/>
              <a:buFont typeface="Calibri"/>
              <a:buNone/>
            </a:pPr>
            <a:fld id="{00000000-1234-1234-1234-123412341234}" type="slidenum">
              <a:rPr lang="fr-FR"/>
              <a:t>‹#›</a:t>
            </a:fld>
            <a:endParaRPr/>
          </a:p>
        </p:txBody>
      </p:sp>
      <p:sp>
        <p:nvSpPr>
          <p:cNvPr id="1592" name="Google Shape;1592;p140"/>
          <p:cNvSpPr txBox="1"/>
          <p:nvPr>
            <p:ph type="title"/>
          </p:nvPr>
        </p:nvSpPr>
        <p:spPr>
          <a:xfrm>
            <a:off x="0" y="19717"/>
            <a:ext cx="9144000" cy="661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800"/>
              <a:buNone/>
            </a:pPr>
            <a:r>
              <a:rPr lang="fr-FR" sz="2400">
                <a:solidFill>
                  <a:schemeClr val="accent1"/>
                </a:solidFill>
              </a:rPr>
              <a:t>Faisceau électrique complet</a:t>
            </a:r>
            <a:endParaRPr/>
          </a:p>
        </p:txBody>
      </p:sp>
      <p:pic>
        <p:nvPicPr>
          <p:cNvPr id="1593" name="Google Shape;1593;p140"/>
          <p:cNvPicPr preferRelativeResize="0"/>
          <p:nvPr/>
        </p:nvPicPr>
        <p:blipFill rotWithShape="1">
          <a:blip r:embed="rId3">
            <a:alphaModFix/>
          </a:blip>
          <a:srcRect b="0" l="0" r="0" t="0"/>
          <a:stretch/>
        </p:blipFill>
        <p:spPr>
          <a:xfrm>
            <a:off x="8585145" y="19721"/>
            <a:ext cx="396755" cy="661800"/>
          </a:xfrm>
          <a:prstGeom prst="rect">
            <a:avLst/>
          </a:prstGeom>
          <a:noFill/>
          <a:ln>
            <a:noFill/>
          </a:ln>
        </p:spPr>
      </p:pic>
      <p:sp>
        <p:nvSpPr>
          <p:cNvPr id="1594" name="Google Shape;1594;p140"/>
          <p:cNvSpPr txBox="1"/>
          <p:nvPr/>
        </p:nvSpPr>
        <p:spPr>
          <a:xfrm>
            <a:off x="7797575" y="126975"/>
            <a:ext cx="701400" cy="447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fr-FR" sz="1800" u="none" cap="none" strike="noStrike">
                <a:solidFill>
                  <a:srgbClr val="980000"/>
                </a:solidFill>
                <a:latin typeface="Arial"/>
                <a:ea typeface="Arial"/>
                <a:cs typeface="Arial"/>
                <a:sym typeface="Arial"/>
              </a:rPr>
              <a:t>BAT</a:t>
            </a:r>
            <a:endParaRPr b="0" i="0" sz="1800" u="none" cap="none" strike="noStrike">
              <a:solidFill>
                <a:srgbClr val="980000"/>
              </a:solidFill>
              <a:latin typeface="Arial"/>
              <a:ea typeface="Arial"/>
              <a:cs typeface="Arial"/>
              <a:sym typeface="Arial"/>
            </a:endParaRPr>
          </a:p>
        </p:txBody>
      </p:sp>
      <p:pic>
        <p:nvPicPr>
          <p:cNvPr id="1595" name="Google Shape;1595;p140"/>
          <p:cNvPicPr preferRelativeResize="0"/>
          <p:nvPr/>
        </p:nvPicPr>
        <p:blipFill rotWithShape="1">
          <a:blip r:embed="rId4">
            <a:alphaModFix/>
          </a:blip>
          <a:srcRect b="0" l="0" r="0" t="0"/>
          <a:stretch/>
        </p:blipFill>
        <p:spPr>
          <a:xfrm>
            <a:off x="2169565" y="52087"/>
            <a:ext cx="6252460" cy="5039323"/>
          </a:xfrm>
          <a:prstGeom prst="rect">
            <a:avLst/>
          </a:prstGeom>
          <a:noFill/>
          <a:ln>
            <a:noFill/>
          </a:ln>
        </p:spPr>
      </p:pic>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00" name="Shape 1600"/>
        <p:cNvGrpSpPr/>
        <p:nvPr/>
      </p:nvGrpSpPr>
      <p:grpSpPr>
        <a:xfrm>
          <a:off x="0" y="0"/>
          <a:ext cx="0" cy="0"/>
          <a:chOff x="0" y="0"/>
          <a:chExt cx="0" cy="0"/>
        </a:xfrm>
      </p:grpSpPr>
      <p:sp>
        <p:nvSpPr>
          <p:cNvPr id="1601" name="Google Shape;1601;p141"/>
          <p:cNvSpPr txBox="1"/>
          <p:nvPr>
            <p:ph idx="12" type="sldNum"/>
          </p:nvPr>
        </p:nvSpPr>
        <p:spPr>
          <a:xfrm>
            <a:off x="8172400" y="4677984"/>
            <a:ext cx="936000" cy="3279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FF0000"/>
              </a:buClr>
              <a:buSzPts val="300"/>
              <a:buFont typeface="Calibri"/>
              <a:buNone/>
            </a:pPr>
            <a:fld id="{00000000-1234-1234-1234-123412341234}" type="slidenum">
              <a:rPr lang="fr-FR"/>
              <a:t>‹#›</a:t>
            </a:fld>
            <a:endParaRPr/>
          </a:p>
        </p:txBody>
      </p:sp>
      <p:sp>
        <p:nvSpPr>
          <p:cNvPr id="1602" name="Google Shape;1602;p141"/>
          <p:cNvSpPr txBox="1"/>
          <p:nvPr>
            <p:ph type="title"/>
          </p:nvPr>
        </p:nvSpPr>
        <p:spPr>
          <a:xfrm>
            <a:off x="0" y="19717"/>
            <a:ext cx="9144000" cy="661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800"/>
              <a:buNone/>
            </a:pPr>
            <a:r>
              <a:rPr lang="fr-FR"/>
              <a:t>Représentation physique avec Rapid harness</a:t>
            </a:r>
            <a:endParaRPr/>
          </a:p>
        </p:txBody>
      </p:sp>
      <p:pic>
        <p:nvPicPr>
          <p:cNvPr id="1603" name="Google Shape;1603;p141"/>
          <p:cNvPicPr preferRelativeResize="0"/>
          <p:nvPr/>
        </p:nvPicPr>
        <p:blipFill rotWithShape="1">
          <a:blip r:embed="rId3">
            <a:alphaModFix/>
          </a:blip>
          <a:srcRect b="0" l="0" r="0" t="0"/>
          <a:stretch/>
        </p:blipFill>
        <p:spPr>
          <a:xfrm>
            <a:off x="3084325" y="814900"/>
            <a:ext cx="5503276" cy="4224776"/>
          </a:xfrm>
          <a:prstGeom prst="rect">
            <a:avLst/>
          </a:prstGeom>
          <a:noFill/>
          <a:ln>
            <a:noFill/>
          </a:ln>
        </p:spPr>
      </p:pic>
      <p:sp>
        <p:nvSpPr>
          <p:cNvPr id="1604" name="Google Shape;1604;p141"/>
          <p:cNvSpPr txBox="1"/>
          <p:nvPr/>
        </p:nvSpPr>
        <p:spPr>
          <a:xfrm>
            <a:off x="152875" y="908200"/>
            <a:ext cx="4437000" cy="1807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lang="fr-FR" sz="1500"/>
              <a:t>Nouvel outil de modélisation du faisceau</a:t>
            </a:r>
            <a:br>
              <a:rPr b="1" lang="fr-FR" sz="1500"/>
            </a:br>
            <a:endParaRPr b="1" sz="1500"/>
          </a:p>
          <a:p>
            <a:pPr indent="0" lvl="0" marL="0" marR="0" rtl="0" algn="l">
              <a:lnSpc>
                <a:spcPct val="100000"/>
              </a:lnSpc>
              <a:spcBef>
                <a:spcPts val="0"/>
              </a:spcBef>
              <a:spcAft>
                <a:spcPts val="0"/>
              </a:spcAft>
              <a:buNone/>
            </a:pPr>
            <a:r>
              <a:rPr lang="fr-FR"/>
              <a:t>Gain de temps pour :</a:t>
            </a:r>
            <a:endParaRPr/>
          </a:p>
          <a:p>
            <a:pPr indent="-317500" lvl="0" marL="457200" marR="0" rtl="0" algn="l">
              <a:lnSpc>
                <a:spcPct val="100000"/>
              </a:lnSpc>
              <a:spcBef>
                <a:spcPts val="0"/>
              </a:spcBef>
              <a:spcAft>
                <a:spcPts val="0"/>
              </a:spcAft>
              <a:buSzPts val="1400"/>
              <a:buChar char="●"/>
            </a:pPr>
            <a:r>
              <a:rPr lang="fr-FR"/>
              <a:t>La préparation des commandes</a:t>
            </a:r>
            <a:endParaRPr/>
          </a:p>
          <a:p>
            <a:pPr indent="-317500" lvl="0" marL="457200" marR="0" rtl="0" algn="l">
              <a:lnSpc>
                <a:spcPct val="100000"/>
              </a:lnSpc>
              <a:spcBef>
                <a:spcPts val="0"/>
              </a:spcBef>
              <a:spcAft>
                <a:spcPts val="0"/>
              </a:spcAft>
              <a:buSzPts val="1400"/>
              <a:buChar char="●"/>
            </a:pPr>
            <a:r>
              <a:rPr lang="fr-FR"/>
              <a:t>L’intégration du faisceau</a:t>
            </a:r>
            <a:endParaRPr/>
          </a:p>
          <a:p>
            <a:pPr indent="-317500" lvl="0" marL="457200" marR="0" rtl="0" algn="l">
              <a:lnSpc>
                <a:spcPct val="100000"/>
              </a:lnSpc>
              <a:spcBef>
                <a:spcPts val="0"/>
              </a:spcBef>
              <a:spcAft>
                <a:spcPts val="0"/>
              </a:spcAft>
              <a:buSzPts val="1400"/>
              <a:buChar char="●"/>
            </a:pPr>
            <a:r>
              <a:rPr lang="fr-FR"/>
              <a:t>Le cost report</a:t>
            </a:r>
            <a:br>
              <a:rPr lang="fr-FR"/>
            </a:br>
            <a:endParaRPr b="0" i="0" sz="1400" u="none" cap="none" strike="noStrike">
              <a:solidFill>
                <a:srgbClr val="000000"/>
              </a:solidFill>
              <a:latin typeface="Arial"/>
              <a:ea typeface="Arial"/>
              <a:cs typeface="Arial"/>
              <a:sym typeface="Arial"/>
            </a:endParaRPr>
          </a:p>
        </p:txBody>
      </p:sp>
      <p:pic>
        <p:nvPicPr>
          <p:cNvPr id="1605" name="Google Shape;1605;p141"/>
          <p:cNvPicPr preferRelativeResize="0"/>
          <p:nvPr/>
        </p:nvPicPr>
        <p:blipFill>
          <a:blip r:embed="rId4">
            <a:alphaModFix/>
          </a:blip>
          <a:stretch>
            <a:fillRect/>
          </a:stretch>
        </p:blipFill>
        <p:spPr>
          <a:xfrm>
            <a:off x="246250" y="2301050"/>
            <a:ext cx="2779525" cy="1991716"/>
          </a:xfrm>
          <a:prstGeom prst="rect">
            <a:avLst/>
          </a:prstGeom>
          <a:noFill/>
          <a:ln>
            <a:noFill/>
          </a:ln>
        </p:spPr>
      </p:pic>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10" name="Shape 1610"/>
        <p:cNvGrpSpPr/>
        <p:nvPr/>
      </p:nvGrpSpPr>
      <p:grpSpPr>
        <a:xfrm>
          <a:off x="0" y="0"/>
          <a:ext cx="0" cy="0"/>
          <a:chOff x="0" y="0"/>
          <a:chExt cx="0" cy="0"/>
        </a:xfrm>
      </p:grpSpPr>
      <p:sp>
        <p:nvSpPr>
          <p:cNvPr id="1611" name="Google Shape;1611;p142"/>
          <p:cNvSpPr txBox="1"/>
          <p:nvPr>
            <p:ph idx="1" type="body"/>
          </p:nvPr>
        </p:nvSpPr>
        <p:spPr>
          <a:xfrm>
            <a:off x="251520" y="843558"/>
            <a:ext cx="8640900" cy="3456300"/>
          </a:xfrm>
          <a:prstGeom prst="rect">
            <a:avLst/>
          </a:prstGeom>
        </p:spPr>
        <p:txBody>
          <a:bodyPr anchorCtr="0" anchor="t" bIns="91425" lIns="91425" spcFirstLastPara="1" rIns="91425" wrap="square" tIns="91425">
            <a:noAutofit/>
          </a:bodyPr>
          <a:lstStyle/>
          <a:p>
            <a:pPr indent="0" lvl="0" marL="0" rtl="0" algn="l">
              <a:spcBef>
                <a:spcPts val="560"/>
              </a:spcBef>
              <a:spcAft>
                <a:spcPts val="0"/>
              </a:spcAft>
              <a:buNone/>
            </a:pPr>
            <a:r>
              <a:rPr lang="fr-FR"/>
              <a:t>Afficheur de rapport</a:t>
            </a:r>
            <a:endParaRPr/>
          </a:p>
        </p:txBody>
      </p:sp>
      <p:sp>
        <p:nvSpPr>
          <p:cNvPr id="1612" name="Google Shape;1612;p142"/>
          <p:cNvSpPr txBox="1"/>
          <p:nvPr>
            <p:ph idx="12" type="sldNum"/>
          </p:nvPr>
        </p:nvSpPr>
        <p:spPr>
          <a:xfrm>
            <a:off x="8172400" y="4677984"/>
            <a:ext cx="936000" cy="327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FF0000"/>
              </a:buClr>
              <a:buSzPts val="300"/>
              <a:buFont typeface="Calibri"/>
              <a:buNone/>
            </a:pPr>
            <a:fld id="{00000000-1234-1234-1234-123412341234}" type="slidenum">
              <a:rPr lang="fr-FR"/>
              <a:t>‹#›</a:t>
            </a:fld>
            <a:endParaRPr/>
          </a:p>
        </p:txBody>
      </p:sp>
      <p:sp>
        <p:nvSpPr>
          <p:cNvPr id="1613" name="Google Shape;1613;p142"/>
          <p:cNvSpPr txBox="1"/>
          <p:nvPr>
            <p:ph type="title"/>
          </p:nvPr>
        </p:nvSpPr>
        <p:spPr>
          <a:xfrm>
            <a:off x="0" y="19717"/>
            <a:ext cx="9144000" cy="66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fr-FR"/>
              <a:t>Électronique avant </a:t>
            </a:r>
            <a:endParaRPr/>
          </a:p>
        </p:txBody>
      </p:sp>
      <p:pic>
        <p:nvPicPr>
          <p:cNvPr id="1614" name="Google Shape;1614;p142"/>
          <p:cNvPicPr preferRelativeResize="0"/>
          <p:nvPr/>
        </p:nvPicPr>
        <p:blipFill>
          <a:blip r:embed="rId3">
            <a:alphaModFix/>
          </a:blip>
          <a:stretch>
            <a:fillRect/>
          </a:stretch>
        </p:blipFill>
        <p:spPr>
          <a:xfrm>
            <a:off x="3559500" y="851813"/>
            <a:ext cx="5205175" cy="3655875"/>
          </a:xfrm>
          <a:prstGeom prst="rect">
            <a:avLst/>
          </a:prstGeom>
          <a:noFill/>
          <a:ln>
            <a:noFill/>
          </a:ln>
        </p:spPr>
      </p:pic>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19" name="Shape 1619"/>
        <p:cNvGrpSpPr/>
        <p:nvPr/>
      </p:nvGrpSpPr>
      <p:grpSpPr>
        <a:xfrm>
          <a:off x="0" y="0"/>
          <a:ext cx="0" cy="0"/>
          <a:chOff x="0" y="0"/>
          <a:chExt cx="0" cy="0"/>
        </a:xfrm>
      </p:grpSpPr>
      <p:sp>
        <p:nvSpPr>
          <p:cNvPr id="1620" name="Google Shape;1620;p143"/>
          <p:cNvSpPr txBox="1"/>
          <p:nvPr>
            <p:ph idx="1" type="body"/>
          </p:nvPr>
        </p:nvSpPr>
        <p:spPr>
          <a:xfrm>
            <a:off x="251520" y="843558"/>
            <a:ext cx="8640900" cy="3456300"/>
          </a:xfrm>
          <a:prstGeom prst="rect">
            <a:avLst/>
          </a:prstGeom>
        </p:spPr>
        <p:txBody>
          <a:bodyPr anchorCtr="0" anchor="t" bIns="91425" lIns="91425" spcFirstLastPara="1" rIns="91425" wrap="square" tIns="91425">
            <a:noAutofit/>
          </a:bodyPr>
          <a:lstStyle/>
          <a:p>
            <a:pPr indent="0" lvl="0" marL="0" rtl="0" algn="l">
              <a:spcBef>
                <a:spcPts val="560"/>
              </a:spcBef>
              <a:spcAft>
                <a:spcPts val="0"/>
              </a:spcAft>
              <a:buNone/>
            </a:pPr>
            <a:r>
              <a:rPr lang="fr-FR"/>
              <a:t>Afficheur de </a:t>
            </a:r>
            <a:endParaRPr/>
          </a:p>
          <a:p>
            <a:pPr indent="0" lvl="0" marL="0" rtl="0" algn="l">
              <a:spcBef>
                <a:spcPts val="560"/>
              </a:spcBef>
              <a:spcAft>
                <a:spcPts val="0"/>
              </a:spcAft>
              <a:buNone/>
            </a:pPr>
            <a:r>
              <a:rPr lang="fr-FR"/>
              <a:t>Température ou de</a:t>
            </a:r>
            <a:endParaRPr/>
          </a:p>
          <a:p>
            <a:pPr indent="0" lvl="0" marL="0" rtl="0" algn="l">
              <a:spcBef>
                <a:spcPts val="560"/>
              </a:spcBef>
              <a:spcAft>
                <a:spcPts val="0"/>
              </a:spcAft>
              <a:buNone/>
            </a:pPr>
            <a:r>
              <a:rPr lang="fr-FR"/>
              <a:t>tension batterie</a:t>
            </a:r>
            <a:endParaRPr/>
          </a:p>
        </p:txBody>
      </p:sp>
      <p:sp>
        <p:nvSpPr>
          <p:cNvPr id="1621" name="Google Shape;1621;p143"/>
          <p:cNvSpPr txBox="1"/>
          <p:nvPr>
            <p:ph idx="12" type="sldNum"/>
          </p:nvPr>
        </p:nvSpPr>
        <p:spPr>
          <a:xfrm>
            <a:off x="8172400" y="4677984"/>
            <a:ext cx="936000" cy="327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fr-FR"/>
              <a:t>‹#›</a:t>
            </a:fld>
            <a:endParaRPr/>
          </a:p>
        </p:txBody>
      </p:sp>
      <p:sp>
        <p:nvSpPr>
          <p:cNvPr id="1622" name="Google Shape;1622;p143"/>
          <p:cNvSpPr txBox="1"/>
          <p:nvPr>
            <p:ph type="title"/>
          </p:nvPr>
        </p:nvSpPr>
        <p:spPr>
          <a:xfrm>
            <a:off x="0" y="19717"/>
            <a:ext cx="9144000" cy="66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fr-FR"/>
              <a:t>Électronique avant </a:t>
            </a:r>
            <a:endParaRPr/>
          </a:p>
        </p:txBody>
      </p:sp>
      <p:pic>
        <p:nvPicPr>
          <p:cNvPr id="1623" name="Google Shape;1623;p143"/>
          <p:cNvPicPr preferRelativeResize="0"/>
          <p:nvPr/>
        </p:nvPicPr>
        <p:blipFill>
          <a:blip r:embed="rId3">
            <a:alphaModFix/>
          </a:blip>
          <a:stretch>
            <a:fillRect/>
          </a:stretch>
        </p:blipFill>
        <p:spPr>
          <a:xfrm>
            <a:off x="3342000" y="1133576"/>
            <a:ext cx="5801999" cy="33044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1" name="Shape 331"/>
        <p:cNvGrpSpPr/>
        <p:nvPr/>
      </p:nvGrpSpPr>
      <p:grpSpPr>
        <a:xfrm>
          <a:off x="0" y="0"/>
          <a:ext cx="0" cy="0"/>
          <a:chOff x="0" y="0"/>
          <a:chExt cx="0" cy="0"/>
        </a:xfrm>
      </p:grpSpPr>
      <p:pic>
        <p:nvPicPr>
          <p:cNvPr id="332" name="Google Shape;332;p36"/>
          <p:cNvPicPr preferRelativeResize="0"/>
          <p:nvPr/>
        </p:nvPicPr>
        <p:blipFill>
          <a:blip r:embed="rId3">
            <a:alphaModFix/>
          </a:blip>
          <a:stretch>
            <a:fillRect/>
          </a:stretch>
        </p:blipFill>
        <p:spPr>
          <a:xfrm>
            <a:off x="3502975" y="843875"/>
            <a:ext cx="5360817" cy="3180924"/>
          </a:xfrm>
          <a:prstGeom prst="rect">
            <a:avLst/>
          </a:prstGeom>
          <a:noFill/>
          <a:ln>
            <a:noFill/>
          </a:ln>
        </p:spPr>
      </p:pic>
      <p:sp>
        <p:nvSpPr>
          <p:cNvPr id="333" name="Google Shape;333;p36"/>
          <p:cNvSpPr txBox="1"/>
          <p:nvPr>
            <p:ph idx="12" type="sldNum"/>
          </p:nvPr>
        </p:nvSpPr>
        <p:spPr>
          <a:xfrm>
            <a:off x="8172400" y="4677984"/>
            <a:ext cx="936000" cy="3279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FF0000"/>
              </a:buClr>
              <a:buSzPts val="300"/>
              <a:buFont typeface="Calibri"/>
              <a:buNone/>
            </a:pPr>
            <a:fld id="{00000000-1234-1234-1234-123412341234}" type="slidenum">
              <a:rPr lang="fr-FR"/>
              <a:t>‹#›</a:t>
            </a:fld>
            <a:endParaRPr/>
          </a:p>
        </p:txBody>
      </p:sp>
      <p:sp>
        <p:nvSpPr>
          <p:cNvPr id="334" name="Google Shape;334;p36"/>
          <p:cNvSpPr txBox="1"/>
          <p:nvPr>
            <p:ph idx="1" type="body"/>
          </p:nvPr>
        </p:nvSpPr>
        <p:spPr>
          <a:xfrm>
            <a:off x="0" y="814172"/>
            <a:ext cx="3338459" cy="1563268"/>
          </a:xfrm>
          <a:prstGeom prst="rect">
            <a:avLst/>
          </a:prstGeom>
          <a:noFill/>
          <a:ln>
            <a:noFill/>
          </a:ln>
        </p:spPr>
        <p:txBody>
          <a:bodyPr anchorCtr="0" anchor="t" bIns="91425" lIns="91425" spcFirstLastPara="1" rIns="91425" wrap="square" tIns="91425">
            <a:noAutofit/>
          </a:bodyPr>
          <a:lstStyle/>
          <a:p>
            <a:pPr indent="-342900" lvl="1" marL="914400" rtl="0" algn="l">
              <a:spcBef>
                <a:spcPts val="0"/>
              </a:spcBef>
              <a:spcAft>
                <a:spcPts val="0"/>
              </a:spcAft>
              <a:buClr>
                <a:srgbClr val="595959"/>
              </a:buClr>
              <a:buSzPts val="1800"/>
              <a:buAutoNum type="arabicPeriod"/>
            </a:pPr>
            <a:r>
              <a:rPr lang="fr-FR" sz="1800">
                <a:solidFill>
                  <a:schemeClr val="dk2"/>
                </a:solidFill>
              </a:rPr>
              <a:t>Cas de charges</a:t>
            </a:r>
            <a:endParaRPr sz="1800">
              <a:solidFill>
                <a:schemeClr val="dk2"/>
              </a:solidFill>
            </a:endParaRPr>
          </a:p>
          <a:p>
            <a:pPr indent="-342900" lvl="1" marL="914400" rtl="0" algn="l">
              <a:spcBef>
                <a:spcPts val="0"/>
              </a:spcBef>
              <a:spcAft>
                <a:spcPts val="0"/>
              </a:spcAft>
              <a:buClr>
                <a:srgbClr val="595959"/>
              </a:buClr>
              <a:buSzPts val="1800"/>
              <a:buAutoNum type="arabicPeriod"/>
            </a:pPr>
            <a:r>
              <a:rPr lang="fr-FR" sz="1800">
                <a:solidFill>
                  <a:schemeClr val="dk2"/>
                </a:solidFill>
              </a:rPr>
              <a:t>Système de freinage</a:t>
            </a:r>
            <a:endParaRPr sz="1800">
              <a:solidFill>
                <a:srgbClr val="595959"/>
              </a:solidFill>
            </a:endParaRPr>
          </a:p>
          <a:p>
            <a:pPr indent="-342900" lvl="1" marL="914400" rtl="0" algn="l">
              <a:lnSpc>
                <a:spcPct val="100000"/>
              </a:lnSpc>
              <a:spcBef>
                <a:spcPts val="0"/>
              </a:spcBef>
              <a:spcAft>
                <a:spcPts val="0"/>
              </a:spcAft>
              <a:buClr>
                <a:srgbClr val="595959"/>
              </a:buClr>
              <a:buSzPts val="1800"/>
              <a:buFont typeface="Arial"/>
              <a:buAutoNum type="arabicPeriod"/>
            </a:pPr>
            <a:r>
              <a:rPr lang="fr-FR" sz="1800">
                <a:solidFill>
                  <a:srgbClr val="595959"/>
                </a:solidFill>
              </a:rPr>
              <a:t>Triangles</a:t>
            </a:r>
            <a:endParaRPr/>
          </a:p>
          <a:p>
            <a:pPr indent="0" lvl="1" marL="571500" rtl="0" algn="l">
              <a:lnSpc>
                <a:spcPct val="100000"/>
              </a:lnSpc>
              <a:spcBef>
                <a:spcPts val="0"/>
              </a:spcBef>
              <a:spcAft>
                <a:spcPts val="0"/>
              </a:spcAft>
              <a:buClr>
                <a:srgbClr val="595959"/>
              </a:buClr>
              <a:buSzPts val="1800"/>
              <a:buNone/>
            </a:pPr>
            <a:r>
              <a:t/>
            </a:r>
            <a:endParaRPr sz="1800">
              <a:solidFill>
                <a:srgbClr val="595959"/>
              </a:solidFill>
            </a:endParaRPr>
          </a:p>
        </p:txBody>
      </p:sp>
      <p:sp>
        <p:nvSpPr>
          <p:cNvPr id="335" name="Google Shape;335;p36"/>
          <p:cNvSpPr txBox="1"/>
          <p:nvPr>
            <p:ph type="title"/>
          </p:nvPr>
        </p:nvSpPr>
        <p:spPr>
          <a:xfrm>
            <a:off x="0" y="19717"/>
            <a:ext cx="9144000" cy="661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800"/>
              <a:buNone/>
            </a:pPr>
            <a:r>
              <a:rPr lang="fr-FR"/>
              <a:t>S1 – Liaison au sol mécatronique</a:t>
            </a:r>
            <a:endParaRPr/>
          </a:p>
        </p:txBody>
      </p:sp>
      <p:sp>
        <p:nvSpPr>
          <p:cNvPr id="336" name="Google Shape;336;p36"/>
          <p:cNvSpPr txBox="1"/>
          <p:nvPr/>
        </p:nvSpPr>
        <p:spPr>
          <a:xfrm>
            <a:off x="2275984" y="4285166"/>
            <a:ext cx="749400" cy="502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fr-FR" sz="1800" u="none" cap="none" strike="noStrike">
                <a:solidFill>
                  <a:srgbClr val="980000"/>
                </a:solidFill>
                <a:latin typeface="Arial"/>
                <a:ea typeface="Arial"/>
                <a:cs typeface="Arial"/>
                <a:sym typeface="Arial"/>
              </a:rPr>
              <a:t>EDP</a:t>
            </a:r>
            <a:endParaRPr b="0" i="0" sz="1800" u="none" cap="none" strike="noStrike">
              <a:solidFill>
                <a:srgbClr val="980000"/>
              </a:solidFill>
              <a:latin typeface="Arial"/>
              <a:ea typeface="Arial"/>
              <a:cs typeface="Arial"/>
              <a:sym typeface="Arial"/>
            </a:endParaRPr>
          </a:p>
        </p:txBody>
      </p:sp>
      <p:pic>
        <p:nvPicPr>
          <p:cNvPr id="337" name="Google Shape;337;p36"/>
          <p:cNvPicPr preferRelativeResize="0"/>
          <p:nvPr/>
        </p:nvPicPr>
        <p:blipFill rotWithShape="1">
          <a:blip r:embed="rId4">
            <a:alphaModFix/>
          </a:blip>
          <a:srcRect b="0" l="0" r="47282" t="0"/>
          <a:stretch/>
        </p:blipFill>
        <p:spPr>
          <a:xfrm>
            <a:off x="4039859" y="4180159"/>
            <a:ext cx="500905" cy="712600"/>
          </a:xfrm>
          <a:prstGeom prst="rect">
            <a:avLst/>
          </a:prstGeom>
          <a:noFill/>
          <a:ln>
            <a:noFill/>
          </a:ln>
        </p:spPr>
      </p:pic>
      <p:sp>
        <p:nvSpPr>
          <p:cNvPr id="338" name="Google Shape;338;p36"/>
          <p:cNvSpPr txBox="1"/>
          <p:nvPr/>
        </p:nvSpPr>
        <p:spPr>
          <a:xfrm>
            <a:off x="3338459" y="4312814"/>
            <a:ext cx="701400" cy="447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fr-FR" sz="1800" u="none" cap="none" strike="noStrike">
                <a:solidFill>
                  <a:srgbClr val="980000"/>
                </a:solidFill>
                <a:latin typeface="Arial"/>
                <a:ea typeface="Arial"/>
                <a:cs typeface="Arial"/>
                <a:sym typeface="Arial"/>
              </a:rPr>
              <a:t>PCT</a:t>
            </a:r>
            <a:endParaRPr b="0" i="0" sz="1800" u="none" cap="none" strike="noStrike">
              <a:solidFill>
                <a:srgbClr val="980000"/>
              </a:solidFill>
              <a:latin typeface="Arial"/>
              <a:ea typeface="Arial"/>
              <a:cs typeface="Arial"/>
              <a:sym typeface="Arial"/>
            </a:endParaRPr>
          </a:p>
        </p:txBody>
      </p:sp>
      <p:sp>
        <p:nvSpPr>
          <p:cNvPr id="339" name="Google Shape;339;p36"/>
          <p:cNvSpPr txBox="1"/>
          <p:nvPr/>
        </p:nvSpPr>
        <p:spPr>
          <a:xfrm>
            <a:off x="6123181" y="4302678"/>
            <a:ext cx="701400" cy="447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fr-FR" sz="1800" u="none" cap="none" strike="noStrike">
                <a:solidFill>
                  <a:srgbClr val="980000"/>
                </a:solidFill>
                <a:latin typeface="Arial"/>
                <a:ea typeface="Arial"/>
                <a:cs typeface="Arial"/>
                <a:sym typeface="Arial"/>
              </a:rPr>
              <a:t>ABR</a:t>
            </a:r>
            <a:endParaRPr b="0" i="0" sz="1800" u="none" cap="none" strike="noStrike">
              <a:solidFill>
                <a:srgbClr val="980000"/>
              </a:solidFill>
              <a:latin typeface="Arial"/>
              <a:ea typeface="Arial"/>
              <a:cs typeface="Arial"/>
              <a:sym typeface="Arial"/>
            </a:endParaRPr>
          </a:p>
        </p:txBody>
      </p:sp>
      <p:sp>
        <p:nvSpPr>
          <p:cNvPr id="340" name="Google Shape;340;p36"/>
          <p:cNvSpPr txBox="1"/>
          <p:nvPr/>
        </p:nvSpPr>
        <p:spPr>
          <a:xfrm>
            <a:off x="4606556" y="4302678"/>
            <a:ext cx="701400" cy="447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fr-FR" sz="1800" u="none" cap="none" strike="noStrike">
                <a:solidFill>
                  <a:srgbClr val="980000"/>
                </a:solidFill>
                <a:latin typeface="Arial"/>
                <a:ea typeface="Arial"/>
                <a:cs typeface="Arial"/>
                <a:sym typeface="Arial"/>
              </a:rPr>
              <a:t>APU</a:t>
            </a:r>
            <a:endParaRPr b="0" i="0" sz="1800" u="none" cap="none" strike="noStrike">
              <a:solidFill>
                <a:srgbClr val="980000"/>
              </a:solidFill>
              <a:latin typeface="Arial"/>
              <a:ea typeface="Arial"/>
              <a:cs typeface="Arial"/>
              <a:sym typeface="Arial"/>
            </a:endParaRPr>
          </a:p>
        </p:txBody>
      </p:sp>
      <p:pic>
        <p:nvPicPr>
          <p:cNvPr id="341" name="Google Shape;341;p36"/>
          <p:cNvPicPr preferRelativeResize="0"/>
          <p:nvPr/>
        </p:nvPicPr>
        <p:blipFill rotWithShape="1">
          <a:blip r:embed="rId5">
            <a:alphaModFix/>
          </a:blip>
          <a:srcRect b="0" l="0" r="0" t="0"/>
          <a:stretch/>
        </p:blipFill>
        <p:spPr>
          <a:xfrm>
            <a:off x="5373748" y="4153745"/>
            <a:ext cx="593825" cy="745150"/>
          </a:xfrm>
          <a:prstGeom prst="rect">
            <a:avLst/>
          </a:prstGeom>
          <a:noFill/>
          <a:ln>
            <a:noFill/>
          </a:ln>
        </p:spPr>
      </p:pic>
      <p:pic>
        <p:nvPicPr>
          <p:cNvPr id="342" name="Google Shape;342;p36"/>
          <p:cNvPicPr preferRelativeResize="0"/>
          <p:nvPr/>
        </p:nvPicPr>
        <p:blipFill rotWithShape="1">
          <a:blip r:embed="rId6">
            <a:alphaModFix/>
          </a:blip>
          <a:srcRect b="0" l="0" r="0" t="0"/>
          <a:stretch/>
        </p:blipFill>
        <p:spPr>
          <a:xfrm>
            <a:off x="6889106" y="4180159"/>
            <a:ext cx="426500" cy="611317"/>
          </a:xfrm>
          <a:prstGeom prst="rect">
            <a:avLst/>
          </a:prstGeom>
          <a:noFill/>
          <a:ln>
            <a:noFill/>
          </a:ln>
        </p:spPr>
      </p:pic>
      <p:sp>
        <p:nvSpPr>
          <p:cNvPr id="343" name="Google Shape;343;p36"/>
          <p:cNvSpPr txBox="1"/>
          <p:nvPr/>
        </p:nvSpPr>
        <p:spPr>
          <a:xfrm>
            <a:off x="7315606" y="4286385"/>
            <a:ext cx="701400" cy="447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fr-FR" sz="1800" u="none" cap="none" strike="noStrike">
                <a:solidFill>
                  <a:srgbClr val="980000"/>
                </a:solidFill>
                <a:latin typeface="Arial"/>
                <a:ea typeface="Arial"/>
                <a:cs typeface="Arial"/>
                <a:sym typeface="Arial"/>
              </a:rPr>
              <a:t>BDE</a:t>
            </a:r>
            <a:endParaRPr b="0" i="0" sz="1800" u="none" cap="none" strike="noStrike">
              <a:solidFill>
                <a:srgbClr val="980000"/>
              </a:solidFill>
              <a:latin typeface="Arial"/>
              <a:ea typeface="Arial"/>
              <a:cs typeface="Arial"/>
              <a:sym typeface="Arial"/>
            </a:endParaRPr>
          </a:p>
        </p:txBody>
      </p:sp>
      <p:pic>
        <p:nvPicPr>
          <p:cNvPr id="344" name="Google Shape;344;p36"/>
          <p:cNvPicPr preferRelativeResize="0"/>
          <p:nvPr/>
        </p:nvPicPr>
        <p:blipFill rotWithShape="1">
          <a:blip r:embed="rId7">
            <a:alphaModFix/>
          </a:blip>
          <a:srcRect b="0" l="0" r="0" t="0"/>
          <a:stretch/>
        </p:blipFill>
        <p:spPr>
          <a:xfrm>
            <a:off x="8046206" y="4153745"/>
            <a:ext cx="593825" cy="712590"/>
          </a:xfrm>
          <a:prstGeom prst="rect">
            <a:avLst/>
          </a:prstGeom>
          <a:noFill/>
          <a:ln>
            <a:noFill/>
          </a:ln>
        </p:spPr>
      </p:pic>
      <p:pic>
        <p:nvPicPr>
          <p:cNvPr id="345" name="Google Shape;345;p36"/>
          <p:cNvPicPr preferRelativeResize="0"/>
          <p:nvPr/>
        </p:nvPicPr>
        <p:blipFill rotWithShape="1">
          <a:blip r:embed="rId8">
            <a:alphaModFix/>
          </a:blip>
          <a:srcRect b="0" l="0" r="0" t="0"/>
          <a:stretch/>
        </p:blipFill>
        <p:spPr>
          <a:xfrm>
            <a:off x="2901584" y="4193396"/>
            <a:ext cx="455700" cy="686175"/>
          </a:xfrm>
          <a:prstGeom prst="rect">
            <a:avLst/>
          </a:prstGeom>
          <a:noFill/>
          <a:ln>
            <a:noFill/>
          </a:ln>
        </p:spPr>
      </p:pic>
      <p:sp>
        <p:nvSpPr>
          <p:cNvPr id="346" name="Google Shape;346;p36"/>
          <p:cNvSpPr txBox="1"/>
          <p:nvPr/>
        </p:nvSpPr>
        <p:spPr>
          <a:xfrm>
            <a:off x="276561" y="3625509"/>
            <a:ext cx="1001700" cy="537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fr-FR" sz="1800" u="none" cap="none" strike="noStrike">
                <a:solidFill>
                  <a:srgbClr val="980000"/>
                </a:solidFill>
                <a:latin typeface="Arial"/>
                <a:ea typeface="Arial"/>
                <a:cs typeface="Arial"/>
                <a:sym typeface="Arial"/>
              </a:rPr>
              <a:t>MCO</a:t>
            </a:r>
            <a:endParaRPr b="0" i="0" sz="1800" u="none" cap="none" strike="noStrike">
              <a:solidFill>
                <a:srgbClr val="980000"/>
              </a:solidFill>
              <a:latin typeface="Arial"/>
              <a:ea typeface="Arial"/>
              <a:cs typeface="Arial"/>
              <a:sym typeface="Arial"/>
            </a:endParaRPr>
          </a:p>
        </p:txBody>
      </p:sp>
      <p:pic>
        <p:nvPicPr>
          <p:cNvPr id="347" name="Google Shape;347;p36"/>
          <p:cNvPicPr preferRelativeResize="0"/>
          <p:nvPr/>
        </p:nvPicPr>
        <p:blipFill rotWithShape="1">
          <a:blip r:embed="rId9">
            <a:alphaModFix/>
          </a:blip>
          <a:srcRect b="0" l="0" r="0" t="0"/>
          <a:stretch/>
        </p:blipFill>
        <p:spPr>
          <a:xfrm>
            <a:off x="1047500" y="3440029"/>
            <a:ext cx="467631" cy="779362"/>
          </a:xfrm>
          <a:prstGeom prst="rect">
            <a:avLst/>
          </a:prstGeom>
          <a:noFill/>
          <a:ln>
            <a:noFill/>
          </a:ln>
        </p:spPr>
      </p:pic>
      <p:sp>
        <p:nvSpPr>
          <p:cNvPr id="348" name="Google Shape;348;p36"/>
          <p:cNvSpPr txBox="1"/>
          <p:nvPr/>
        </p:nvSpPr>
        <p:spPr>
          <a:xfrm>
            <a:off x="1726109" y="3560770"/>
            <a:ext cx="1001700" cy="537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fr-FR" sz="1800" u="none" cap="none" strike="noStrike">
                <a:solidFill>
                  <a:srgbClr val="980000"/>
                </a:solidFill>
                <a:latin typeface="Arial"/>
                <a:ea typeface="Arial"/>
                <a:cs typeface="Arial"/>
                <a:sym typeface="Arial"/>
              </a:rPr>
              <a:t>PCK</a:t>
            </a:r>
            <a:endParaRPr b="0" i="0" sz="1800" u="none" cap="none" strike="noStrike">
              <a:solidFill>
                <a:srgbClr val="980000"/>
              </a:solidFill>
              <a:latin typeface="Arial"/>
              <a:ea typeface="Arial"/>
              <a:cs typeface="Arial"/>
              <a:sym typeface="Arial"/>
            </a:endParaRPr>
          </a:p>
        </p:txBody>
      </p:sp>
      <p:pic>
        <p:nvPicPr>
          <p:cNvPr id="349" name="Google Shape;349;p36"/>
          <p:cNvPicPr preferRelativeResize="0"/>
          <p:nvPr/>
        </p:nvPicPr>
        <p:blipFill rotWithShape="1">
          <a:blip r:embed="rId10">
            <a:alphaModFix/>
          </a:blip>
          <a:srcRect b="0" l="10794" r="12909" t="0"/>
          <a:stretch/>
        </p:blipFill>
        <p:spPr>
          <a:xfrm>
            <a:off x="1856488" y="4219412"/>
            <a:ext cx="500925" cy="613826"/>
          </a:xfrm>
          <a:prstGeom prst="rect">
            <a:avLst/>
          </a:prstGeom>
          <a:noFill/>
          <a:ln>
            <a:noFill/>
          </a:ln>
        </p:spPr>
      </p:pic>
      <p:sp>
        <p:nvSpPr>
          <p:cNvPr id="350" name="Google Shape;350;p36"/>
          <p:cNvSpPr txBox="1"/>
          <p:nvPr/>
        </p:nvSpPr>
        <p:spPr>
          <a:xfrm>
            <a:off x="1187306" y="4269516"/>
            <a:ext cx="701400" cy="447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fr-FR" sz="1800" u="none" cap="none" strike="noStrike">
                <a:solidFill>
                  <a:srgbClr val="980000"/>
                </a:solidFill>
                <a:latin typeface="Arial"/>
                <a:ea typeface="Arial"/>
                <a:cs typeface="Arial"/>
                <a:sym typeface="Arial"/>
              </a:rPr>
              <a:t>GTE</a:t>
            </a:r>
            <a:endParaRPr b="0" i="0" sz="1800" u="none" cap="none" strike="noStrike">
              <a:solidFill>
                <a:srgbClr val="980000"/>
              </a:solidFill>
              <a:latin typeface="Arial"/>
              <a:ea typeface="Arial"/>
              <a:cs typeface="Arial"/>
              <a:sym typeface="Arial"/>
            </a:endParaRPr>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28" name="Shape 1628"/>
        <p:cNvGrpSpPr/>
        <p:nvPr/>
      </p:nvGrpSpPr>
      <p:grpSpPr>
        <a:xfrm>
          <a:off x="0" y="0"/>
          <a:ext cx="0" cy="0"/>
          <a:chOff x="0" y="0"/>
          <a:chExt cx="0" cy="0"/>
        </a:xfrm>
      </p:grpSpPr>
      <p:sp>
        <p:nvSpPr>
          <p:cNvPr id="1629" name="Google Shape;1629;p144"/>
          <p:cNvSpPr txBox="1"/>
          <p:nvPr>
            <p:ph idx="1" type="body"/>
          </p:nvPr>
        </p:nvSpPr>
        <p:spPr>
          <a:xfrm>
            <a:off x="251520" y="843558"/>
            <a:ext cx="8640900" cy="3456300"/>
          </a:xfrm>
          <a:prstGeom prst="rect">
            <a:avLst/>
          </a:prstGeom>
        </p:spPr>
        <p:txBody>
          <a:bodyPr anchorCtr="0" anchor="t" bIns="91425" lIns="91425" spcFirstLastPara="1" rIns="91425" wrap="square" tIns="91425">
            <a:noAutofit/>
          </a:bodyPr>
          <a:lstStyle/>
          <a:p>
            <a:pPr indent="0" lvl="0" marL="0" rtl="0" algn="l">
              <a:spcBef>
                <a:spcPts val="560"/>
              </a:spcBef>
              <a:spcAft>
                <a:spcPts val="0"/>
              </a:spcAft>
              <a:buNone/>
            </a:pPr>
            <a:r>
              <a:rPr lang="fr-FR"/>
              <a:t>Shield carte </a:t>
            </a:r>
            <a:endParaRPr/>
          </a:p>
          <a:p>
            <a:pPr indent="0" lvl="0" marL="0" rtl="0" algn="l">
              <a:spcBef>
                <a:spcPts val="560"/>
              </a:spcBef>
              <a:spcAft>
                <a:spcPts val="0"/>
              </a:spcAft>
              <a:buNone/>
            </a:pPr>
            <a:r>
              <a:rPr lang="fr-FR"/>
              <a:t>avant</a:t>
            </a:r>
            <a:endParaRPr/>
          </a:p>
        </p:txBody>
      </p:sp>
      <p:sp>
        <p:nvSpPr>
          <p:cNvPr id="1630" name="Google Shape;1630;p144"/>
          <p:cNvSpPr txBox="1"/>
          <p:nvPr>
            <p:ph idx="12" type="sldNum"/>
          </p:nvPr>
        </p:nvSpPr>
        <p:spPr>
          <a:xfrm>
            <a:off x="8172400" y="4677984"/>
            <a:ext cx="936000" cy="327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FF0000"/>
              </a:buClr>
              <a:buSzPts val="300"/>
              <a:buFont typeface="Calibri"/>
              <a:buNone/>
            </a:pPr>
            <a:fld id="{00000000-1234-1234-1234-123412341234}" type="slidenum">
              <a:rPr lang="fr-FR"/>
              <a:t>‹#›</a:t>
            </a:fld>
            <a:endParaRPr/>
          </a:p>
        </p:txBody>
      </p:sp>
      <p:sp>
        <p:nvSpPr>
          <p:cNvPr id="1631" name="Google Shape;1631;p144"/>
          <p:cNvSpPr txBox="1"/>
          <p:nvPr>
            <p:ph type="title"/>
          </p:nvPr>
        </p:nvSpPr>
        <p:spPr>
          <a:xfrm>
            <a:off x="0" y="19717"/>
            <a:ext cx="9144000" cy="66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fr-FR"/>
              <a:t>Électronique avant</a:t>
            </a:r>
            <a:endParaRPr/>
          </a:p>
        </p:txBody>
      </p:sp>
      <p:pic>
        <p:nvPicPr>
          <p:cNvPr id="1632" name="Google Shape;1632;p144"/>
          <p:cNvPicPr preferRelativeResize="0"/>
          <p:nvPr/>
        </p:nvPicPr>
        <p:blipFill>
          <a:blip r:embed="rId3">
            <a:alphaModFix/>
          </a:blip>
          <a:stretch>
            <a:fillRect/>
          </a:stretch>
        </p:blipFill>
        <p:spPr>
          <a:xfrm>
            <a:off x="2270263" y="843538"/>
            <a:ext cx="6391275" cy="4029075"/>
          </a:xfrm>
          <a:prstGeom prst="rect">
            <a:avLst/>
          </a:prstGeom>
          <a:noFill/>
          <a:ln>
            <a:noFill/>
          </a:ln>
        </p:spPr>
      </p:pic>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37" name="Shape 1637"/>
        <p:cNvGrpSpPr/>
        <p:nvPr/>
      </p:nvGrpSpPr>
      <p:grpSpPr>
        <a:xfrm>
          <a:off x="0" y="0"/>
          <a:ext cx="0" cy="0"/>
          <a:chOff x="0" y="0"/>
          <a:chExt cx="0" cy="0"/>
        </a:xfrm>
      </p:grpSpPr>
      <p:sp>
        <p:nvSpPr>
          <p:cNvPr id="1638" name="Google Shape;1638;p145"/>
          <p:cNvSpPr txBox="1"/>
          <p:nvPr>
            <p:ph idx="12" type="sldNum"/>
          </p:nvPr>
        </p:nvSpPr>
        <p:spPr>
          <a:xfrm>
            <a:off x="8172400" y="4677984"/>
            <a:ext cx="936000" cy="3279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FF0000"/>
              </a:buClr>
              <a:buSzPts val="300"/>
              <a:buFont typeface="Calibri"/>
              <a:buNone/>
            </a:pPr>
            <a:fld id="{00000000-1234-1234-1234-123412341234}" type="slidenum">
              <a:rPr lang="fr-FR"/>
              <a:t>‹#›</a:t>
            </a:fld>
            <a:endParaRPr/>
          </a:p>
        </p:txBody>
      </p:sp>
      <p:sp>
        <p:nvSpPr>
          <p:cNvPr id="1639" name="Google Shape;1639;p145"/>
          <p:cNvSpPr txBox="1"/>
          <p:nvPr>
            <p:ph type="title"/>
          </p:nvPr>
        </p:nvSpPr>
        <p:spPr>
          <a:xfrm>
            <a:off x="0" y="19717"/>
            <a:ext cx="9144000" cy="661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800"/>
              <a:buNone/>
            </a:pPr>
            <a:r>
              <a:rPr lang="fr-FR">
                <a:solidFill>
                  <a:schemeClr val="accent1"/>
                </a:solidFill>
              </a:rPr>
              <a:t>Tableau de Bord</a:t>
            </a:r>
            <a:endParaRPr>
              <a:solidFill>
                <a:schemeClr val="accent1"/>
              </a:solidFill>
            </a:endParaRPr>
          </a:p>
        </p:txBody>
      </p:sp>
      <p:sp>
        <p:nvSpPr>
          <p:cNvPr id="1640" name="Google Shape;1640;p145"/>
          <p:cNvSpPr txBox="1"/>
          <p:nvPr>
            <p:ph idx="1" type="body"/>
          </p:nvPr>
        </p:nvSpPr>
        <p:spPr>
          <a:xfrm>
            <a:off x="251550" y="681525"/>
            <a:ext cx="8640900" cy="3796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560"/>
              </a:spcBef>
              <a:spcAft>
                <a:spcPts val="0"/>
              </a:spcAft>
              <a:buSzPts val="2800"/>
              <a:buNone/>
            </a:pPr>
            <a:r>
              <a:rPr lang="fr-FR" sz="1700">
                <a:solidFill>
                  <a:schemeClr val="accent5"/>
                </a:solidFill>
              </a:rPr>
              <a:t>Objectif :</a:t>
            </a:r>
            <a:r>
              <a:rPr lang="fr-FR" sz="1700"/>
              <a:t> </a:t>
            </a:r>
            <a:endParaRPr sz="1700"/>
          </a:p>
          <a:p>
            <a:pPr indent="-336550" lvl="0" marL="457200" marR="0" rtl="0" algn="l">
              <a:lnSpc>
                <a:spcPct val="100000"/>
              </a:lnSpc>
              <a:spcBef>
                <a:spcPts val="560"/>
              </a:spcBef>
              <a:spcAft>
                <a:spcPts val="0"/>
              </a:spcAft>
              <a:buClr>
                <a:schemeClr val="dk1"/>
              </a:buClr>
              <a:buSzPts val="1700"/>
              <a:buFont typeface="Arial"/>
              <a:buChar char="•"/>
            </a:pPr>
            <a:r>
              <a:rPr lang="fr-FR" sz="1700"/>
              <a:t>Créer une interface homme machine fonctionnel et lisible dans tout environnement.</a:t>
            </a:r>
            <a:endParaRPr sz="1700"/>
          </a:p>
          <a:p>
            <a:pPr indent="0" lvl="0" marL="0" rtl="0" algn="l">
              <a:lnSpc>
                <a:spcPct val="100000"/>
              </a:lnSpc>
              <a:spcBef>
                <a:spcPts val="560"/>
              </a:spcBef>
              <a:spcAft>
                <a:spcPts val="0"/>
              </a:spcAft>
              <a:buSzPts val="2800"/>
              <a:buNone/>
            </a:pPr>
            <a:r>
              <a:rPr lang="fr-FR" sz="1700">
                <a:solidFill>
                  <a:schemeClr val="accent4"/>
                </a:solidFill>
              </a:rPr>
              <a:t>Fait : </a:t>
            </a:r>
            <a:endParaRPr b="0" sz="1700">
              <a:solidFill>
                <a:schemeClr val="accent4"/>
              </a:solidFill>
            </a:endParaRPr>
          </a:p>
          <a:p>
            <a:pPr indent="-336550" lvl="0" marL="457200" rtl="0" algn="l">
              <a:lnSpc>
                <a:spcPct val="100000"/>
              </a:lnSpc>
              <a:spcBef>
                <a:spcPts val="560"/>
              </a:spcBef>
              <a:spcAft>
                <a:spcPts val="0"/>
              </a:spcAft>
              <a:buSzPts val="1700"/>
              <a:buChar char="•"/>
            </a:pPr>
            <a:r>
              <a:rPr b="0" lang="fr-FR" sz="1700"/>
              <a:t>choisir et placer les composants</a:t>
            </a:r>
            <a:endParaRPr b="0" sz="1700"/>
          </a:p>
          <a:p>
            <a:pPr indent="-336550" lvl="0" marL="457200" rtl="0" algn="l">
              <a:lnSpc>
                <a:spcPct val="100000"/>
              </a:lnSpc>
              <a:spcBef>
                <a:spcPts val="0"/>
              </a:spcBef>
              <a:spcAft>
                <a:spcPts val="0"/>
              </a:spcAft>
              <a:buSzPts val="1700"/>
              <a:buChar char="•"/>
            </a:pPr>
            <a:r>
              <a:rPr b="0" lang="fr-FR" sz="1700"/>
              <a:t>créer une maquette catia détaillée</a:t>
            </a:r>
            <a:endParaRPr b="0" sz="1700"/>
          </a:p>
          <a:p>
            <a:pPr indent="0" lvl="0" marL="0" rtl="0" algn="l">
              <a:lnSpc>
                <a:spcPct val="100000"/>
              </a:lnSpc>
              <a:spcBef>
                <a:spcPts val="560"/>
              </a:spcBef>
              <a:spcAft>
                <a:spcPts val="0"/>
              </a:spcAft>
              <a:buSzPts val="2800"/>
              <a:buNone/>
            </a:pPr>
            <a:r>
              <a:rPr lang="fr-FR" sz="1700">
                <a:solidFill>
                  <a:srgbClr val="FF0000"/>
                </a:solidFill>
              </a:rPr>
              <a:t>Reste à faire :</a:t>
            </a:r>
            <a:r>
              <a:rPr b="0" lang="fr-FR" sz="1700"/>
              <a:t> </a:t>
            </a:r>
            <a:endParaRPr b="0" sz="1700"/>
          </a:p>
          <a:p>
            <a:pPr indent="-336550" lvl="0" marL="457200" rtl="0" algn="l">
              <a:lnSpc>
                <a:spcPct val="100000"/>
              </a:lnSpc>
              <a:spcBef>
                <a:spcPts val="560"/>
              </a:spcBef>
              <a:spcAft>
                <a:spcPts val="0"/>
              </a:spcAft>
              <a:buSzPts val="1700"/>
              <a:buChar char="•"/>
            </a:pPr>
            <a:r>
              <a:rPr b="0" lang="fr-FR" sz="1700"/>
              <a:t>placer les chapes soutenant le tableau de bords</a:t>
            </a:r>
            <a:endParaRPr b="0" sz="1700"/>
          </a:p>
          <a:p>
            <a:pPr indent="-336550" lvl="0" marL="457200" rtl="0" algn="l">
              <a:lnSpc>
                <a:spcPct val="100000"/>
              </a:lnSpc>
              <a:spcBef>
                <a:spcPts val="0"/>
              </a:spcBef>
              <a:spcAft>
                <a:spcPts val="0"/>
              </a:spcAft>
              <a:buSzPts val="1700"/>
              <a:buChar char="•"/>
            </a:pPr>
            <a:r>
              <a:rPr b="0" lang="fr-FR" sz="1700"/>
              <a:t>intégrer le logos de Optimus</a:t>
            </a:r>
            <a:endParaRPr b="0" sz="1700"/>
          </a:p>
          <a:p>
            <a:pPr indent="-336550" lvl="0" marL="457200" rtl="0" algn="l">
              <a:lnSpc>
                <a:spcPct val="100000"/>
              </a:lnSpc>
              <a:spcBef>
                <a:spcPts val="0"/>
              </a:spcBef>
              <a:spcAft>
                <a:spcPts val="0"/>
              </a:spcAft>
              <a:buSzPts val="1700"/>
              <a:buChar char="•"/>
            </a:pPr>
            <a:r>
              <a:rPr b="0" lang="fr-FR" sz="1700"/>
              <a:t>estimer la masse du système</a:t>
            </a:r>
            <a:endParaRPr b="0" sz="1700"/>
          </a:p>
          <a:p>
            <a:pPr indent="-336550" lvl="0" marL="457200" rtl="0" algn="l">
              <a:lnSpc>
                <a:spcPct val="100000"/>
              </a:lnSpc>
              <a:spcBef>
                <a:spcPts val="0"/>
              </a:spcBef>
              <a:spcAft>
                <a:spcPts val="0"/>
              </a:spcAft>
              <a:buSzPts val="1700"/>
              <a:buChar char="•"/>
            </a:pPr>
            <a:r>
              <a:rPr b="0" lang="fr-FR" sz="1700"/>
              <a:t>câblage</a:t>
            </a:r>
            <a:endParaRPr b="0" sz="1700"/>
          </a:p>
          <a:p>
            <a:pPr indent="0" lvl="0" marL="0" rtl="0" algn="l">
              <a:lnSpc>
                <a:spcPct val="100000"/>
              </a:lnSpc>
              <a:spcBef>
                <a:spcPts val="560"/>
              </a:spcBef>
              <a:spcAft>
                <a:spcPts val="0"/>
              </a:spcAft>
              <a:buSzPts val="2800"/>
              <a:buNone/>
            </a:pPr>
            <a:r>
              <a:t/>
            </a:r>
            <a:endParaRPr sz="1800"/>
          </a:p>
        </p:txBody>
      </p:sp>
      <p:sp>
        <p:nvSpPr>
          <p:cNvPr id="1641" name="Google Shape;1641;p145"/>
          <p:cNvSpPr txBox="1"/>
          <p:nvPr/>
        </p:nvSpPr>
        <p:spPr>
          <a:xfrm>
            <a:off x="7715250" y="126975"/>
            <a:ext cx="783600" cy="447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fr-FR" sz="1800" u="none" cap="none" strike="noStrike">
                <a:solidFill>
                  <a:srgbClr val="980000"/>
                </a:solidFill>
                <a:latin typeface="Arial"/>
                <a:ea typeface="Arial"/>
                <a:cs typeface="Arial"/>
                <a:sym typeface="Arial"/>
              </a:rPr>
              <a:t>MRN</a:t>
            </a:r>
            <a:endParaRPr b="0" i="0" sz="1800" u="none" cap="none" strike="noStrike">
              <a:solidFill>
                <a:srgbClr val="980000"/>
              </a:solidFill>
              <a:latin typeface="Arial"/>
              <a:ea typeface="Arial"/>
              <a:cs typeface="Arial"/>
              <a:sym typeface="Arial"/>
            </a:endParaRPr>
          </a:p>
        </p:txBody>
      </p:sp>
      <p:pic>
        <p:nvPicPr>
          <p:cNvPr id="1642" name="Google Shape;1642;p145"/>
          <p:cNvPicPr preferRelativeResize="0"/>
          <p:nvPr/>
        </p:nvPicPr>
        <p:blipFill rotWithShape="1">
          <a:blip r:embed="rId3">
            <a:alphaModFix/>
          </a:blip>
          <a:srcRect b="0" l="0" r="0" t="0"/>
          <a:stretch/>
        </p:blipFill>
        <p:spPr>
          <a:xfrm>
            <a:off x="8536250" y="95924"/>
            <a:ext cx="434699" cy="586850"/>
          </a:xfrm>
          <a:prstGeom prst="rect">
            <a:avLst/>
          </a:prstGeom>
          <a:noFill/>
          <a:ln>
            <a:noFill/>
          </a:ln>
        </p:spPr>
      </p:pic>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47" name="Shape 1647"/>
        <p:cNvGrpSpPr/>
        <p:nvPr/>
      </p:nvGrpSpPr>
      <p:grpSpPr>
        <a:xfrm>
          <a:off x="0" y="0"/>
          <a:ext cx="0" cy="0"/>
          <a:chOff x="0" y="0"/>
          <a:chExt cx="0" cy="0"/>
        </a:xfrm>
      </p:grpSpPr>
      <p:sp>
        <p:nvSpPr>
          <p:cNvPr id="1648" name="Google Shape;1648;p146"/>
          <p:cNvSpPr txBox="1"/>
          <p:nvPr>
            <p:ph idx="12" type="sldNum"/>
          </p:nvPr>
        </p:nvSpPr>
        <p:spPr>
          <a:xfrm>
            <a:off x="8172400" y="4677984"/>
            <a:ext cx="936000" cy="3279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FF0000"/>
              </a:buClr>
              <a:buSzPts val="300"/>
              <a:buFont typeface="Calibri"/>
              <a:buNone/>
            </a:pPr>
            <a:fld id="{00000000-1234-1234-1234-123412341234}" type="slidenum">
              <a:rPr lang="fr-FR"/>
              <a:t>‹#›</a:t>
            </a:fld>
            <a:endParaRPr/>
          </a:p>
        </p:txBody>
      </p:sp>
      <p:sp>
        <p:nvSpPr>
          <p:cNvPr id="1649" name="Google Shape;1649;p146"/>
          <p:cNvSpPr txBox="1"/>
          <p:nvPr>
            <p:ph type="title"/>
          </p:nvPr>
        </p:nvSpPr>
        <p:spPr>
          <a:xfrm>
            <a:off x="0" y="19717"/>
            <a:ext cx="9144000" cy="661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800"/>
              <a:buNone/>
            </a:pPr>
            <a:r>
              <a:rPr lang="fr-FR"/>
              <a:t>Tableau de Bord</a:t>
            </a:r>
            <a:endParaRPr/>
          </a:p>
        </p:txBody>
      </p:sp>
      <p:sp>
        <p:nvSpPr>
          <p:cNvPr id="1650" name="Google Shape;1650;p146"/>
          <p:cNvSpPr txBox="1"/>
          <p:nvPr/>
        </p:nvSpPr>
        <p:spPr>
          <a:xfrm>
            <a:off x="7715250" y="126975"/>
            <a:ext cx="783600" cy="447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fr-FR" sz="1800" u="none" cap="none" strike="noStrike">
                <a:solidFill>
                  <a:srgbClr val="980000"/>
                </a:solidFill>
                <a:latin typeface="Arial"/>
                <a:ea typeface="Arial"/>
                <a:cs typeface="Arial"/>
                <a:sym typeface="Arial"/>
              </a:rPr>
              <a:t>MRN</a:t>
            </a:r>
            <a:endParaRPr b="0" i="0" sz="1800" u="none" cap="none" strike="noStrike">
              <a:solidFill>
                <a:srgbClr val="980000"/>
              </a:solidFill>
              <a:latin typeface="Arial"/>
              <a:ea typeface="Arial"/>
              <a:cs typeface="Arial"/>
              <a:sym typeface="Arial"/>
            </a:endParaRPr>
          </a:p>
        </p:txBody>
      </p:sp>
      <p:pic>
        <p:nvPicPr>
          <p:cNvPr id="1651" name="Google Shape;1651;p146"/>
          <p:cNvPicPr preferRelativeResize="0"/>
          <p:nvPr/>
        </p:nvPicPr>
        <p:blipFill rotWithShape="1">
          <a:blip r:embed="rId3">
            <a:alphaModFix/>
          </a:blip>
          <a:srcRect b="0" l="0" r="0" t="0"/>
          <a:stretch/>
        </p:blipFill>
        <p:spPr>
          <a:xfrm>
            <a:off x="8536250" y="95924"/>
            <a:ext cx="434699" cy="586850"/>
          </a:xfrm>
          <a:prstGeom prst="rect">
            <a:avLst/>
          </a:prstGeom>
          <a:noFill/>
          <a:ln>
            <a:noFill/>
          </a:ln>
        </p:spPr>
      </p:pic>
      <p:pic>
        <p:nvPicPr>
          <p:cNvPr id="1652" name="Google Shape;1652;p146"/>
          <p:cNvPicPr preferRelativeResize="0"/>
          <p:nvPr/>
        </p:nvPicPr>
        <p:blipFill rotWithShape="1">
          <a:blip r:embed="rId4">
            <a:alphaModFix/>
          </a:blip>
          <a:srcRect b="0" l="0" r="0" t="0"/>
          <a:stretch/>
        </p:blipFill>
        <p:spPr>
          <a:xfrm>
            <a:off x="0" y="895530"/>
            <a:ext cx="9144001" cy="2895241"/>
          </a:xfrm>
          <a:prstGeom prst="rect">
            <a:avLst/>
          </a:prstGeom>
          <a:noFill/>
          <a:ln>
            <a:noFill/>
          </a:ln>
        </p:spPr>
      </p:pic>
      <p:pic>
        <p:nvPicPr>
          <p:cNvPr id="1653" name="Google Shape;1653;p146"/>
          <p:cNvPicPr preferRelativeResize="0"/>
          <p:nvPr/>
        </p:nvPicPr>
        <p:blipFill rotWithShape="1">
          <a:blip r:embed="rId5">
            <a:alphaModFix/>
          </a:blip>
          <a:srcRect b="0" l="0" r="0" t="0"/>
          <a:stretch/>
        </p:blipFill>
        <p:spPr>
          <a:xfrm>
            <a:off x="994155" y="1597855"/>
            <a:ext cx="6996380" cy="1737324"/>
          </a:xfrm>
          <a:prstGeom prst="rect">
            <a:avLst/>
          </a:prstGeom>
          <a:noFill/>
          <a:ln>
            <a:noFill/>
          </a:ln>
        </p:spPr>
      </p:pic>
      <p:sp>
        <p:nvSpPr>
          <p:cNvPr id="1654" name="Google Shape;1654;p146"/>
          <p:cNvSpPr txBox="1"/>
          <p:nvPr/>
        </p:nvSpPr>
        <p:spPr>
          <a:xfrm>
            <a:off x="187925" y="780225"/>
            <a:ext cx="1266600" cy="737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fr-FR" sz="1400" u="none" cap="none" strike="noStrike">
                <a:solidFill>
                  <a:srgbClr val="000000"/>
                </a:solidFill>
                <a:latin typeface="Arial"/>
                <a:ea typeface="Arial"/>
                <a:cs typeface="Arial"/>
                <a:sym typeface="Arial"/>
              </a:rPr>
              <a:t>Température Voltage de la batterie</a:t>
            </a:r>
            <a:endParaRPr b="0" i="0" sz="1400" u="none" cap="none" strike="noStrike">
              <a:solidFill>
                <a:srgbClr val="000000"/>
              </a:solidFill>
              <a:latin typeface="Arial"/>
              <a:ea typeface="Arial"/>
              <a:cs typeface="Arial"/>
              <a:sym typeface="Arial"/>
            </a:endParaRPr>
          </a:p>
        </p:txBody>
      </p:sp>
      <p:sp>
        <p:nvSpPr>
          <p:cNvPr id="1655" name="Google Shape;1655;p146"/>
          <p:cNvSpPr txBox="1"/>
          <p:nvPr/>
        </p:nvSpPr>
        <p:spPr>
          <a:xfrm>
            <a:off x="3673475" y="2867525"/>
            <a:ext cx="1525800" cy="369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fr-FR" sz="1400" u="none" cap="none" strike="noStrike">
                <a:solidFill>
                  <a:srgbClr val="000000"/>
                </a:solidFill>
                <a:latin typeface="Arial"/>
                <a:ea typeface="Arial"/>
                <a:cs typeface="Arial"/>
                <a:sym typeface="Arial"/>
              </a:rPr>
              <a:t>Vitesse Engagée</a:t>
            </a:r>
            <a:endParaRPr b="0" i="0" sz="1400" u="none" cap="none" strike="noStrike">
              <a:solidFill>
                <a:srgbClr val="000000"/>
              </a:solidFill>
              <a:latin typeface="Arial"/>
              <a:ea typeface="Arial"/>
              <a:cs typeface="Arial"/>
              <a:sym typeface="Arial"/>
            </a:endParaRPr>
          </a:p>
        </p:txBody>
      </p:sp>
      <p:cxnSp>
        <p:nvCxnSpPr>
          <p:cNvPr id="1656" name="Google Shape;1656;p146"/>
          <p:cNvCxnSpPr>
            <a:stCxn id="1654" idx="2"/>
          </p:cNvCxnSpPr>
          <p:nvPr/>
        </p:nvCxnSpPr>
        <p:spPr>
          <a:xfrm flipH="1" rot="-5400000">
            <a:off x="1043825" y="1295325"/>
            <a:ext cx="362400" cy="807600"/>
          </a:xfrm>
          <a:prstGeom prst="bentConnector2">
            <a:avLst/>
          </a:prstGeom>
          <a:noFill/>
          <a:ln cap="flat" cmpd="sng" w="9525">
            <a:solidFill>
              <a:srgbClr val="000000"/>
            </a:solidFill>
            <a:prstDash val="solid"/>
            <a:round/>
            <a:headEnd len="sm" w="sm" type="none"/>
            <a:tailEnd len="med" w="med" type="triangle"/>
          </a:ln>
        </p:spPr>
      </p:cxnSp>
      <p:cxnSp>
        <p:nvCxnSpPr>
          <p:cNvPr id="1657" name="Google Shape;1657;p146"/>
          <p:cNvCxnSpPr>
            <a:stCxn id="1655" idx="0"/>
          </p:cNvCxnSpPr>
          <p:nvPr/>
        </p:nvCxnSpPr>
        <p:spPr>
          <a:xfrm flipH="1" rot="10800000">
            <a:off x="4436375" y="2402225"/>
            <a:ext cx="32100" cy="465300"/>
          </a:xfrm>
          <a:prstGeom prst="straightConnector1">
            <a:avLst/>
          </a:prstGeom>
          <a:noFill/>
          <a:ln cap="flat" cmpd="sng" w="9525">
            <a:solidFill>
              <a:srgbClr val="000000"/>
            </a:solidFill>
            <a:prstDash val="solid"/>
            <a:round/>
            <a:headEnd len="sm" w="sm" type="none"/>
            <a:tailEnd len="med" w="med" type="triangle"/>
          </a:ln>
        </p:spPr>
      </p:cxnSp>
      <p:sp>
        <p:nvSpPr>
          <p:cNvPr id="1658" name="Google Shape;1658;p146"/>
          <p:cNvSpPr txBox="1"/>
          <p:nvPr/>
        </p:nvSpPr>
        <p:spPr>
          <a:xfrm>
            <a:off x="2512600" y="3841975"/>
            <a:ext cx="4238700" cy="1164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fr-FR" sz="1400" u="none" cap="none" strike="noStrike">
                <a:solidFill>
                  <a:srgbClr val="000000"/>
                </a:solidFill>
                <a:latin typeface="Arial"/>
                <a:ea typeface="Arial"/>
                <a:cs typeface="Arial"/>
                <a:sym typeface="Arial"/>
              </a:rPr>
              <a:t>Le LED Strip affiche :</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fr-FR" sz="1400" u="none" cap="none" strike="noStrike">
                <a:solidFill>
                  <a:srgbClr val="000000"/>
                </a:solidFill>
                <a:latin typeface="Arial"/>
                <a:ea typeface="Arial"/>
                <a:cs typeface="Arial"/>
                <a:sym typeface="Arial"/>
              </a:rPr>
              <a:t>Les RPM du moteur</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fr-FR" sz="1400" u="none" cap="none" strike="noStrike">
                <a:solidFill>
                  <a:srgbClr val="000000"/>
                </a:solidFill>
                <a:latin typeface="Arial"/>
                <a:ea typeface="Arial"/>
                <a:cs typeface="Arial"/>
                <a:sym typeface="Arial"/>
              </a:rPr>
              <a:t>Le moment où changer de vitesse</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fr-FR" sz="1400" u="none" cap="none" strike="noStrike">
                <a:solidFill>
                  <a:srgbClr val="000000"/>
                </a:solidFill>
                <a:latin typeface="Arial"/>
                <a:ea typeface="Arial"/>
                <a:cs typeface="Arial"/>
                <a:sym typeface="Arial"/>
              </a:rPr>
              <a:t>Si le neutre est engagé</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fr-FR" sz="1400" u="none" cap="none" strike="noStrike">
                <a:solidFill>
                  <a:srgbClr val="000000"/>
                </a:solidFill>
                <a:latin typeface="Arial"/>
                <a:ea typeface="Arial"/>
                <a:cs typeface="Arial"/>
                <a:sym typeface="Arial"/>
              </a:rPr>
              <a:t>Si il y a un problème moteur</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63" name="Shape 1663"/>
        <p:cNvGrpSpPr/>
        <p:nvPr/>
      </p:nvGrpSpPr>
      <p:grpSpPr>
        <a:xfrm>
          <a:off x="0" y="0"/>
          <a:ext cx="0" cy="0"/>
          <a:chOff x="0" y="0"/>
          <a:chExt cx="0" cy="0"/>
        </a:xfrm>
      </p:grpSpPr>
      <p:sp>
        <p:nvSpPr>
          <p:cNvPr id="1664" name="Google Shape;1664;p147"/>
          <p:cNvSpPr txBox="1"/>
          <p:nvPr>
            <p:ph idx="12" type="sldNum"/>
          </p:nvPr>
        </p:nvSpPr>
        <p:spPr>
          <a:xfrm>
            <a:off x="8172400" y="4677984"/>
            <a:ext cx="936000" cy="3279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FF0000"/>
              </a:buClr>
              <a:buSzPts val="300"/>
              <a:buFont typeface="Calibri"/>
              <a:buNone/>
            </a:pPr>
            <a:fld id="{00000000-1234-1234-1234-123412341234}" type="slidenum">
              <a:rPr lang="fr-FR"/>
              <a:t>‹#›</a:t>
            </a:fld>
            <a:endParaRPr/>
          </a:p>
        </p:txBody>
      </p:sp>
      <p:sp>
        <p:nvSpPr>
          <p:cNvPr id="1665" name="Google Shape;1665;p147"/>
          <p:cNvSpPr txBox="1"/>
          <p:nvPr>
            <p:ph type="title"/>
          </p:nvPr>
        </p:nvSpPr>
        <p:spPr>
          <a:xfrm>
            <a:off x="0" y="19717"/>
            <a:ext cx="9144000" cy="661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800"/>
              <a:buNone/>
            </a:pPr>
            <a:r>
              <a:rPr lang="fr-FR"/>
              <a:t>Tableau de Bord</a:t>
            </a:r>
            <a:endParaRPr/>
          </a:p>
        </p:txBody>
      </p:sp>
      <p:sp>
        <p:nvSpPr>
          <p:cNvPr id="1666" name="Google Shape;1666;p147"/>
          <p:cNvSpPr txBox="1"/>
          <p:nvPr/>
        </p:nvSpPr>
        <p:spPr>
          <a:xfrm>
            <a:off x="7715250" y="126975"/>
            <a:ext cx="783600" cy="447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fr-FR" sz="1800" u="none" cap="none" strike="noStrike">
                <a:solidFill>
                  <a:srgbClr val="980000"/>
                </a:solidFill>
                <a:latin typeface="Arial"/>
                <a:ea typeface="Arial"/>
                <a:cs typeface="Arial"/>
                <a:sym typeface="Arial"/>
              </a:rPr>
              <a:t>MRN</a:t>
            </a:r>
            <a:endParaRPr b="0" i="0" sz="1800" u="none" cap="none" strike="noStrike">
              <a:solidFill>
                <a:srgbClr val="980000"/>
              </a:solidFill>
              <a:latin typeface="Arial"/>
              <a:ea typeface="Arial"/>
              <a:cs typeface="Arial"/>
              <a:sym typeface="Arial"/>
            </a:endParaRPr>
          </a:p>
        </p:txBody>
      </p:sp>
      <p:pic>
        <p:nvPicPr>
          <p:cNvPr id="1667" name="Google Shape;1667;p147"/>
          <p:cNvPicPr preferRelativeResize="0"/>
          <p:nvPr/>
        </p:nvPicPr>
        <p:blipFill rotWithShape="1">
          <a:blip r:embed="rId3">
            <a:alphaModFix/>
          </a:blip>
          <a:srcRect b="0" l="0" r="0" t="0"/>
          <a:stretch/>
        </p:blipFill>
        <p:spPr>
          <a:xfrm>
            <a:off x="8536250" y="95924"/>
            <a:ext cx="434699" cy="586850"/>
          </a:xfrm>
          <a:prstGeom prst="rect">
            <a:avLst/>
          </a:prstGeom>
          <a:noFill/>
          <a:ln>
            <a:noFill/>
          </a:ln>
        </p:spPr>
      </p:pic>
      <p:pic>
        <p:nvPicPr>
          <p:cNvPr id="1668" name="Google Shape;1668;p147"/>
          <p:cNvPicPr preferRelativeResize="0"/>
          <p:nvPr/>
        </p:nvPicPr>
        <p:blipFill rotWithShape="1">
          <a:blip r:embed="rId4">
            <a:alphaModFix/>
          </a:blip>
          <a:srcRect b="0" l="0" r="0" t="0"/>
          <a:stretch/>
        </p:blipFill>
        <p:spPr>
          <a:xfrm>
            <a:off x="1259000" y="892736"/>
            <a:ext cx="6626000" cy="3358024"/>
          </a:xfrm>
          <a:prstGeom prst="rect">
            <a:avLst/>
          </a:prstGeom>
          <a:noFill/>
          <a:ln>
            <a:noFill/>
          </a:ln>
        </p:spPr>
      </p:pic>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73" name="Shape 1673"/>
        <p:cNvGrpSpPr/>
        <p:nvPr/>
      </p:nvGrpSpPr>
      <p:grpSpPr>
        <a:xfrm>
          <a:off x="0" y="0"/>
          <a:ext cx="0" cy="0"/>
          <a:chOff x="0" y="0"/>
          <a:chExt cx="0" cy="0"/>
        </a:xfrm>
      </p:grpSpPr>
      <p:sp>
        <p:nvSpPr>
          <p:cNvPr id="1674" name="Google Shape;1674;p148"/>
          <p:cNvSpPr txBox="1"/>
          <p:nvPr>
            <p:ph idx="12" type="sldNum"/>
          </p:nvPr>
        </p:nvSpPr>
        <p:spPr>
          <a:xfrm>
            <a:off x="8172400" y="4677984"/>
            <a:ext cx="936000" cy="3279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FF0000"/>
              </a:buClr>
              <a:buSzPts val="300"/>
              <a:buFont typeface="Calibri"/>
              <a:buNone/>
            </a:pPr>
            <a:fld id="{00000000-1234-1234-1234-123412341234}" type="slidenum">
              <a:rPr lang="fr-FR"/>
              <a:t>‹#›</a:t>
            </a:fld>
            <a:endParaRPr/>
          </a:p>
        </p:txBody>
      </p:sp>
      <p:sp>
        <p:nvSpPr>
          <p:cNvPr id="1675" name="Google Shape;1675;p148"/>
          <p:cNvSpPr txBox="1"/>
          <p:nvPr>
            <p:ph type="title"/>
          </p:nvPr>
        </p:nvSpPr>
        <p:spPr>
          <a:xfrm>
            <a:off x="0" y="19717"/>
            <a:ext cx="9144000" cy="661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800"/>
              <a:buNone/>
            </a:pPr>
            <a:r>
              <a:rPr lang="fr-FR">
                <a:solidFill>
                  <a:schemeClr val="accent1"/>
                </a:solidFill>
              </a:rPr>
              <a:t>Carte Avant</a:t>
            </a:r>
            <a:endParaRPr/>
          </a:p>
        </p:txBody>
      </p:sp>
      <p:sp>
        <p:nvSpPr>
          <p:cNvPr id="1676" name="Google Shape;1676;p148"/>
          <p:cNvSpPr txBox="1"/>
          <p:nvPr>
            <p:ph idx="1" type="body"/>
          </p:nvPr>
        </p:nvSpPr>
        <p:spPr>
          <a:xfrm>
            <a:off x="251550" y="681523"/>
            <a:ext cx="8640900" cy="4186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560"/>
              </a:spcBef>
              <a:spcAft>
                <a:spcPts val="0"/>
              </a:spcAft>
              <a:buSzPts val="2800"/>
              <a:buNone/>
            </a:pPr>
            <a:r>
              <a:rPr lang="fr-FR" sz="2400">
                <a:solidFill>
                  <a:schemeClr val="accent5"/>
                </a:solidFill>
              </a:rPr>
              <a:t>Objectif :</a:t>
            </a:r>
            <a:r>
              <a:rPr lang="fr-FR" sz="2400"/>
              <a:t> </a:t>
            </a:r>
            <a:r>
              <a:rPr lang="fr-FR" sz="1800"/>
              <a:t>Gérer la communication entre le tableau du bord et le reste de la voiture</a:t>
            </a:r>
            <a:endParaRPr sz="1800"/>
          </a:p>
          <a:p>
            <a:pPr indent="-342900" lvl="0" marL="457200" rtl="0" algn="l">
              <a:lnSpc>
                <a:spcPct val="100000"/>
              </a:lnSpc>
              <a:spcBef>
                <a:spcPts val="560"/>
              </a:spcBef>
              <a:spcAft>
                <a:spcPts val="0"/>
              </a:spcAft>
              <a:buSzPts val="1800"/>
              <a:buChar char="•"/>
            </a:pPr>
            <a:r>
              <a:rPr lang="fr-FR" sz="1800"/>
              <a:t>Avoir un code simple mais fonctionnel, lisible par les prochaines générations.</a:t>
            </a:r>
            <a:endParaRPr sz="1800"/>
          </a:p>
          <a:p>
            <a:pPr indent="-342900" lvl="0" marL="457200" rtl="0" algn="l">
              <a:lnSpc>
                <a:spcPct val="100000"/>
              </a:lnSpc>
              <a:spcBef>
                <a:spcPts val="560"/>
              </a:spcBef>
              <a:spcAft>
                <a:spcPts val="0"/>
              </a:spcAft>
              <a:buSzPts val="1800"/>
              <a:buChar char="•"/>
            </a:pPr>
            <a:r>
              <a:rPr lang="fr-FR" sz="1800"/>
              <a:t>Faire marcher le bus CAN</a:t>
            </a:r>
            <a:endParaRPr b="0" sz="1800"/>
          </a:p>
          <a:p>
            <a:pPr indent="0" lvl="0" marL="0" rtl="0" algn="l">
              <a:lnSpc>
                <a:spcPct val="100000"/>
              </a:lnSpc>
              <a:spcBef>
                <a:spcPts val="560"/>
              </a:spcBef>
              <a:spcAft>
                <a:spcPts val="0"/>
              </a:spcAft>
              <a:buSzPts val="2800"/>
              <a:buNone/>
            </a:pPr>
            <a:r>
              <a:t/>
            </a:r>
            <a:endParaRPr sz="1800"/>
          </a:p>
        </p:txBody>
      </p:sp>
      <p:sp>
        <p:nvSpPr>
          <p:cNvPr id="1677" name="Google Shape;1677;p148"/>
          <p:cNvSpPr txBox="1"/>
          <p:nvPr/>
        </p:nvSpPr>
        <p:spPr>
          <a:xfrm>
            <a:off x="7937525" y="126975"/>
            <a:ext cx="704700" cy="447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fr-FR" sz="1800" u="none" cap="none" strike="noStrike">
                <a:solidFill>
                  <a:srgbClr val="980000"/>
                </a:solidFill>
                <a:latin typeface="Arial"/>
                <a:ea typeface="Arial"/>
                <a:cs typeface="Arial"/>
                <a:sym typeface="Arial"/>
              </a:rPr>
              <a:t>MGV</a:t>
            </a:r>
            <a:endParaRPr b="0" i="0" sz="1800" u="none" cap="none" strike="noStrike">
              <a:solidFill>
                <a:srgbClr val="980000"/>
              </a:solidFill>
              <a:latin typeface="Arial"/>
              <a:ea typeface="Arial"/>
              <a:cs typeface="Arial"/>
              <a:sym typeface="Arial"/>
            </a:endParaRPr>
          </a:p>
        </p:txBody>
      </p:sp>
      <p:pic>
        <p:nvPicPr>
          <p:cNvPr id="1678" name="Google Shape;1678;p148"/>
          <p:cNvPicPr preferRelativeResize="0"/>
          <p:nvPr/>
        </p:nvPicPr>
        <p:blipFill rotWithShape="1">
          <a:blip r:embed="rId3">
            <a:alphaModFix/>
          </a:blip>
          <a:srcRect b="37362" l="28413" r="23782" t="8189"/>
          <a:stretch/>
        </p:blipFill>
        <p:spPr>
          <a:xfrm>
            <a:off x="8642225" y="0"/>
            <a:ext cx="501350" cy="691056"/>
          </a:xfrm>
          <a:prstGeom prst="rect">
            <a:avLst/>
          </a:prstGeom>
          <a:noFill/>
          <a:ln>
            <a:noFill/>
          </a:ln>
        </p:spPr>
      </p:pic>
      <p:sp>
        <p:nvSpPr>
          <p:cNvPr id="1679" name="Google Shape;1679;p148"/>
          <p:cNvSpPr txBox="1"/>
          <p:nvPr/>
        </p:nvSpPr>
        <p:spPr>
          <a:xfrm>
            <a:off x="6675250" y="126975"/>
            <a:ext cx="661500" cy="447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fr-FR" sz="1800" u="none" cap="none" strike="noStrike">
                <a:solidFill>
                  <a:srgbClr val="980000"/>
                </a:solidFill>
                <a:latin typeface="Arial"/>
                <a:ea typeface="Arial"/>
                <a:cs typeface="Arial"/>
                <a:sym typeface="Arial"/>
              </a:rPr>
              <a:t>ARZ</a:t>
            </a:r>
            <a:endParaRPr b="0" i="0" sz="1800" u="none" cap="none" strike="noStrike">
              <a:solidFill>
                <a:srgbClr val="980000"/>
              </a:solidFill>
              <a:latin typeface="Arial"/>
              <a:ea typeface="Arial"/>
              <a:cs typeface="Arial"/>
              <a:sym typeface="Arial"/>
            </a:endParaRPr>
          </a:p>
        </p:txBody>
      </p:sp>
      <p:pic>
        <p:nvPicPr>
          <p:cNvPr id="1680" name="Google Shape;1680;p148"/>
          <p:cNvPicPr preferRelativeResize="0"/>
          <p:nvPr/>
        </p:nvPicPr>
        <p:blipFill rotWithShape="1">
          <a:blip r:embed="rId4">
            <a:alphaModFix/>
          </a:blip>
          <a:srcRect b="0" l="0" r="0" t="0"/>
          <a:stretch/>
        </p:blipFill>
        <p:spPr>
          <a:xfrm>
            <a:off x="7393200" y="9862"/>
            <a:ext cx="544325" cy="681526"/>
          </a:xfrm>
          <a:prstGeom prst="rect">
            <a:avLst/>
          </a:prstGeom>
          <a:noFill/>
          <a:ln>
            <a:noFill/>
          </a:ln>
        </p:spPr>
      </p:pic>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85" name="Shape 1685"/>
        <p:cNvGrpSpPr/>
        <p:nvPr/>
      </p:nvGrpSpPr>
      <p:grpSpPr>
        <a:xfrm>
          <a:off x="0" y="0"/>
          <a:ext cx="0" cy="0"/>
          <a:chOff x="0" y="0"/>
          <a:chExt cx="0" cy="0"/>
        </a:xfrm>
      </p:grpSpPr>
      <p:sp>
        <p:nvSpPr>
          <p:cNvPr id="1686" name="Google Shape;1686;p149"/>
          <p:cNvSpPr txBox="1"/>
          <p:nvPr>
            <p:ph idx="12" type="sldNum"/>
          </p:nvPr>
        </p:nvSpPr>
        <p:spPr>
          <a:xfrm>
            <a:off x="8172400" y="4677984"/>
            <a:ext cx="936000" cy="3279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FF0000"/>
              </a:buClr>
              <a:buSzPts val="300"/>
              <a:buFont typeface="Calibri"/>
              <a:buNone/>
            </a:pPr>
            <a:fld id="{00000000-1234-1234-1234-123412341234}" type="slidenum">
              <a:rPr lang="fr-FR"/>
              <a:t>‹#›</a:t>
            </a:fld>
            <a:endParaRPr/>
          </a:p>
        </p:txBody>
      </p:sp>
      <p:sp>
        <p:nvSpPr>
          <p:cNvPr id="1687" name="Google Shape;1687;p149"/>
          <p:cNvSpPr txBox="1"/>
          <p:nvPr>
            <p:ph type="title"/>
          </p:nvPr>
        </p:nvSpPr>
        <p:spPr>
          <a:xfrm>
            <a:off x="0" y="19717"/>
            <a:ext cx="9144000" cy="661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800"/>
              <a:buNone/>
            </a:pPr>
            <a:r>
              <a:rPr lang="fr-FR">
                <a:solidFill>
                  <a:schemeClr val="accent1"/>
                </a:solidFill>
              </a:rPr>
              <a:t>Carte Avant</a:t>
            </a:r>
            <a:endParaRPr/>
          </a:p>
        </p:txBody>
      </p:sp>
      <p:sp>
        <p:nvSpPr>
          <p:cNvPr id="1688" name="Google Shape;1688;p149"/>
          <p:cNvSpPr txBox="1"/>
          <p:nvPr>
            <p:ph idx="1" type="body"/>
          </p:nvPr>
        </p:nvSpPr>
        <p:spPr>
          <a:xfrm>
            <a:off x="251550" y="681523"/>
            <a:ext cx="8640900" cy="4186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560"/>
              </a:spcBef>
              <a:spcAft>
                <a:spcPts val="0"/>
              </a:spcAft>
              <a:buSzPts val="2800"/>
              <a:buNone/>
            </a:pPr>
            <a:r>
              <a:rPr lang="fr-FR" sz="2400">
                <a:solidFill>
                  <a:srgbClr val="7030A0"/>
                </a:solidFill>
              </a:rPr>
              <a:t>Fonction principale :</a:t>
            </a:r>
            <a:endParaRPr sz="2400">
              <a:solidFill>
                <a:srgbClr val="000000"/>
              </a:solidFill>
            </a:endParaRPr>
          </a:p>
          <a:p>
            <a:pPr indent="0" lvl="0" marL="0" rtl="0" algn="l">
              <a:lnSpc>
                <a:spcPct val="100000"/>
              </a:lnSpc>
              <a:spcBef>
                <a:spcPts val="560"/>
              </a:spcBef>
              <a:spcAft>
                <a:spcPts val="0"/>
              </a:spcAft>
              <a:buSzPts val="2800"/>
              <a:buNone/>
            </a:pPr>
            <a:r>
              <a:rPr lang="fr-FR" sz="2400">
                <a:solidFill>
                  <a:schemeClr val="accent5"/>
                </a:solidFill>
              </a:rPr>
              <a:t>Objectif :</a:t>
            </a:r>
            <a:r>
              <a:rPr lang="fr-FR" sz="2400"/>
              <a:t> </a:t>
            </a:r>
            <a:r>
              <a:rPr lang="fr-FR" sz="1700"/>
              <a:t>Avoir un code simple mais fonctionnel, lisible par les prochaines générations.</a:t>
            </a:r>
            <a:endParaRPr sz="1700"/>
          </a:p>
          <a:p>
            <a:pPr indent="0" lvl="0" marL="0" rtl="0" algn="l">
              <a:lnSpc>
                <a:spcPct val="100000"/>
              </a:lnSpc>
              <a:spcBef>
                <a:spcPts val="560"/>
              </a:spcBef>
              <a:spcAft>
                <a:spcPts val="0"/>
              </a:spcAft>
              <a:buSzPts val="2800"/>
              <a:buNone/>
            </a:pPr>
            <a:r>
              <a:rPr lang="fr-FR" sz="2400">
                <a:solidFill>
                  <a:schemeClr val="accent4"/>
                </a:solidFill>
              </a:rPr>
              <a:t>Fait : </a:t>
            </a:r>
            <a:endParaRPr b="0" sz="2400">
              <a:solidFill>
                <a:schemeClr val="accent4"/>
              </a:solidFill>
            </a:endParaRPr>
          </a:p>
          <a:p>
            <a:pPr indent="-317500" lvl="0" marL="457200" rtl="0" algn="l">
              <a:lnSpc>
                <a:spcPct val="100000"/>
              </a:lnSpc>
              <a:spcBef>
                <a:spcPts val="560"/>
              </a:spcBef>
              <a:spcAft>
                <a:spcPts val="0"/>
              </a:spcAft>
              <a:buSzPts val="1400"/>
              <a:buChar char="•"/>
            </a:pPr>
            <a:r>
              <a:rPr b="0" lang="fr-FR" sz="1400"/>
              <a:t>Programmer les LEDs du compte-tours.</a:t>
            </a:r>
            <a:endParaRPr b="0" sz="1400"/>
          </a:p>
          <a:p>
            <a:pPr indent="-317500" lvl="0" marL="457200" rtl="0" algn="l">
              <a:lnSpc>
                <a:spcPct val="100000"/>
              </a:lnSpc>
              <a:spcBef>
                <a:spcPts val="0"/>
              </a:spcBef>
              <a:spcAft>
                <a:spcPts val="0"/>
              </a:spcAft>
              <a:buSzPts val="1400"/>
              <a:buChar char="•"/>
            </a:pPr>
            <a:r>
              <a:rPr b="0" lang="fr-FR" sz="1400"/>
              <a:t>Programmer les 7 segments pour l’affichage de vitesse.</a:t>
            </a:r>
            <a:endParaRPr b="0" sz="1400"/>
          </a:p>
          <a:p>
            <a:pPr indent="0" lvl="0" marL="0" rtl="0" algn="l">
              <a:lnSpc>
                <a:spcPct val="100000"/>
              </a:lnSpc>
              <a:spcBef>
                <a:spcPts val="560"/>
              </a:spcBef>
              <a:spcAft>
                <a:spcPts val="0"/>
              </a:spcAft>
              <a:buSzPts val="2800"/>
              <a:buNone/>
            </a:pPr>
            <a:r>
              <a:rPr lang="fr-FR" sz="2400">
                <a:solidFill>
                  <a:srgbClr val="FF0000"/>
                </a:solidFill>
              </a:rPr>
              <a:t>Reste à faire :</a:t>
            </a:r>
            <a:r>
              <a:rPr b="0" lang="fr-FR" sz="2400"/>
              <a:t> </a:t>
            </a:r>
            <a:endParaRPr b="0" sz="1800"/>
          </a:p>
          <a:p>
            <a:pPr indent="-317500" lvl="0" marL="457200" rtl="0" algn="l">
              <a:lnSpc>
                <a:spcPct val="100000"/>
              </a:lnSpc>
              <a:spcBef>
                <a:spcPts val="560"/>
              </a:spcBef>
              <a:spcAft>
                <a:spcPts val="0"/>
              </a:spcAft>
              <a:buSzPts val="1400"/>
              <a:buChar char="•"/>
            </a:pPr>
            <a:r>
              <a:rPr b="0" lang="fr-FR" sz="1400"/>
              <a:t>Programmer les 7 segments pour l’affichage de température de l’eau/voltage.</a:t>
            </a:r>
            <a:endParaRPr b="0" sz="1400"/>
          </a:p>
          <a:p>
            <a:pPr indent="-317500" lvl="0" marL="457200" rtl="0" algn="l">
              <a:lnSpc>
                <a:spcPct val="115000"/>
              </a:lnSpc>
              <a:spcBef>
                <a:spcPts val="0"/>
              </a:spcBef>
              <a:spcAft>
                <a:spcPts val="0"/>
              </a:spcAft>
              <a:buSzPts val="1400"/>
              <a:buChar char="•"/>
            </a:pPr>
            <a:r>
              <a:rPr b="0" lang="fr-FR" sz="1400"/>
              <a:t>Programmer le bouton de « remise à zéro » du passage de vitesse.</a:t>
            </a:r>
            <a:endParaRPr b="0" sz="1400"/>
          </a:p>
          <a:p>
            <a:pPr indent="-317500" lvl="0" marL="457200" rtl="0" algn="l">
              <a:lnSpc>
                <a:spcPct val="115000"/>
              </a:lnSpc>
              <a:spcBef>
                <a:spcPts val="0"/>
              </a:spcBef>
              <a:spcAft>
                <a:spcPts val="0"/>
              </a:spcAft>
              <a:buSzPts val="1400"/>
              <a:buChar char="•"/>
            </a:pPr>
            <a:r>
              <a:rPr b="0" lang="fr-FR" sz="1400"/>
              <a:t>Affichage des problèmes sur le passage de vitesse (led autour du bouton).</a:t>
            </a:r>
            <a:endParaRPr b="0" sz="1400"/>
          </a:p>
          <a:p>
            <a:pPr indent="-317500" lvl="0" marL="457200" rtl="0" algn="l">
              <a:lnSpc>
                <a:spcPct val="115000"/>
              </a:lnSpc>
              <a:spcBef>
                <a:spcPts val="0"/>
              </a:spcBef>
              <a:spcAft>
                <a:spcPts val="0"/>
              </a:spcAft>
              <a:buSzPts val="1400"/>
              <a:buChar char="•"/>
            </a:pPr>
            <a:r>
              <a:rPr b="0" lang="fr-FR" sz="1400"/>
              <a:t>Affichage des problèmes moteur sur la bande led.</a:t>
            </a:r>
            <a:endParaRPr b="0" sz="1400"/>
          </a:p>
          <a:p>
            <a:pPr indent="-317500" lvl="0" marL="457200" rtl="0" algn="l">
              <a:lnSpc>
                <a:spcPct val="115000"/>
              </a:lnSpc>
              <a:spcBef>
                <a:spcPts val="0"/>
              </a:spcBef>
              <a:spcAft>
                <a:spcPts val="0"/>
              </a:spcAft>
              <a:buSzPts val="1400"/>
              <a:buChar char="•"/>
            </a:pPr>
            <a:r>
              <a:rPr b="0" lang="fr-FR" sz="1400"/>
              <a:t>Affichage si « Launch control » est activé.</a:t>
            </a:r>
            <a:endParaRPr b="0" sz="1400"/>
          </a:p>
          <a:p>
            <a:pPr indent="-317500" lvl="0" marL="457200" rtl="0" algn="l">
              <a:lnSpc>
                <a:spcPct val="115000"/>
              </a:lnSpc>
              <a:spcBef>
                <a:spcPts val="0"/>
              </a:spcBef>
              <a:spcAft>
                <a:spcPts val="0"/>
              </a:spcAft>
              <a:buSzPts val="1400"/>
              <a:buChar char="•"/>
            </a:pPr>
            <a:r>
              <a:rPr b="0" lang="fr-FR" sz="1400"/>
              <a:t>Switch température de l’eau/voltage qui sélectionne ce qui est affiché sur les 7 segments.</a:t>
            </a:r>
            <a:endParaRPr b="0" sz="1400"/>
          </a:p>
          <a:p>
            <a:pPr indent="-317500" lvl="0" marL="457200" rtl="0" algn="l">
              <a:lnSpc>
                <a:spcPct val="115000"/>
              </a:lnSpc>
              <a:spcBef>
                <a:spcPts val="0"/>
              </a:spcBef>
              <a:spcAft>
                <a:spcPts val="0"/>
              </a:spcAft>
              <a:buSzPts val="1400"/>
              <a:buChar char="•"/>
            </a:pPr>
            <a:r>
              <a:rPr b="0" lang="fr-FR" sz="1400"/>
              <a:t>Programmer le bouton « Neutre ».</a:t>
            </a:r>
            <a:endParaRPr sz="1800"/>
          </a:p>
        </p:txBody>
      </p:sp>
      <p:sp>
        <p:nvSpPr>
          <p:cNvPr id="1689" name="Google Shape;1689;p149"/>
          <p:cNvSpPr txBox="1"/>
          <p:nvPr/>
        </p:nvSpPr>
        <p:spPr>
          <a:xfrm>
            <a:off x="7937525" y="126975"/>
            <a:ext cx="704700" cy="447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fr-FR" sz="1800" u="none" cap="none" strike="noStrike">
                <a:solidFill>
                  <a:srgbClr val="980000"/>
                </a:solidFill>
                <a:latin typeface="Arial"/>
                <a:ea typeface="Arial"/>
                <a:cs typeface="Arial"/>
                <a:sym typeface="Arial"/>
              </a:rPr>
              <a:t>MGV</a:t>
            </a:r>
            <a:endParaRPr b="0" i="0" sz="1800" u="none" cap="none" strike="noStrike">
              <a:solidFill>
                <a:srgbClr val="980000"/>
              </a:solidFill>
              <a:latin typeface="Arial"/>
              <a:ea typeface="Arial"/>
              <a:cs typeface="Arial"/>
              <a:sym typeface="Arial"/>
            </a:endParaRPr>
          </a:p>
        </p:txBody>
      </p:sp>
      <p:pic>
        <p:nvPicPr>
          <p:cNvPr id="1690" name="Google Shape;1690;p149"/>
          <p:cNvPicPr preferRelativeResize="0"/>
          <p:nvPr/>
        </p:nvPicPr>
        <p:blipFill rotWithShape="1">
          <a:blip r:embed="rId3">
            <a:alphaModFix/>
          </a:blip>
          <a:srcRect b="37362" l="28413" r="23781" t="8189"/>
          <a:stretch/>
        </p:blipFill>
        <p:spPr>
          <a:xfrm>
            <a:off x="8642225" y="0"/>
            <a:ext cx="501350" cy="691081"/>
          </a:xfrm>
          <a:prstGeom prst="rect">
            <a:avLst/>
          </a:prstGeom>
          <a:noFill/>
          <a:ln>
            <a:noFill/>
          </a:ln>
        </p:spPr>
      </p:pic>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95" name="Shape 1695"/>
        <p:cNvGrpSpPr/>
        <p:nvPr/>
      </p:nvGrpSpPr>
      <p:grpSpPr>
        <a:xfrm>
          <a:off x="0" y="0"/>
          <a:ext cx="0" cy="0"/>
          <a:chOff x="0" y="0"/>
          <a:chExt cx="0" cy="0"/>
        </a:xfrm>
      </p:grpSpPr>
      <p:sp>
        <p:nvSpPr>
          <p:cNvPr id="1696" name="Google Shape;1696;p150"/>
          <p:cNvSpPr txBox="1"/>
          <p:nvPr>
            <p:ph idx="12" type="sldNum"/>
          </p:nvPr>
        </p:nvSpPr>
        <p:spPr>
          <a:xfrm>
            <a:off x="8172400" y="4677984"/>
            <a:ext cx="936000" cy="3279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FF0000"/>
              </a:buClr>
              <a:buSzPts val="300"/>
              <a:buFont typeface="Calibri"/>
              <a:buNone/>
            </a:pPr>
            <a:fld id="{00000000-1234-1234-1234-123412341234}" type="slidenum">
              <a:rPr lang="fr-FR"/>
              <a:t>‹#›</a:t>
            </a:fld>
            <a:endParaRPr/>
          </a:p>
        </p:txBody>
      </p:sp>
      <p:sp>
        <p:nvSpPr>
          <p:cNvPr id="1697" name="Google Shape;1697;p150"/>
          <p:cNvSpPr txBox="1"/>
          <p:nvPr>
            <p:ph type="title"/>
          </p:nvPr>
        </p:nvSpPr>
        <p:spPr>
          <a:xfrm>
            <a:off x="0" y="19717"/>
            <a:ext cx="9144000" cy="661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800"/>
              <a:buNone/>
            </a:pPr>
            <a:r>
              <a:rPr lang="fr-FR"/>
              <a:t>Bus CAN</a:t>
            </a:r>
            <a:endParaRPr/>
          </a:p>
        </p:txBody>
      </p:sp>
      <p:sp>
        <p:nvSpPr>
          <p:cNvPr id="1698" name="Google Shape;1698;p150"/>
          <p:cNvSpPr txBox="1"/>
          <p:nvPr/>
        </p:nvSpPr>
        <p:spPr>
          <a:xfrm>
            <a:off x="7757700" y="126975"/>
            <a:ext cx="783600" cy="447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fr-FR" sz="1800" u="none" cap="none" strike="noStrike">
                <a:solidFill>
                  <a:srgbClr val="980000"/>
                </a:solidFill>
                <a:latin typeface="Arial"/>
                <a:ea typeface="Arial"/>
                <a:cs typeface="Arial"/>
                <a:sym typeface="Arial"/>
              </a:rPr>
              <a:t>ARZ</a:t>
            </a:r>
            <a:endParaRPr b="0" i="0" sz="1800" u="none" cap="none" strike="noStrike">
              <a:solidFill>
                <a:srgbClr val="980000"/>
              </a:solidFill>
              <a:latin typeface="Arial"/>
              <a:ea typeface="Arial"/>
              <a:cs typeface="Arial"/>
              <a:sym typeface="Arial"/>
            </a:endParaRPr>
          </a:p>
        </p:txBody>
      </p:sp>
      <p:sp>
        <p:nvSpPr>
          <p:cNvPr id="1699" name="Google Shape;1699;p150"/>
          <p:cNvSpPr txBox="1"/>
          <p:nvPr>
            <p:ph idx="1" type="body"/>
          </p:nvPr>
        </p:nvSpPr>
        <p:spPr>
          <a:xfrm>
            <a:off x="251550" y="681525"/>
            <a:ext cx="8456100" cy="4186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560"/>
              </a:spcBef>
              <a:spcAft>
                <a:spcPts val="0"/>
              </a:spcAft>
              <a:buSzPts val="2800"/>
              <a:buNone/>
            </a:pPr>
            <a:r>
              <a:rPr lang="fr-FR" sz="2400">
                <a:solidFill>
                  <a:srgbClr val="7030A0"/>
                </a:solidFill>
              </a:rPr>
              <a:t>Fonction principale : </a:t>
            </a:r>
            <a:r>
              <a:rPr lang="fr-FR" sz="1800">
                <a:solidFill>
                  <a:srgbClr val="000000"/>
                </a:solidFill>
              </a:rPr>
              <a:t>Assurer une communication fiable et continue entre le DTA, les cartes avant et arrière et le boîtier d’acquisition de données</a:t>
            </a:r>
            <a:endParaRPr sz="1800">
              <a:solidFill>
                <a:srgbClr val="000000"/>
              </a:solidFill>
            </a:endParaRPr>
          </a:p>
          <a:p>
            <a:pPr indent="0" lvl="0" marL="0" rtl="0" algn="l">
              <a:lnSpc>
                <a:spcPct val="100000"/>
              </a:lnSpc>
              <a:spcBef>
                <a:spcPts val="560"/>
              </a:spcBef>
              <a:spcAft>
                <a:spcPts val="0"/>
              </a:spcAft>
              <a:buSzPts val="2800"/>
              <a:buNone/>
            </a:pPr>
            <a:r>
              <a:rPr lang="fr-FR" sz="2400">
                <a:solidFill>
                  <a:schemeClr val="accent5"/>
                </a:solidFill>
              </a:rPr>
              <a:t>Objectif :</a:t>
            </a:r>
            <a:r>
              <a:rPr lang="fr-FR" sz="2400"/>
              <a:t> </a:t>
            </a:r>
            <a:r>
              <a:rPr lang="fr-FR" sz="1800"/>
              <a:t>Avoir un Bus CAN Fonctionnel</a:t>
            </a:r>
            <a:endParaRPr sz="1800"/>
          </a:p>
          <a:p>
            <a:pPr indent="0" lvl="0" marL="0" rtl="0" algn="l">
              <a:lnSpc>
                <a:spcPct val="100000"/>
              </a:lnSpc>
              <a:spcBef>
                <a:spcPts val="560"/>
              </a:spcBef>
              <a:spcAft>
                <a:spcPts val="0"/>
              </a:spcAft>
              <a:buSzPts val="2800"/>
              <a:buNone/>
            </a:pPr>
            <a:r>
              <a:rPr lang="fr-FR" sz="2400">
                <a:solidFill>
                  <a:schemeClr val="accent4"/>
                </a:solidFill>
              </a:rPr>
              <a:t>Fait : </a:t>
            </a:r>
            <a:endParaRPr b="0" sz="2400">
              <a:solidFill>
                <a:schemeClr val="accent4"/>
              </a:solidFill>
            </a:endParaRPr>
          </a:p>
          <a:p>
            <a:pPr indent="-342900" lvl="0" marL="457200" rtl="0" algn="l">
              <a:lnSpc>
                <a:spcPct val="100000"/>
              </a:lnSpc>
              <a:spcBef>
                <a:spcPts val="560"/>
              </a:spcBef>
              <a:spcAft>
                <a:spcPts val="0"/>
              </a:spcAft>
              <a:buSzPts val="1800"/>
              <a:buChar char="•"/>
            </a:pPr>
            <a:r>
              <a:rPr b="0" lang="fr-FR" sz="1800"/>
              <a:t>Code de la carte avant : Récepteur                                                                                                       et Émetteur CAN (continu et évènementiel)</a:t>
            </a:r>
            <a:endParaRPr sz="1800"/>
          </a:p>
          <a:p>
            <a:pPr indent="-342900" lvl="0" marL="457200" rtl="0" algn="l">
              <a:lnSpc>
                <a:spcPct val="100000"/>
              </a:lnSpc>
              <a:spcBef>
                <a:spcPts val="0"/>
              </a:spcBef>
              <a:spcAft>
                <a:spcPts val="0"/>
              </a:spcAft>
              <a:buSzPts val="1800"/>
              <a:buChar char="•"/>
            </a:pPr>
            <a:r>
              <a:rPr b="0" lang="fr-FR" sz="1800"/>
              <a:t>Tester le CAN avec un PC : OK</a:t>
            </a:r>
            <a:endParaRPr b="0" sz="1800"/>
          </a:p>
          <a:p>
            <a:pPr indent="-342900" lvl="0" marL="457200" rtl="0" algn="l">
              <a:lnSpc>
                <a:spcPct val="100000"/>
              </a:lnSpc>
              <a:spcBef>
                <a:spcPts val="0"/>
              </a:spcBef>
              <a:spcAft>
                <a:spcPts val="0"/>
              </a:spcAft>
              <a:buSzPts val="1800"/>
              <a:buChar char="•"/>
            </a:pPr>
            <a:r>
              <a:rPr b="0" lang="fr-FR" sz="1800"/>
              <a:t>Tester le CAN sur Vulcanix : fonctionnel                                                                                                      si le CAN est branché en sortie du DTA</a:t>
            </a:r>
            <a:endParaRPr sz="1800"/>
          </a:p>
        </p:txBody>
      </p:sp>
      <p:pic>
        <p:nvPicPr>
          <p:cNvPr id="1700" name="Google Shape;1700;p150"/>
          <p:cNvPicPr preferRelativeResize="0"/>
          <p:nvPr/>
        </p:nvPicPr>
        <p:blipFill rotWithShape="1">
          <a:blip r:embed="rId3">
            <a:alphaModFix/>
          </a:blip>
          <a:srcRect b="59953" l="0" r="0" t="0"/>
          <a:stretch/>
        </p:blipFill>
        <p:spPr>
          <a:xfrm>
            <a:off x="5127250" y="1658203"/>
            <a:ext cx="3715800" cy="2638350"/>
          </a:xfrm>
          <a:prstGeom prst="rect">
            <a:avLst/>
          </a:prstGeom>
          <a:noFill/>
          <a:ln>
            <a:noFill/>
          </a:ln>
        </p:spPr>
      </p:pic>
      <p:pic>
        <p:nvPicPr>
          <p:cNvPr id="1701" name="Google Shape;1701;p150"/>
          <p:cNvPicPr preferRelativeResize="0"/>
          <p:nvPr/>
        </p:nvPicPr>
        <p:blipFill rotWithShape="1">
          <a:blip r:embed="rId4">
            <a:alphaModFix/>
          </a:blip>
          <a:srcRect b="0" l="0" r="0" t="0"/>
          <a:stretch/>
        </p:blipFill>
        <p:spPr>
          <a:xfrm>
            <a:off x="8599675" y="0"/>
            <a:ext cx="544325" cy="681526"/>
          </a:xfrm>
          <a:prstGeom prst="rect">
            <a:avLst/>
          </a:prstGeom>
          <a:noFill/>
          <a:ln>
            <a:noFill/>
          </a:ln>
        </p:spPr>
      </p:pic>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06" name="Shape 1706"/>
        <p:cNvGrpSpPr/>
        <p:nvPr/>
      </p:nvGrpSpPr>
      <p:grpSpPr>
        <a:xfrm>
          <a:off x="0" y="0"/>
          <a:ext cx="0" cy="0"/>
          <a:chOff x="0" y="0"/>
          <a:chExt cx="0" cy="0"/>
        </a:xfrm>
      </p:grpSpPr>
      <p:sp>
        <p:nvSpPr>
          <p:cNvPr id="1707" name="Google Shape;1707;p151"/>
          <p:cNvSpPr txBox="1"/>
          <p:nvPr>
            <p:ph idx="12" type="sldNum"/>
          </p:nvPr>
        </p:nvSpPr>
        <p:spPr>
          <a:xfrm>
            <a:off x="8172400" y="4677984"/>
            <a:ext cx="936000" cy="3279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FF0000"/>
              </a:buClr>
              <a:buSzPts val="300"/>
              <a:buFont typeface="Calibri"/>
              <a:buNone/>
            </a:pPr>
            <a:fld id="{00000000-1234-1234-1234-123412341234}" type="slidenum">
              <a:rPr lang="fr-FR"/>
              <a:t>‹#›</a:t>
            </a:fld>
            <a:endParaRPr/>
          </a:p>
        </p:txBody>
      </p:sp>
      <p:sp>
        <p:nvSpPr>
          <p:cNvPr id="1708" name="Google Shape;1708;p151"/>
          <p:cNvSpPr txBox="1"/>
          <p:nvPr>
            <p:ph type="title"/>
          </p:nvPr>
        </p:nvSpPr>
        <p:spPr>
          <a:xfrm>
            <a:off x="0" y="19717"/>
            <a:ext cx="9144000" cy="661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chemeClr val="dk1"/>
              </a:buClr>
              <a:buSzPts val="2800"/>
              <a:buFont typeface="Arial"/>
              <a:buNone/>
            </a:pPr>
            <a:r>
              <a:rPr lang="fr-FR">
                <a:solidFill>
                  <a:schemeClr val="accent1"/>
                </a:solidFill>
              </a:rPr>
              <a:t>Bus CAN</a:t>
            </a:r>
            <a:endParaRPr/>
          </a:p>
        </p:txBody>
      </p:sp>
      <p:sp>
        <p:nvSpPr>
          <p:cNvPr id="1709" name="Google Shape;1709;p151"/>
          <p:cNvSpPr txBox="1"/>
          <p:nvPr/>
        </p:nvSpPr>
        <p:spPr>
          <a:xfrm>
            <a:off x="7757700" y="126975"/>
            <a:ext cx="783600" cy="447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fr-FR" sz="1800" u="none" cap="none" strike="noStrike">
                <a:solidFill>
                  <a:srgbClr val="980000"/>
                </a:solidFill>
                <a:latin typeface="Arial"/>
                <a:ea typeface="Arial"/>
                <a:cs typeface="Arial"/>
                <a:sym typeface="Arial"/>
              </a:rPr>
              <a:t>ARZ</a:t>
            </a:r>
            <a:endParaRPr b="0" i="0" sz="1800" u="none" cap="none" strike="noStrike">
              <a:solidFill>
                <a:srgbClr val="980000"/>
              </a:solidFill>
              <a:latin typeface="Arial"/>
              <a:ea typeface="Arial"/>
              <a:cs typeface="Arial"/>
              <a:sym typeface="Arial"/>
            </a:endParaRPr>
          </a:p>
        </p:txBody>
      </p:sp>
      <p:sp>
        <p:nvSpPr>
          <p:cNvPr id="1710" name="Google Shape;1710;p151"/>
          <p:cNvSpPr txBox="1"/>
          <p:nvPr>
            <p:ph idx="1" type="body"/>
          </p:nvPr>
        </p:nvSpPr>
        <p:spPr>
          <a:xfrm>
            <a:off x="251550" y="681523"/>
            <a:ext cx="8640900" cy="4186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560"/>
              </a:spcBef>
              <a:spcAft>
                <a:spcPts val="0"/>
              </a:spcAft>
              <a:buSzPts val="2800"/>
              <a:buNone/>
            </a:pPr>
            <a:r>
              <a:rPr lang="fr-FR" sz="2400">
                <a:solidFill>
                  <a:srgbClr val="FF0000"/>
                </a:solidFill>
              </a:rPr>
              <a:t>Reste à faire :</a:t>
            </a:r>
            <a:r>
              <a:rPr b="0" lang="fr-FR" sz="2400"/>
              <a:t> </a:t>
            </a:r>
            <a:endParaRPr b="0" sz="2400"/>
          </a:p>
          <a:p>
            <a:pPr indent="-342900" lvl="0" marL="457200" rtl="0" algn="l">
              <a:lnSpc>
                <a:spcPct val="100000"/>
              </a:lnSpc>
              <a:spcBef>
                <a:spcPts val="0"/>
              </a:spcBef>
              <a:spcAft>
                <a:spcPts val="0"/>
              </a:spcAft>
              <a:buSzPts val="1800"/>
              <a:buChar char="•"/>
            </a:pPr>
            <a:r>
              <a:rPr b="0" lang="fr-FR" sz="1800"/>
              <a:t>Définir les identifiants CAN (ID) de communication entre les cartes avant et arrière</a:t>
            </a:r>
            <a:endParaRPr b="0" sz="1800"/>
          </a:p>
          <a:p>
            <a:pPr indent="-342900" lvl="0" marL="457200" rtl="0" algn="l">
              <a:lnSpc>
                <a:spcPct val="100000"/>
              </a:lnSpc>
              <a:spcBef>
                <a:spcPts val="0"/>
              </a:spcBef>
              <a:spcAft>
                <a:spcPts val="0"/>
              </a:spcAft>
              <a:buSzPts val="1800"/>
              <a:buChar char="•"/>
            </a:pPr>
            <a:r>
              <a:rPr b="0" lang="fr-FR" sz="1800"/>
              <a:t>Intégrer les programmes liés à la réception et à la transmission CAN dans les programmes des cartes avant et arrière</a:t>
            </a:r>
            <a:endParaRPr b="0" sz="1800"/>
          </a:p>
          <a:p>
            <a:pPr indent="-342900" lvl="0" marL="457200" rtl="0" algn="l">
              <a:lnSpc>
                <a:spcPct val="100000"/>
              </a:lnSpc>
              <a:spcBef>
                <a:spcPts val="0"/>
              </a:spcBef>
              <a:spcAft>
                <a:spcPts val="0"/>
              </a:spcAft>
              <a:buSzPts val="1800"/>
              <a:buChar char="•"/>
            </a:pPr>
            <a:r>
              <a:rPr b="0" lang="fr-FR" sz="1800"/>
              <a:t>Tester l’acquisition de donnée par CAN </a:t>
            </a:r>
            <a:endParaRPr b="0" sz="1800"/>
          </a:p>
          <a:p>
            <a:pPr indent="-342900" lvl="0" marL="457200" rtl="0" algn="l">
              <a:lnSpc>
                <a:spcPct val="100000"/>
              </a:lnSpc>
              <a:spcBef>
                <a:spcPts val="0"/>
              </a:spcBef>
              <a:spcAft>
                <a:spcPts val="0"/>
              </a:spcAft>
              <a:buSzPts val="1800"/>
              <a:buChar char="•"/>
            </a:pPr>
            <a:r>
              <a:rPr b="0" lang="fr-FR" sz="1800"/>
              <a:t>Faire une maquette complète du CAN et la tester</a:t>
            </a:r>
            <a:endParaRPr b="0" sz="1800"/>
          </a:p>
          <a:p>
            <a:pPr indent="0" lvl="0" marL="0" rtl="0" algn="l">
              <a:lnSpc>
                <a:spcPct val="100000"/>
              </a:lnSpc>
              <a:spcBef>
                <a:spcPts val="560"/>
              </a:spcBef>
              <a:spcAft>
                <a:spcPts val="0"/>
              </a:spcAft>
              <a:buSzPts val="2800"/>
              <a:buNone/>
            </a:pPr>
            <a:r>
              <a:t/>
            </a:r>
            <a:endParaRPr sz="1800"/>
          </a:p>
        </p:txBody>
      </p:sp>
      <p:pic>
        <p:nvPicPr>
          <p:cNvPr id="1711" name="Google Shape;1711;p151"/>
          <p:cNvPicPr preferRelativeResize="0"/>
          <p:nvPr/>
        </p:nvPicPr>
        <p:blipFill rotWithShape="1">
          <a:blip r:embed="rId3">
            <a:alphaModFix/>
          </a:blip>
          <a:srcRect b="0" l="0" r="0" t="0"/>
          <a:stretch/>
        </p:blipFill>
        <p:spPr>
          <a:xfrm>
            <a:off x="8599675" y="0"/>
            <a:ext cx="544325" cy="681526"/>
          </a:xfrm>
          <a:prstGeom prst="rect">
            <a:avLst/>
          </a:prstGeom>
          <a:noFill/>
          <a:ln>
            <a:noFill/>
          </a:ln>
        </p:spPr>
      </p:pic>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16" name="Shape 1716"/>
        <p:cNvGrpSpPr/>
        <p:nvPr/>
      </p:nvGrpSpPr>
      <p:grpSpPr>
        <a:xfrm>
          <a:off x="0" y="0"/>
          <a:ext cx="0" cy="0"/>
          <a:chOff x="0" y="0"/>
          <a:chExt cx="0" cy="0"/>
        </a:xfrm>
      </p:grpSpPr>
      <p:sp>
        <p:nvSpPr>
          <p:cNvPr id="1717" name="Google Shape;1717;p152"/>
          <p:cNvSpPr txBox="1"/>
          <p:nvPr>
            <p:ph idx="12" type="sldNum"/>
          </p:nvPr>
        </p:nvSpPr>
        <p:spPr>
          <a:xfrm>
            <a:off x="8172400" y="4677984"/>
            <a:ext cx="936000" cy="3279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FF0000"/>
              </a:buClr>
              <a:buSzPts val="300"/>
              <a:buFont typeface="Calibri"/>
              <a:buNone/>
            </a:pPr>
            <a:fld id="{00000000-1234-1234-1234-123412341234}" type="slidenum">
              <a:rPr lang="fr-FR"/>
              <a:t>‹#›</a:t>
            </a:fld>
            <a:endParaRPr/>
          </a:p>
        </p:txBody>
      </p:sp>
      <p:sp>
        <p:nvSpPr>
          <p:cNvPr id="1718" name="Google Shape;1718;p152"/>
          <p:cNvSpPr txBox="1"/>
          <p:nvPr>
            <p:ph type="title"/>
          </p:nvPr>
        </p:nvSpPr>
        <p:spPr>
          <a:xfrm>
            <a:off x="0" y="19717"/>
            <a:ext cx="9144000" cy="661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800"/>
              <a:buNone/>
            </a:pPr>
            <a:r>
              <a:rPr lang="fr-FR">
                <a:solidFill>
                  <a:schemeClr val="accent1"/>
                </a:solidFill>
              </a:rPr>
              <a:t>Carte Arrière</a:t>
            </a:r>
            <a:endParaRPr/>
          </a:p>
        </p:txBody>
      </p:sp>
      <p:sp>
        <p:nvSpPr>
          <p:cNvPr id="1719" name="Google Shape;1719;p152"/>
          <p:cNvSpPr txBox="1"/>
          <p:nvPr>
            <p:ph idx="1" type="body"/>
          </p:nvPr>
        </p:nvSpPr>
        <p:spPr>
          <a:xfrm>
            <a:off x="251550" y="681525"/>
            <a:ext cx="8616600" cy="3924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560"/>
              </a:spcBef>
              <a:spcAft>
                <a:spcPts val="0"/>
              </a:spcAft>
              <a:buSzPts val="2800"/>
              <a:buNone/>
            </a:pPr>
            <a:r>
              <a:rPr lang="fr-FR" sz="2400">
                <a:solidFill>
                  <a:srgbClr val="7030A0"/>
                </a:solidFill>
              </a:rPr>
              <a:t>Fonction principale : </a:t>
            </a:r>
            <a:r>
              <a:rPr lang="fr-FR" sz="2400">
                <a:solidFill>
                  <a:srgbClr val="000000"/>
                </a:solidFill>
              </a:rPr>
              <a:t>Assurer le passage de vitesse</a:t>
            </a:r>
            <a:endParaRPr sz="2400">
              <a:solidFill>
                <a:srgbClr val="000000"/>
              </a:solidFill>
            </a:endParaRPr>
          </a:p>
          <a:p>
            <a:pPr indent="0" lvl="0" marL="0" rtl="0" algn="l">
              <a:lnSpc>
                <a:spcPct val="100000"/>
              </a:lnSpc>
              <a:spcBef>
                <a:spcPts val="560"/>
              </a:spcBef>
              <a:spcAft>
                <a:spcPts val="0"/>
              </a:spcAft>
              <a:buSzPts val="2800"/>
              <a:buNone/>
            </a:pPr>
            <a:r>
              <a:rPr lang="fr-FR" sz="2400">
                <a:solidFill>
                  <a:schemeClr val="accent5"/>
                </a:solidFill>
              </a:rPr>
              <a:t>Objectif :</a:t>
            </a:r>
            <a:r>
              <a:rPr lang="fr-FR" sz="2400"/>
              <a:t> </a:t>
            </a:r>
            <a:endParaRPr sz="2400"/>
          </a:p>
          <a:p>
            <a:pPr indent="-342900" lvl="0" marL="457200" marR="0" rtl="0" algn="l">
              <a:lnSpc>
                <a:spcPct val="100000"/>
              </a:lnSpc>
              <a:spcBef>
                <a:spcPts val="560"/>
              </a:spcBef>
              <a:spcAft>
                <a:spcPts val="0"/>
              </a:spcAft>
              <a:buClr>
                <a:schemeClr val="dk1"/>
              </a:buClr>
              <a:buSzPts val="1800"/>
              <a:buFont typeface="Arial"/>
              <a:buChar char="•"/>
            </a:pPr>
            <a:r>
              <a:rPr lang="fr-FR" sz="1800"/>
              <a:t>Réduction du coût et de l’encombrement: Utilisation d’une Arduino Uno à la place de la Méga</a:t>
            </a:r>
            <a:endParaRPr sz="1800"/>
          </a:p>
          <a:p>
            <a:pPr indent="-342900" lvl="0" marL="457200" rtl="0" algn="l">
              <a:lnSpc>
                <a:spcPct val="100000"/>
              </a:lnSpc>
              <a:spcBef>
                <a:spcPts val="0"/>
              </a:spcBef>
              <a:spcAft>
                <a:spcPts val="0"/>
              </a:spcAft>
              <a:buSzPts val="1800"/>
              <a:buChar char="•"/>
            </a:pPr>
            <a:r>
              <a:rPr lang="fr-FR" sz="1800"/>
              <a:t>Documentation du code : améliorer sa lisibilité et permettre une réutilisation simple par les générations futures</a:t>
            </a:r>
            <a:endParaRPr sz="1800"/>
          </a:p>
          <a:p>
            <a:pPr indent="0" lvl="0" marL="0" rtl="0" algn="l">
              <a:lnSpc>
                <a:spcPct val="100000"/>
              </a:lnSpc>
              <a:spcBef>
                <a:spcPts val="560"/>
              </a:spcBef>
              <a:spcAft>
                <a:spcPts val="0"/>
              </a:spcAft>
              <a:buSzPts val="2800"/>
              <a:buNone/>
            </a:pPr>
            <a:r>
              <a:rPr lang="fr-FR" sz="2400">
                <a:solidFill>
                  <a:schemeClr val="accent4"/>
                </a:solidFill>
              </a:rPr>
              <a:t>Fait : </a:t>
            </a:r>
            <a:endParaRPr b="0" sz="2400">
              <a:solidFill>
                <a:schemeClr val="accent4"/>
              </a:solidFill>
            </a:endParaRPr>
          </a:p>
          <a:p>
            <a:pPr indent="-342900" lvl="0" marL="457200" rtl="0" algn="l">
              <a:lnSpc>
                <a:spcPct val="100000"/>
              </a:lnSpc>
              <a:spcBef>
                <a:spcPts val="560"/>
              </a:spcBef>
              <a:spcAft>
                <a:spcPts val="0"/>
              </a:spcAft>
              <a:buSzPts val="1800"/>
              <a:buChar char="•"/>
            </a:pPr>
            <a:r>
              <a:rPr b="0" lang="fr-FR" sz="1800"/>
              <a:t>Programmation de la carte et routage</a:t>
            </a:r>
            <a:endParaRPr b="0" sz="1800"/>
          </a:p>
          <a:p>
            <a:pPr indent="0" lvl="0" marL="0" rtl="0" algn="l">
              <a:lnSpc>
                <a:spcPct val="100000"/>
              </a:lnSpc>
              <a:spcBef>
                <a:spcPts val="560"/>
              </a:spcBef>
              <a:spcAft>
                <a:spcPts val="0"/>
              </a:spcAft>
              <a:buSzPts val="2800"/>
              <a:buNone/>
            </a:pPr>
            <a:r>
              <a:rPr lang="fr-FR" sz="2400">
                <a:solidFill>
                  <a:srgbClr val="FF0000"/>
                </a:solidFill>
              </a:rPr>
              <a:t>Reste à faire :</a:t>
            </a:r>
            <a:r>
              <a:rPr b="0" lang="fr-FR" sz="2400"/>
              <a:t> </a:t>
            </a:r>
            <a:endParaRPr b="0" sz="2400"/>
          </a:p>
          <a:p>
            <a:pPr indent="-342900" lvl="0" marL="457200" rtl="0" algn="l">
              <a:lnSpc>
                <a:spcPct val="100000"/>
              </a:lnSpc>
              <a:spcBef>
                <a:spcPts val="560"/>
              </a:spcBef>
              <a:spcAft>
                <a:spcPts val="0"/>
              </a:spcAft>
              <a:buSzPts val="1800"/>
              <a:buChar char="•"/>
            </a:pPr>
            <a:r>
              <a:rPr b="0" lang="fr-FR" sz="1800"/>
              <a:t>Documentation du code</a:t>
            </a:r>
            <a:endParaRPr b="0" sz="1800"/>
          </a:p>
          <a:p>
            <a:pPr indent="0" lvl="0" marL="0" rtl="0" algn="l">
              <a:lnSpc>
                <a:spcPct val="100000"/>
              </a:lnSpc>
              <a:spcBef>
                <a:spcPts val="560"/>
              </a:spcBef>
              <a:spcAft>
                <a:spcPts val="0"/>
              </a:spcAft>
              <a:buSzPts val="2800"/>
              <a:buNone/>
            </a:pPr>
            <a:r>
              <a:t/>
            </a:r>
            <a:endParaRPr sz="1800"/>
          </a:p>
        </p:txBody>
      </p:sp>
      <p:sp>
        <p:nvSpPr>
          <p:cNvPr id="1720" name="Google Shape;1720;p152"/>
          <p:cNvSpPr txBox="1"/>
          <p:nvPr/>
        </p:nvSpPr>
        <p:spPr>
          <a:xfrm>
            <a:off x="7797575" y="126975"/>
            <a:ext cx="701400" cy="447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fr-FR" sz="1800" u="none" cap="none" strike="noStrike">
                <a:solidFill>
                  <a:srgbClr val="980000"/>
                </a:solidFill>
                <a:latin typeface="Arial"/>
                <a:ea typeface="Arial"/>
                <a:cs typeface="Arial"/>
                <a:sym typeface="Arial"/>
              </a:rPr>
              <a:t>CLS</a:t>
            </a:r>
            <a:endParaRPr b="0" i="0" sz="1800" u="none" cap="none" strike="noStrike">
              <a:solidFill>
                <a:srgbClr val="980000"/>
              </a:solidFill>
              <a:latin typeface="Arial"/>
              <a:ea typeface="Arial"/>
              <a:cs typeface="Arial"/>
              <a:sym typeface="Arial"/>
            </a:endParaRPr>
          </a:p>
        </p:txBody>
      </p:sp>
      <p:pic>
        <p:nvPicPr>
          <p:cNvPr id="1721" name="Google Shape;1721;p152"/>
          <p:cNvPicPr preferRelativeResize="0"/>
          <p:nvPr/>
        </p:nvPicPr>
        <p:blipFill rotWithShape="1">
          <a:blip r:embed="rId3">
            <a:alphaModFix/>
          </a:blip>
          <a:srcRect b="0" l="0" r="0" t="0"/>
          <a:stretch/>
        </p:blipFill>
        <p:spPr>
          <a:xfrm>
            <a:off x="8498975" y="19725"/>
            <a:ext cx="454751" cy="661800"/>
          </a:xfrm>
          <a:prstGeom prst="rect">
            <a:avLst/>
          </a:prstGeom>
          <a:noFill/>
          <a:ln>
            <a:noFill/>
          </a:ln>
        </p:spPr>
      </p:pic>
      <p:sp>
        <p:nvSpPr>
          <p:cNvPr id="1722" name="Google Shape;1722;p152"/>
          <p:cNvSpPr txBox="1"/>
          <p:nvPr/>
        </p:nvSpPr>
        <p:spPr>
          <a:xfrm>
            <a:off x="6626225" y="146700"/>
            <a:ext cx="792600" cy="447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fr-FR" sz="1800" u="none" cap="none" strike="noStrike">
                <a:solidFill>
                  <a:srgbClr val="980000"/>
                </a:solidFill>
                <a:latin typeface="Arial"/>
                <a:ea typeface="Arial"/>
                <a:cs typeface="Arial"/>
                <a:sym typeface="Arial"/>
              </a:rPr>
              <a:t>BMR</a:t>
            </a:r>
            <a:endParaRPr b="0" i="0" sz="1800" u="none" cap="none" strike="noStrike">
              <a:solidFill>
                <a:srgbClr val="980000"/>
              </a:solidFill>
              <a:latin typeface="Arial"/>
              <a:ea typeface="Arial"/>
              <a:cs typeface="Arial"/>
              <a:sym typeface="Arial"/>
            </a:endParaRPr>
          </a:p>
        </p:txBody>
      </p:sp>
      <p:pic>
        <p:nvPicPr>
          <p:cNvPr id="1723" name="Google Shape;1723;p152"/>
          <p:cNvPicPr preferRelativeResize="0"/>
          <p:nvPr/>
        </p:nvPicPr>
        <p:blipFill rotWithShape="1">
          <a:blip r:embed="rId4">
            <a:alphaModFix/>
          </a:blip>
          <a:srcRect b="7632" l="9649" r="12466" t="15483"/>
          <a:stretch/>
        </p:blipFill>
        <p:spPr>
          <a:xfrm>
            <a:off x="7334650" y="19725"/>
            <a:ext cx="462930" cy="661800"/>
          </a:xfrm>
          <a:prstGeom prst="rect">
            <a:avLst/>
          </a:prstGeom>
          <a:noFill/>
          <a:ln>
            <a:noFill/>
          </a:ln>
        </p:spPr>
      </p:pic>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28" name="Shape 1728"/>
        <p:cNvGrpSpPr/>
        <p:nvPr/>
      </p:nvGrpSpPr>
      <p:grpSpPr>
        <a:xfrm>
          <a:off x="0" y="0"/>
          <a:ext cx="0" cy="0"/>
          <a:chOff x="0" y="0"/>
          <a:chExt cx="0" cy="0"/>
        </a:xfrm>
      </p:grpSpPr>
      <p:sp>
        <p:nvSpPr>
          <p:cNvPr id="1729" name="Google Shape;1729;p153"/>
          <p:cNvSpPr txBox="1"/>
          <p:nvPr>
            <p:ph idx="1" type="body"/>
          </p:nvPr>
        </p:nvSpPr>
        <p:spPr>
          <a:xfrm>
            <a:off x="301621" y="843550"/>
            <a:ext cx="2266200" cy="3456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560"/>
              </a:spcBef>
              <a:spcAft>
                <a:spcPts val="0"/>
              </a:spcAft>
              <a:buSzPts val="2800"/>
              <a:buNone/>
            </a:pPr>
            <a:r>
              <a:rPr lang="fr-FR"/>
              <a:t>Fabrication : Partenariat Cirly</a:t>
            </a:r>
            <a:endParaRPr/>
          </a:p>
        </p:txBody>
      </p:sp>
      <p:sp>
        <p:nvSpPr>
          <p:cNvPr id="1730" name="Google Shape;1730;p153"/>
          <p:cNvSpPr txBox="1"/>
          <p:nvPr>
            <p:ph idx="12" type="sldNum"/>
          </p:nvPr>
        </p:nvSpPr>
        <p:spPr>
          <a:xfrm>
            <a:off x="8172400" y="4677984"/>
            <a:ext cx="936000" cy="3279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FF0000"/>
              </a:buClr>
              <a:buSzPts val="300"/>
              <a:buFont typeface="Calibri"/>
              <a:buNone/>
            </a:pPr>
            <a:fld id="{00000000-1234-1234-1234-123412341234}" type="slidenum">
              <a:rPr lang="fr-FR"/>
              <a:t>‹#›</a:t>
            </a:fld>
            <a:endParaRPr/>
          </a:p>
        </p:txBody>
      </p:sp>
      <p:sp>
        <p:nvSpPr>
          <p:cNvPr id="1731" name="Google Shape;1731;p153"/>
          <p:cNvSpPr txBox="1"/>
          <p:nvPr>
            <p:ph type="title"/>
          </p:nvPr>
        </p:nvSpPr>
        <p:spPr>
          <a:xfrm>
            <a:off x="0" y="19717"/>
            <a:ext cx="9144000" cy="661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800"/>
              <a:buNone/>
            </a:pPr>
            <a:r>
              <a:rPr lang="fr-FR"/>
              <a:t>Passage de vitesse</a:t>
            </a:r>
            <a:endParaRPr/>
          </a:p>
        </p:txBody>
      </p:sp>
      <p:pic>
        <p:nvPicPr>
          <p:cNvPr id="1732" name="Google Shape;1732;p153"/>
          <p:cNvPicPr preferRelativeResize="0"/>
          <p:nvPr/>
        </p:nvPicPr>
        <p:blipFill rotWithShape="1">
          <a:blip r:embed="rId3">
            <a:alphaModFix/>
          </a:blip>
          <a:srcRect b="2625" l="1250" r="1073" t="1898"/>
          <a:stretch/>
        </p:blipFill>
        <p:spPr>
          <a:xfrm>
            <a:off x="3099250" y="801600"/>
            <a:ext cx="5638251" cy="3772575"/>
          </a:xfrm>
          <a:prstGeom prst="rect">
            <a:avLst/>
          </a:prstGeom>
          <a:noFill/>
          <a:ln>
            <a:noFill/>
          </a:ln>
        </p:spPr>
      </p:pic>
      <p:sp>
        <p:nvSpPr>
          <p:cNvPr id="1733" name="Google Shape;1733;p153"/>
          <p:cNvSpPr txBox="1"/>
          <p:nvPr/>
        </p:nvSpPr>
        <p:spPr>
          <a:xfrm>
            <a:off x="7797575" y="126975"/>
            <a:ext cx="701400" cy="447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fr-FR" sz="1800" u="none" cap="none" strike="noStrike">
                <a:solidFill>
                  <a:srgbClr val="980000"/>
                </a:solidFill>
                <a:latin typeface="Arial"/>
                <a:ea typeface="Arial"/>
                <a:cs typeface="Arial"/>
                <a:sym typeface="Arial"/>
              </a:rPr>
              <a:t>CLS</a:t>
            </a:r>
            <a:endParaRPr b="0" i="0" sz="1800" u="none" cap="none" strike="noStrike">
              <a:solidFill>
                <a:srgbClr val="980000"/>
              </a:solidFill>
              <a:latin typeface="Arial"/>
              <a:ea typeface="Arial"/>
              <a:cs typeface="Arial"/>
              <a:sym typeface="Arial"/>
            </a:endParaRPr>
          </a:p>
        </p:txBody>
      </p:sp>
      <p:pic>
        <p:nvPicPr>
          <p:cNvPr id="1734" name="Google Shape;1734;p153"/>
          <p:cNvPicPr preferRelativeResize="0"/>
          <p:nvPr/>
        </p:nvPicPr>
        <p:blipFill rotWithShape="1">
          <a:blip r:embed="rId4">
            <a:alphaModFix/>
          </a:blip>
          <a:srcRect b="0" l="0" r="0" t="0"/>
          <a:stretch/>
        </p:blipFill>
        <p:spPr>
          <a:xfrm>
            <a:off x="8498975" y="19725"/>
            <a:ext cx="454751" cy="661800"/>
          </a:xfrm>
          <a:prstGeom prst="rect">
            <a:avLst/>
          </a:prstGeom>
          <a:noFill/>
          <a:ln>
            <a:noFill/>
          </a:ln>
        </p:spPr>
      </p:pic>
      <p:sp>
        <p:nvSpPr>
          <p:cNvPr id="1735" name="Google Shape;1735;p153"/>
          <p:cNvSpPr txBox="1"/>
          <p:nvPr/>
        </p:nvSpPr>
        <p:spPr>
          <a:xfrm>
            <a:off x="6626225" y="146700"/>
            <a:ext cx="792600" cy="447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fr-FR" sz="1800" u="none" cap="none" strike="noStrike">
                <a:solidFill>
                  <a:srgbClr val="980000"/>
                </a:solidFill>
                <a:latin typeface="Arial"/>
                <a:ea typeface="Arial"/>
                <a:cs typeface="Arial"/>
                <a:sym typeface="Arial"/>
              </a:rPr>
              <a:t>BMR</a:t>
            </a:r>
            <a:endParaRPr b="0" i="0" sz="1800" u="none" cap="none" strike="noStrike">
              <a:solidFill>
                <a:srgbClr val="980000"/>
              </a:solidFill>
              <a:latin typeface="Arial"/>
              <a:ea typeface="Arial"/>
              <a:cs typeface="Arial"/>
              <a:sym typeface="Arial"/>
            </a:endParaRPr>
          </a:p>
        </p:txBody>
      </p:sp>
      <p:pic>
        <p:nvPicPr>
          <p:cNvPr id="1736" name="Google Shape;1736;p153"/>
          <p:cNvPicPr preferRelativeResize="0"/>
          <p:nvPr/>
        </p:nvPicPr>
        <p:blipFill rotWithShape="1">
          <a:blip r:embed="rId5">
            <a:alphaModFix/>
          </a:blip>
          <a:srcRect b="7632" l="9649" r="12466" t="15483"/>
          <a:stretch/>
        </p:blipFill>
        <p:spPr>
          <a:xfrm>
            <a:off x="7334650" y="19725"/>
            <a:ext cx="462930" cy="6618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5" name="Shape 355"/>
        <p:cNvGrpSpPr/>
        <p:nvPr/>
      </p:nvGrpSpPr>
      <p:grpSpPr>
        <a:xfrm>
          <a:off x="0" y="0"/>
          <a:ext cx="0" cy="0"/>
          <a:chOff x="0" y="0"/>
          <a:chExt cx="0" cy="0"/>
        </a:xfrm>
      </p:grpSpPr>
      <p:sp>
        <p:nvSpPr>
          <p:cNvPr id="356" name="Google Shape;356;p37"/>
          <p:cNvSpPr txBox="1"/>
          <p:nvPr>
            <p:ph idx="12" type="sldNum"/>
          </p:nvPr>
        </p:nvSpPr>
        <p:spPr>
          <a:xfrm>
            <a:off x="8172400" y="4677984"/>
            <a:ext cx="936000" cy="3279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FF0000"/>
              </a:buClr>
              <a:buSzPts val="300"/>
              <a:buFont typeface="Calibri"/>
              <a:buNone/>
            </a:pPr>
            <a:fld id="{00000000-1234-1234-1234-123412341234}" type="slidenum">
              <a:rPr lang="fr-FR"/>
              <a:t>‹#›</a:t>
            </a:fld>
            <a:endParaRPr/>
          </a:p>
        </p:txBody>
      </p:sp>
      <p:sp>
        <p:nvSpPr>
          <p:cNvPr id="357" name="Google Shape;357;p37"/>
          <p:cNvSpPr txBox="1"/>
          <p:nvPr>
            <p:ph type="title"/>
          </p:nvPr>
        </p:nvSpPr>
        <p:spPr>
          <a:xfrm>
            <a:off x="0" y="19717"/>
            <a:ext cx="9144000" cy="661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800"/>
              <a:buNone/>
            </a:pPr>
            <a:r>
              <a:rPr lang="fr-FR"/>
              <a:t>Vue globale de la Liaison au sol mecatronique</a:t>
            </a:r>
            <a:endParaRPr/>
          </a:p>
        </p:txBody>
      </p:sp>
      <p:pic>
        <p:nvPicPr>
          <p:cNvPr id="358" name="Google Shape;358;p37"/>
          <p:cNvPicPr preferRelativeResize="0"/>
          <p:nvPr/>
        </p:nvPicPr>
        <p:blipFill rotWithShape="1">
          <a:blip r:embed="rId3">
            <a:alphaModFix/>
          </a:blip>
          <a:srcRect b="0" l="0" r="47282" t="0"/>
          <a:stretch/>
        </p:blipFill>
        <p:spPr>
          <a:xfrm>
            <a:off x="8607495" y="101218"/>
            <a:ext cx="437893" cy="580299"/>
          </a:xfrm>
          <a:prstGeom prst="rect">
            <a:avLst/>
          </a:prstGeom>
          <a:noFill/>
          <a:ln>
            <a:noFill/>
          </a:ln>
        </p:spPr>
      </p:pic>
      <p:sp>
        <p:nvSpPr>
          <p:cNvPr id="359" name="Google Shape;359;p37"/>
          <p:cNvSpPr txBox="1"/>
          <p:nvPr/>
        </p:nvSpPr>
        <p:spPr>
          <a:xfrm>
            <a:off x="7896493" y="168490"/>
            <a:ext cx="711002" cy="364254"/>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fr-FR" sz="1800" u="none" cap="none" strike="noStrike">
                <a:solidFill>
                  <a:srgbClr val="980000"/>
                </a:solidFill>
                <a:latin typeface="Arial"/>
                <a:ea typeface="Arial"/>
                <a:cs typeface="Arial"/>
                <a:sym typeface="Arial"/>
              </a:rPr>
              <a:t>PCT</a:t>
            </a:r>
            <a:endParaRPr b="0" i="0" sz="1800" u="none" cap="none" strike="noStrike">
              <a:solidFill>
                <a:srgbClr val="980000"/>
              </a:solidFill>
              <a:latin typeface="Arial"/>
              <a:ea typeface="Arial"/>
              <a:cs typeface="Arial"/>
              <a:sym typeface="Arial"/>
            </a:endParaRPr>
          </a:p>
        </p:txBody>
      </p:sp>
      <p:sp>
        <p:nvSpPr>
          <p:cNvPr id="360" name="Google Shape;360;p37"/>
          <p:cNvSpPr txBox="1"/>
          <p:nvPr>
            <p:ph idx="1" type="body"/>
          </p:nvPr>
        </p:nvSpPr>
        <p:spPr>
          <a:xfrm>
            <a:off x="251525" y="843549"/>
            <a:ext cx="8640900" cy="3907200"/>
          </a:xfrm>
          <a:prstGeom prst="rect">
            <a:avLst/>
          </a:prstGeom>
          <a:noFill/>
          <a:ln>
            <a:noFill/>
          </a:ln>
        </p:spPr>
        <p:txBody>
          <a:bodyPr anchorCtr="0" anchor="t" bIns="91425" lIns="91425" spcFirstLastPara="1" rIns="91425" wrap="square" tIns="91425">
            <a:noAutofit/>
          </a:bodyPr>
          <a:lstStyle/>
          <a:p>
            <a:pPr indent="-406400" lvl="0" marL="457200" marR="0" rtl="0" algn="l">
              <a:lnSpc>
                <a:spcPct val="100000"/>
              </a:lnSpc>
              <a:spcBef>
                <a:spcPts val="560"/>
              </a:spcBef>
              <a:spcAft>
                <a:spcPts val="0"/>
              </a:spcAft>
              <a:buClr>
                <a:schemeClr val="dk1"/>
              </a:buClr>
              <a:buSzPts val="2800"/>
              <a:buFont typeface="Arial"/>
              <a:buChar char="•"/>
            </a:pPr>
            <a:r>
              <a:rPr b="0" lang="fr-FR" sz="2400"/>
              <a:t>Pneumatique : 13 pouces</a:t>
            </a:r>
            <a:endParaRPr b="0" sz="2400"/>
          </a:p>
          <a:p>
            <a:pPr indent="-406400" lvl="0" marL="457200" rtl="0" algn="l">
              <a:lnSpc>
                <a:spcPct val="100000"/>
              </a:lnSpc>
              <a:spcBef>
                <a:spcPts val="500"/>
              </a:spcBef>
              <a:spcAft>
                <a:spcPts val="0"/>
              </a:spcAft>
              <a:buSzPts val="2800"/>
              <a:buChar char="•"/>
            </a:pPr>
            <a:r>
              <a:rPr b="0" lang="fr-FR" sz="2400"/>
              <a:t>Amortisseur :</a:t>
            </a:r>
            <a:endParaRPr/>
          </a:p>
          <a:p>
            <a:pPr indent="-381000" lvl="1" marL="914400" rtl="0" algn="l">
              <a:lnSpc>
                <a:spcPct val="100000"/>
              </a:lnSpc>
              <a:spcBef>
                <a:spcPts val="500"/>
              </a:spcBef>
              <a:spcAft>
                <a:spcPts val="0"/>
              </a:spcAft>
              <a:buSzPts val="2400"/>
              <a:buChar char="–"/>
            </a:pPr>
            <a:r>
              <a:rPr lang="fr-FR" sz="2000">
                <a:solidFill>
                  <a:srgbClr val="000000"/>
                </a:solidFill>
              </a:rPr>
              <a:t>poussant</a:t>
            </a:r>
            <a:r>
              <a:rPr lang="fr-FR" sz="2000">
                <a:solidFill>
                  <a:srgbClr val="000000"/>
                </a:solidFill>
              </a:rPr>
              <a:t> à l'avant </a:t>
            </a:r>
            <a:endParaRPr/>
          </a:p>
          <a:p>
            <a:pPr indent="-381000" lvl="1" marL="914400" rtl="0" algn="l">
              <a:lnSpc>
                <a:spcPct val="100000"/>
              </a:lnSpc>
              <a:spcBef>
                <a:spcPts val="500"/>
              </a:spcBef>
              <a:spcAft>
                <a:spcPts val="0"/>
              </a:spcAft>
              <a:buSzPts val="2400"/>
              <a:buChar char="–"/>
            </a:pPr>
            <a:r>
              <a:rPr lang="fr-FR" sz="2000">
                <a:solidFill>
                  <a:srgbClr val="000000"/>
                </a:solidFill>
              </a:rPr>
              <a:t>poussant</a:t>
            </a:r>
            <a:r>
              <a:rPr lang="fr-FR" sz="2000">
                <a:solidFill>
                  <a:srgbClr val="000000"/>
                </a:solidFill>
              </a:rPr>
              <a:t> à l'arrière</a:t>
            </a:r>
            <a:endParaRPr sz="2000">
              <a:solidFill>
                <a:srgbClr val="000000"/>
              </a:solidFill>
            </a:endParaRPr>
          </a:p>
          <a:p>
            <a:pPr indent="-406400" lvl="0" marL="457200" rtl="0" algn="l">
              <a:lnSpc>
                <a:spcPct val="100000"/>
              </a:lnSpc>
              <a:spcBef>
                <a:spcPts val="500"/>
              </a:spcBef>
              <a:spcAft>
                <a:spcPts val="0"/>
              </a:spcAft>
              <a:buSzPts val="2800"/>
              <a:buChar char="•"/>
            </a:pPr>
            <a:r>
              <a:rPr b="0" lang="fr-FR" sz="2400">
                <a:solidFill>
                  <a:srgbClr val="000000"/>
                </a:solidFill>
              </a:rPr>
              <a:t>Empattement : 1575mm</a:t>
            </a:r>
            <a:endParaRPr/>
          </a:p>
          <a:p>
            <a:pPr indent="-406400" lvl="0" marL="457200" rtl="0" algn="l">
              <a:lnSpc>
                <a:spcPct val="100000"/>
              </a:lnSpc>
              <a:spcBef>
                <a:spcPts val="500"/>
              </a:spcBef>
              <a:spcAft>
                <a:spcPts val="0"/>
              </a:spcAft>
              <a:buSzPts val="2800"/>
              <a:buChar char="•"/>
            </a:pPr>
            <a:r>
              <a:rPr b="0" lang="fr-FR" sz="2400">
                <a:solidFill>
                  <a:srgbClr val="000000"/>
                </a:solidFill>
              </a:rPr>
              <a:t>Voie</a:t>
            </a:r>
            <a:endParaRPr b="0" sz="2400">
              <a:solidFill>
                <a:srgbClr val="000000"/>
              </a:solidFill>
            </a:endParaRPr>
          </a:p>
          <a:p>
            <a:pPr indent="-381000" lvl="1" marL="914400" rtl="0" algn="l">
              <a:lnSpc>
                <a:spcPct val="100000"/>
              </a:lnSpc>
              <a:spcBef>
                <a:spcPts val="500"/>
              </a:spcBef>
              <a:spcAft>
                <a:spcPts val="0"/>
              </a:spcAft>
              <a:buSzPts val="2400"/>
              <a:buChar char="–"/>
            </a:pPr>
            <a:r>
              <a:rPr lang="fr-FR" sz="2000">
                <a:solidFill>
                  <a:srgbClr val="000000"/>
                </a:solidFill>
              </a:rPr>
              <a:t>Avant : 1254mm</a:t>
            </a:r>
            <a:endParaRPr/>
          </a:p>
          <a:p>
            <a:pPr indent="-381000" lvl="1" marL="914400" rtl="0" algn="l">
              <a:lnSpc>
                <a:spcPct val="100000"/>
              </a:lnSpc>
              <a:spcBef>
                <a:spcPts val="500"/>
              </a:spcBef>
              <a:spcAft>
                <a:spcPts val="0"/>
              </a:spcAft>
              <a:buSzPts val="2400"/>
              <a:buChar char="–"/>
            </a:pPr>
            <a:r>
              <a:rPr lang="fr-FR" sz="2000">
                <a:solidFill>
                  <a:srgbClr val="000000"/>
                </a:solidFill>
              </a:rPr>
              <a:t>Arrière : 1180mm</a:t>
            </a:r>
            <a:endParaRPr/>
          </a:p>
        </p:txBody>
      </p:sp>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41" name="Shape 1741"/>
        <p:cNvGrpSpPr/>
        <p:nvPr/>
      </p:nvGrpSpPr>
      <p:grpSpPr>
        <a:xfrm>
          <a:off x="0" y="0"/>
          <a:ext cx="0" cy="0"/>
          <a:chOff x="0" y="0"/>
          <a:chExt cx="0" cy="0"/>
        </a:xfrm>
      </p:grpSpPr>
      <p:sp>
        <p:nvSpPr>
          <p:cNvPr id="1742" name="Google Shape;1742;p154"/>
          <p:cNvSpPr txBox="1"/>
          <p:nvPr>
            <p:ph idx="12" type="sldNum"/>
          </p:nvPr>
        </p:nvSpPr>
        <p:spPr>
          <a:xfrm>
            <a:off x="8172400" y="4677984"/>
            <a:ext cx="936000" cy="3279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FF0000"/>
              </a:buClr>
              <a:buSzPts val="300"/>
              <a:buFont typeface="Calibri"/>
              <a:buNone/>
            </a:pPr>
            <a:fld id="{00000000-1234-1234-1234-123412341234}" type="slidenum">
              <a:rPr lang="fr-FR"/>
              <a:t>‹#›</a:t>
            </a:fld>
            <a:endParaRPr/>
          </a:p>
        </p:txBody>
      </p:sp>
      <p:sp>
        <p:nvSpPr>
          <p:cNvPr id="1743" name="Google Shape;1743;p154"/>
          <p:cNvSpPr txBox="1"/>
          <p:nvPr>
            <p:ph type="title"/>
          </p:nvPr>
        </p:nvSpPr>
        <p:spPr>
          <a:xfrm>
            <a:off x="0" y="19717"/>
            <a:ext cx="9144000" cy="661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fr-FR">
                <a:solidFill>
                  <a:schemeClr val="accent1"/>
                </a:solidFill>
              </a:rPr>
              <a:t>Faisceau électrique </a:t>
            </a:r>
            <a:endParaRPr/>
          </a:p>
        </p:txBody>
      </p:sp>
      <p:sp>
        <p:nvSpPr>
          <p:cNvPr id="1744" name="Google Shape;1744;p154"/>
          <p:cNvSpPr txBox="1"/>
          <p:nvPr>
            <p:ph idx="1" type="body"/>
          </p:nvPr>
        </p:nvSpPr>
        <p:spPr>
          <a:xfrm>
            <a:off x="251550" y="681523"/>
            <a:ext cx="8640900" cy="4179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560"/>
              </a:spcBef>
              <a:spcAft>
                <a:spcPts val="0"/>
              </a:spcAft>
              <a:buSzPts val="2800"/>
              <a:buNone/>
            </a:pPr>
            <a:r>
              <a:rPr lang="fr-FR" sz="2400">
                <a:solidFill>
                  <a:srgbClr val="7030A0"/>
                </a:solidFill>
              </a:rPr>
              <a:t>Fonction principale : </a:t>
            </a:r>
            <a:r>
              <a:rPr b="0" lang="fr-FR" sz="2400">
                <a:solidFill>
                  <a:schemeClr val="dk1"/>
                </a:solidFill>
              </a:rPr>
              <a:t>R</a:t>
            </a:r>
            <a:r>
              <a:rPr b="0" lang="fr-FR" sz="2400"/>
              <a:t>especter le règlement</a:t>
            </a:r>
            <a:endParaRPr/>
          </a:p>
          <a:p>
            <a:pPr indent="0" lvl="0" marL="0" rtl="0" algn="l">
              <a:lnSpc>
                <a:spcPct val="100000"/>
              </a:lnSpc>
              <a:spcBef>
                <a:spcPts val="560"/>
              </a:spcBef>
              <a:spcAft>
                <a:spcPts val="0"/>
              </a:spcAft>
              <a:buSzPts val="2800"/>
              <a:buNone/>
            </a:pPr>
            <a:r>
              <a:rPr lang="fr-FR" sz="2400">
                <a:solidFill>
                  <a:schemeClr val="accent5"/>
                </a:solidFill>
              </a:rPr>
              <a:t>Objectif :</a:t>
            </a:r>
            <a:r>
              <a:rPr lang="fr-FR" sz="2400"/>
              <a:t> </a:t>
            </a:r>
            <a:endParaRPr sz="2400"/>
          </a:p>
          <a:p>
            <a:pPr indent="0" lvl="0" marL="0" rtl="0" algn="l">
              <a:lnSpc>
                <a:spcPct val="100000"/>
              </a:lnSpc>
              <a:spcBef>
                <a:spcPts val="560"/>
              </a:spcBef>
              <a:spcAft>
                <a:spcPts val="0"/>
              </a:spcAft>
              <a:buSzPts val="2800"/>
              <a:buNone/>
            </a:pPr>
            <a:r>
              <a:rPr b="0" lang="fr-FR" sz="1800"/>
              <a:t>Couper l’alimentation du moteur après 500ms d’appuie fort sur le frein (p&gt;30 bar)et papillon &gt; 10%.</a:t>
            </a:r>
            <a:endParaRPr b="0" sz="1800"/>
          </a:p>
          <a:p>
            <a:pPr indent="0" lvl="0" marL="0" rtl="0" algn="l">
              <a:spcBef>
                <a:spcPts val="560"/>
              </a:spcBef>
              <a:spcAft>
                <a:spcPts val="0"/>
              </a:spcAft>
              <a:buClr>
                <a:schemeClr val="dk1"/>
              </a:buClr>
              <a:buSzPts val="1100"/>
              <a:buFont typeface="Arial"/>
              <a:buNone/>
            </a:pPr>
            <a:r>
              <a:rPr b="0" lang="fr-FR" sz="1800"/>
              <a:t>Puis retour du courant après 10s sans incident</a:t>
            </a:r>
            <a:endParaRPr b="0" sz="2400"/>
          </a:p>
          <a:p>
            <a:pPr indent="0" lvl="0" marL="0" rtl="0" algn="l">
              <a:lnSpc>
                <a:spcPct val="100000"/>
              </a:lnSpc>
              <a:spcBef>
                <a:spcPts val="560"/>
              </a:spcBef>
              <a:spcAft>
                <a:spcPts val="0"/>
              </a:spcAft>
              <a:buSzPts val="2800"/>
              <a:buNone/>
            </a:pPr>
            <a:r>
              <a:rPr lang="fr-FR" sz="2000">
                <a:solidFill>
                  <a:schemeClr val="accent4"/>
                </a:solidFill>
              </a:rPr>
              <a:t>Fait : </a:t>
            </a:r>
            <a:endParaRPr sz="2000">
              <a:solidFill>
                <a:schemeClr val="accent4"/>
              </a:solidFill>
            </a:endParaRPr>
          </a:p>
          <a:p>
            <a:pPr indent="0" lvl="0" marL="0" rtl="0" algn="l">
              <a:lnSpc>
                <a:spcPct val="100000"/>
              </a:lnSpc>
              <a:spcBef>
                <a:spcPts val="560"/>
              </a:spcBef>
              <a:spcAft>
                <a:spcPts val="0"/>
              </a:spcAft>
              <a:buSzPts val="2800"/>
              <a:buNone/>
            </a:pPr>
            <a:r>
              <a:rPr b="0" lang="fr-FR" sz="2000">
                <a:solidFill>
                  <a:schemeClr val="dk1"/>
                </a:solidFill>
              </a:rPr>
              <a:t>Schéma logique</a:t>
            </a:r>
            <a:r>
              <a:rPr b="0" lang="fr-FR" sz="2000"/>
              <a:t> en cours</a:t>
            </a:r>
            <a:endParaRPr b="0" sz="2000"/>
          </a:p>
          <a:p>
            <a:pPr indent="0" lvl="0" marL="0" rtl="0" algn="l">
              <a:lnSpc>
                <a:spcPct val="100000"/>
              </a:lnSpc>
              <a:spcBef>
                <a:spcPts val="560"/>
              </a:spcBef>
              <a:spcAft>
                <a:spcPts val="0"/>
              </a:spcAft>
              <a:buSzPts val="2800"/>
              <a:buNone/>
            </a:pPr>
            <a:r>
              <a:rPr lang="fr-FR" sz="2000">
                <a:solidFill>
                  <a:srgbClr val="FF0000"/>
                </a:solidFill>
              </a:rPr>
              <a:t>Reste à faire :</a:t>
            </a:r>
            <a:r>
              <a:rPr b="0" lang="fr-FR" sz="2000"/>
              <a:t> </a:t>
            </a:r>
            <a:endParaRPr b="0" sz="2000"/>
          </a:p>
          <a:p>
            <a:pPr indent="0" lvl="0" marL="0" rtl="0" algn="l">
              <a:lnSpc>
                <a:spcPct val="100000"/>
              </a:lnSpc>
              <a:spcBef>
                <a:spcPts val="560"/>
              </a:spcBef>
              <a:spcAft>
                <a:spcPts val="0"/>
              </a:spcAft>
              <a:buSzPts val="2800"/>
              <a:buNone/>
            </a:pPr>
            <a:r>
              <a:rPr b="0" lang="fr-FR" sz="2000"/>
              <a:t>Routage</a:t>
            </a:r>
            <a:endParaRPr b="0" sz="2000"/>
          </a:p>
          <a:p>
            <a:pPr indent="-228600" lvl="0" marL="457200" rtl="0" algn="l">
              <a:lnSpc>
                <a:spcPct val="100000"/>
              </a:lnSpc>
              <a:spcBef>
                <a:spcPts val="560"/>
              </a:spcBef>
              <a:spcAft>
                <a:spcPts val="0"/>
              </a:spcAft>
              <a:buSzPts val="1800"/>
              <a:buNone/>
            </a:pPr>
            <a:r>
              <a:t/>
            </a:r>
            <a:endParaRPr b="0" sz="1800"/>
          </a:p>
          <a:p>
            <a:pPr indent="0" lvl="0" marL="0" rtl="0" algn="l">
              <a:lnSpc>
                <a:spcPct val="100000"/>
              </a:lnSpc>
              <a:spcBef>
                <a:spcPts val="560"/>
              </a:spcBef>
              <a:spcAft>
                <a:spcPts val="0"/>
              </a:spcAft>
              <a:buSzPts val="2800"/>
              <a:buNone/>
            </a:pPr>
            <a:r>
              <a:t/>
            </a:r>
            <a:endParaRPr sz="1800"/>
          </a:p>
        </p:txBody>
      </p:sp>
      <p:pic>
        <p:nvPicPr>
          <p:cNvPr id="1745" name="Google Shape;1745;p154"/>
          <p:cNvPicPr preferRelativeResize="0"/>
          <p:nvPr/>
        </p:nvPicPr>
        <p:blipFill rotWithShape="1">
          <a:blip r:embed="rId3">
            <a:alphaModFix/>
          </a:blip>
          <a:srcRect b="0" l="0" r="0" t="0"/>
          <a:stretch/>
        </p:blipFill>
        <p:spPr>
          <a:xfrm>
            <a:off x="8585145" y="19721"/>
            <a:ext cx="396755" cy="661800"/>
          </a:xfrm>
          <a:prstGeom prst="rect">
            <a:avLst/>
          </a:prstGeom>
          <a:noFill/>
          <a:ln>
            <a:noFill/>
          </a:ln>
        </p:spPr>
      </p:pic>
      <p:sp>
        <p:nvSpPr>
          <p:cNvPr id="1746" name="Google Shape;1746;p154"/>
          <p:cNvSpPr txBox="1"/>
          <p:nvPr/>
        </p:nvSpPr>
        <p:spPr>
          <a:xfrm>
            <a:off x="7797575" y="126975"/>
            <a:ext cx="701400" cy="447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fr-FR" sz="1800" u="none" cap="none" strike="noStrike">
                <a:solidFill>
                  <a:srgbClr val="980000"/>
                </a:solidFill>
                <a:latin typeface="Arial"/>
                <a:ea typeface="Arial"/>
                <a:cs typeface="Arial"/>
                <a:sym typeface="Arial"/>
              </a:rPr>
              <a:t>BAT</a:t>
            </a:r>
            <a:endParaRPr b="0" i="0" sz="1800" u="none" cap="none" strike="noStrike">
              <a:solidFill>
                <a:srgbClr val="980000"/>
              </a:solidFill>
              <a:latin typeface="Arial"/>
              <a:ea typeface="Arial"/>
              <a:cs typeface="Arial"/>
              <a:sym typeface="Arial"/>
            </a:endParaRPr>
          </a:p>
        </p:txBody>
      </p:sp>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51" name="Shape 1751"/>
        <p:cNvGrpSpPr/>
        <p:nvPr/>
      </p:nvGrpSpPr>
      <p:grpSpPr>
        <a:xfrm>
          <a:off x="0" y="0"/>
          <a:ext cx="0" cy="0"/>
          <a:chOff x="0" y="0"/>
          <a:chExt cx="0" cy="0"/>
        </a:xfrm>
      </p:grpSpPr>
      <p:sp>
        <p:nvSpPr>
          <p:cNvPr id="1752" name="Google Shape;1752;p155"/>
          <p:cNvSpPr txBox="1"/>
          <p:nvPr>
            <p:ph idx="12" type="sldNum"/>
          </p:nvPr>
        </p:nvSpPr>
        <p:spPr>
          <a:xfrm>
            <a:off x="8172400" y="4677984"/>
            <a:ext cx="936000" cy="327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FF0000"/>
              </a:buClr>
              <a:buSzPts val="300"/>
              <a:buFont typeface="Calibri"/>
              <a:buNone/>
            </a:pPr>
            <a:fld id="{00000000-1234-1234-1234-123412341234}" type="slidenum">
              <a:rPr lang="fr-FR"/>
              <a:t>‹#›</a:t>
            </a:fld>
            <a:endParaRPr/>
          </a:p>
        </p:txBody>
      </p:sp>
      <p:sp>
        <p:nvSpPr>
          <p:cNvPr id="1753" name="Google Shape;1753;p155"/>
          <p:cNvSpPr txBox="1"/>
          <p:nvPr>
            <p:ph type="title"/>
          </p:nvPr>
        </p:nvSpPr>
        <p:spPr>
          <a:xfrm>
            <a:off x="0" y="19717"/>
            <a:ext cx="9144000" cy="66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fr-FR"/>
              <a:t>BSPD</a:t>
            </a:r>
            <a:endParaRPr/>
          </a:p>
        </p:txBody>
      </p:sp>
      <p:sp>
        <p:nvSpPr>
          <p:cNvPr id="1754" name="Google Shape;1754;p155"/>
          <p:cNvSpPr txBox="1"/>
          <p:nvPr/>
        </p:nvSpPr>
        <p:spPr>
          <a:xfrm>
            <a:off x="7801550" y="126975"/>
            <a:ext cx="783600" cy="44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fr-FR" sz="1800">
                <a:solidFill>
                  <a:srgbClr val="980000"/>
                </a:solidFill>
              </a:rPr>
              <a:t>BAT</a:t>
            </a:r>
            <a:endParaRPr sz="1800">
              <a:solidFill>
                <a:srgbClr val="980000"/>
              </a:solidFill>
            </a:endParaRPr>
          </a:p>
        </p:txBody>
      </p:sp>
      <p:pic>
        <p:nvPicPr>
          <p:cNvPr id="1755" name="Google Shape;1755;p155"/>
          <p:cNvPicPr preferRelativeResize="0"/>
          <p:nvPr/>
        </p:nvPicPr>
        <p:blipFill>
          <a:blip r:embed="rId3">
            <a:alphaModFix/>
          </a:blip>
          <a:stretch>
            <a:fillRect/>
          </a:stretch>
        </p:blipFill>
        <p:spPr>
          <a:xfrm>
            <a:off x="77525" y="851350"/>
            <a:ext cx="8507626" cy="4007250"/>
          </a:xfrm>
          <a:prstGeom prst="rect">
            <a:avLst/>
          </a:prstGeom>
          <a:noFill/>
          <a:ln>
            <a:noFill/>
          </a:ln>
        </p:spPr>
      </p:pic>
      <p:pic>
        <p:nvPicPr>
          <p:cNvPr id="1756" name="Google Shape;1756;p155"/>
          <p:cNvPicPr preferRelativeResize="0"/>
          <p:nvPr/>
        </p:nvPicPr>
        <p:blipFill>
          <a:blip r:embed="rId4">
            <a:alphaModFix/>
          </a:blip>
          <a:stretch>
            <a:fillRect/>
          </a:stretch>
        </p:blipFill>
        <p:spPr>
          <a:xfrm>
            <a:off x="8585145" y="19721"/>
            <a:ext cx="396755" cy="661800"/>
          </a:xfrm>
          <a:prstGeom prst="rect">
            <a:avLst/>
          </a:prstGeom>
          <a:noFill/>
          <a:ln>
            <a:noFill/>
          </a:ln>
        </p:spPr>
      </p:pic>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61" name="Shape 1761"/>
        <p:cNvGrpSpPr/>
        <p:nvPr/>
      </p:nvGrpSpPr>
      <p:grpSpPr>
        <a:xfrm>
          <a:off x="0" y="0"/>
          <a:ext cx="0" cy="0"/>
          <a:chOff x="0" y="0"/>
          <a:chExt cx="0" cy="0"/>
        </a:xfrm>
      </p:grpSpPr>
      <p:sp>
        <p:nvSpPr>
          <p:cNvPr id="1762" name="Google Shape;1762;p156"/>
          <p:cNvSpPr txBox="1"/>
          <p:nvPr>
            <p:ph idx="12" type="sldNum"/>
          </p:nvPr>
        </p:nvSpPr>
        <p:spPr>
          <a:xfrm>
            <a:off x="8172400" y="4677984"/>
            <a:ext cx="936000" cy="3279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FF0000"/>
              </a:buClr>
              <a:buSzPts val="300"/>
              <a:buFont typeface="Calibri"/>
              <a:buNone/>
            </a:pPr>
            <a:fld id="{00000000-1234-1234-1234-123412341234}" type="slidenum">
              <a:rPr lang="fr-FR"/>
              <a:t>‹#›</a:t>
            </a:fld>
            <a:endParaRPr/>
          </a:p>
        </p:txBody>
      </p:sp>
      <p:sp>
        <p:nvSpPr>
          <p:cNvPr id="1763" name="Google Shape;1763;p156"/>
          <p:cNvSpPr txBox="1"/>
          <p:nvPr>
            <p:ph type="title"/>
          </p:nvPr>
        </p:nvSpPr>
        <p:spPr>
          <a:xfrm>
            <a:off x="0" y="19717"/>
            <a:ext cx="9144000" cy="661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800"/>
              <a:buNone/>
            </a:pPr>
            <a:r>
              <a:rPr lang="fr-FR"/>
              <a:t>Etat de l’avancement du projet - Prochaines échéances</a:t>
            </a:r>
            <a:endParaRPr/>
          </a:p>
        </p:txBody>
      </p:sp>
      <p:sp>
        <p:nvSpPr>
          <p:cNvPr id="1764" name="Google Shape;1764;p156"/>
          <p:cNvSpPr txBox="1"/>
          <p:nvPr>
            <p:ph idx="1" type="body"/>
          </p:nvPr>
        </p:nvSpPr>
        <p:spPr>
          <a:xfrm>
            <a:off x="251525" y="843550"/>
            <a:ext cx="7091100" cy="747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560"/>
              </a:spcBef>
              <a:spcAft>
                <a:spcPts val="0"/>
              </a:spcAft>
              <a:buSzPts val="2800"/>
              <a:buNone/>
            </a:pPr>
            <a:r>
              <a:rPr lang="fr-FR"/>
              <a:t>Etat du Projet : </a:t>
            </a:r>
            <a:r>
              <a:rPr b="0" lang="fr-FR"/>
              <a:t>Retard de une semaine  </a:t>
            </a:r>
            <a:endParaRPr b="0"/>
          </a:p>
        </p:txBody>
      </p:sp>
      <p:sp>
        <p:nvSpPr>
          <p:cNvPr id="1765" name="Google Shape;1765;p156"/>
          <p:cNvSpPr txBox="1"/>
          <p:nvPr/>
        </p:nvSpPr>
        <p:spPr>
          <a:xfrm>
            <a:off x="251525" y="3016725"/>
            <a:ext cx="6784800" cy="661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b="1" i="0" lang="fr-FR" sz="2800" u="none" cap="none" strike="noStrike">
                <a:solidFill>
                  <a:srgbClr val="000000"/>
                </a:solidFill>
                <a:latin typeface="Corbel"/>
                <a:ea typeface="Corbel"/>
                <a:cs typeface="Corbel"/>
                <a:sym typeface="Corbel"/>
              </a:rPr>
              <a:t>Prochain TOP :  </a:t>
            </a:r>
            <a:r>
              <a:rPr b="0" i="0" lang="fr-FR" sz="2800" u="none" cap="none" strike="noStrike">
                <a:solidFill>
                  <a:srgbClr val="000000"/>
                </a:solidFill>
                <a:latin typeface="Corbel"/>
                <a:ea typeface="Corbel"/>
                <a:cs typeface="Corbel"/>
                <a:sym typeface="Corbel"/>
              </a:rPr>
              <a:t>TOP Organe - fin janvier</a:t>
            </a:r>
            <a:endParaRPr b="0" i="0" sz="2800" u="none" cap="none" strike="noStrike">
              <a:solidFill>
                <a:srgbClr val="000000"/>
              </a:solidFill>
              <a:latin typeface="Corbel"/>
              <a:ea typeface="Corbel"/>
              <a:cs typeface="Corbel"/>
              <a:sym typeface="Corbe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4" name="Shape 364"/>
        <p:cNvGrpSpPr/>
        <p:nvPr/>
      </p:nvGrpSpPr>
      <p:grpSpPr>
        <a:xfrm>
          <a:off x="0" y="0"/>
          <a:ext cx="0" cy="0"/>
          <a:chOff x="0" y="0"/>
          <a:chExt cx="0" cy="0"/>
        </a:xfrm>
      </p:grpSpPr>
      <p:sp>
        <p:nvSpPr>
          <p:cNvPr id="365" name="Google Shape;365;p38"/>
          <p:cNvSpPr txBox="1"/>
          <p:nvPr>
            <p:ph idx="12" type="sldNum"/>
          </p:nvPr>
        </p:nvSpPr>
        <p:spPr>
          <a:xfrm>
            <a:off x="8172400" y="4677984"/>
            <a:ext cx="936104" cy="32785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300"/>
              <a:buNone/>
            </a:pPr>
            <a:fld id="{00000000-1234-1234-1234-123412341234}" type="slidenum">
              <a:rPr lang="fr-FR"/>
              <a:t>‹#›</a:t>
            </a:fld>
            <a:endParaRPr/>
          </a:p>
        </p:txBody>
      </p:sp>
      <p:sp>
        <p:nvSpPr>
          <p:cNvPr id="366" name="Google Shape;366;p38"/>
          <p:cNvSpPr txBox="1"/>
          <p:nvPr>
            <p:ph type="title"/>
          </p:nvPr>
        </p:nvSpPr>
        <p:spPr>
          <a:xfrm>
            <a:off x="0" y="19717"/>
            <a:ext cx="9144000" cy="661823"/>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B10404"/>
              </a:buClr>
              <a:buSzPts val="2800"/>
              <a:buFont typeface="Corbel"/>
              <a:buNone/>
            </a:pPr>
            <a:r>
              <a:rPr lang="fr-FR"/>
              <a:t>Résultats MECAmaster</a:t>
            </a:r>
            <a:endParaRPr/>
          </a:p>
        </p:txBody>
      </p:sp>
      <p:sp>
        <p:nvSpPr>
          <p:cNvPr id="367" name="Google Shape;367;p38"/>
          <p:cNvSpPr/>
          <p:nvPr/>
        </p:nvSpPr>
        <p:spPr>
          <a:xfrm>
            <a:off x="229039" y="917351"/>
            <a:ext cx="7401385" cy="52322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1" i="0" lang="fr-FR" sz="1400" u="none" cap="none" strike="noStrike">
                <a:solidFill>
                  <a:srgbClr val="C00000"/>
                </a:solidFill>
                <a:latin typeface="Arial"/>
                <a:ea typeface="Arial"/>
                <a:cs typeface="Arial"/>
                <a:sym typeface="Arial"/>
              </a:rPr>
              <a:t>Objectif :</a:t>
            </a:r>
            <a:r>
              <a:rPr b="0" i="0" lang="fr-FR" sz="1400" u="none" cap="none" strike="noStrike">
                <a:solidFill>
                  <a:srgbClr val="C00000"/>
                </a:solidFill>
                <a:latin typeface="Arial"/>
                <a:ea typeface="Arial"/>
                <a:cs typeface="Arial"/>
                <a:sym typeface="Arial"/>
              </a:rPr>
              <a:t> </a:t>
            </a:r>
            <a:r>
              <a:rPr b="0" i="0" lang="fr-FR" sz="1400" u="none" cap="none" strike="noStrike">
                <a:solidFill>
                  <a:srgbClr val="000000"/>
                </a:solidFill>
                <a:latin typeface="Arial"/>
                <a:ea typeface="Arial"/>
                <a:cs typeface="Arial"/>
                <a:sym typeface="Arial"/>
              </a:rPr>
              <a:t>Connaitre les forces dans l'ensemble des systèmes de liaison au sol​</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1" i="0" lang="fr-FR" sz="1400" u="none" cap="none" strike="noStrike">
                <a:solidFill>
                  <a:srgbClr val="C00000"/>
                </a:solidFill>
                <a:latin typeface="Arial"/>
                <a:ea typeface="Arial"/>
                <a:cs typeface="Arial"/>
                <a:sym typeface="Arial"/>
              </a:rPr>
              <a:t>Logiciel : </a:t>
            </a:r>
            <a:r>
              <a:rPr b="0" i="0" lang="fr-FR" sz="1400" u="none" cap="none" strike="noStrike">
                <a:solidFill>
                  <a:srgbClr val="000000"/>
                </a:solidFill>
                <a:latin typeface="Arial"/>
                <a:ea typeface="Arial"/>
                <a:cs typeface="Arial"/>
                <a:sym typeface="Arial"/>
              </a:rPr>
              <a:t>MECAmaster – Calcul et analyse d'efforts 3D - 1 License offerte par </a:t>
            </a:r>
            <a:r>
              <a:rPr b="0" i="1" lang="fr-FR" sz="1400" u="none" cap="none" strike="noStrike">
                <a:solidFill>
                  <a:srgbClr val="000000"/>
                </a:solidFill>
                <a:latin typeface="Arial"/>
                <a:ea typeface="Arial"/>
                <a:cs typeface="Arial"/>
                <a:sym typeface="Arial"/>
              </a:rPr>
              <a:t>Paul Clozel</a:t>
            </a:r>
            <a:r>
              <a:rPr b="0" i="0" lang="fr-FR"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pic>
        <p:nvPicPr>
          <p:cNvPr id="368" name="Google Shape;368;p38"/>
          <p:cNvPicPr preferRelativeResize="0"/>
          <p:nvPr/>
        </p:nvPicPr>
        <p:blipFill rotWithShape="1">
          <a:blip r:embed="rId3">
            <a:alphaModFix/>
          </a:blip>
          <a:srcRect b="0" l="0" r="0" t="0"/>
          <a:stretch/>
        </p:blipFill>
        <p:spPr>
          <a:xfrm>
            <a:off x="2709170" y="4333671"/>
            <a:ext cx="3725660" cy="649890"/>
          </a:xfrm>
          <a:prstGeom prst="rect">
            <a:avLst/>
          </a:prstGeom>
          <a:noFill/>
          <a:ln>
            <a:noFill/>
          </a:ln>
        </p:spPr>
      </p:pic>
      <p:sp>
        <p:nvSpPr>
          <p:cNvPr id="369" name="Google Shape;369;p38"/>
          <p:cNvSpPr/>
          <p:nvPr/>
        </p:nvSpPr>
        <p:spPr>
          <a:xfrm>
            <a:off x="229039" y="1656015"/>
            <a:ext cx="8724766" cy="267765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1" i="0" lang="fr-FR" sz="1400" u="none" cap="none" strike="noStrike">
                <a:solidFill>
                  <a:srgbClr val="C00000"/>
                </a:solidFill>
                <a:latin typeface="Arial"/>
                <a:ea typeface="Arial"/>
                <a:cs typeface="Arial"/>
                <a:sym typeface="Arial"/>
              </a:rPr>
              <a:t>Hypothèses de modélisation : </a:t>
            </a:r>
            <a:r>
              <a:rPr b="0" i="0" lang="fr-FR" sz="1400" u="none" cap="none" strike="noStrike">
                <a:solidFill>
                  <a:srgbClr val="C00000"/>
                </a:solidFill>
                <a:latin typeface="Arial"/>
                <a:ea typeface="Arial"/>
                <a:cs typeface="Arial"/>
                <a:sym typeface="Arial"/>
              </a:rPr>
              <a:t>​</a:t>
            </a:r>
            <a:endParaRPr b="0" i="0" sz="1400" u="none" cap="none" strike="noStrike">
              <a:solidFill>
                <a:srgbClr val="C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400"/>
              <a:buFont typeface="Noto Sans Symbols"/>
              <a:buChar char="▪"/>
            </a:pPr>
            <a:r>
              <a:rPr b="0" i="0" lang="fr-FR" sz="1400" u="none" cap="none" strike="noStrike">
                <a:solidFill>
                  <a:srgbClr val="000000"/>
                </a:solidFill>
                <a:latin typeface="Arial"/>
                <a:ea typeface="Arial"/>
                <a:cs typeface="Arial"/>
                <a:sym typeface="Arial"/>
              </a:rPr>
              <a:t>Modélisation de la liaison au sol du côté droit du véhicule​</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400"/>
              <a:buFont typeface="Noto Sans Symbols"/>
              <a:buChar char="▪"/>
            </a:pPr>
            <a:r>
              <a:rPr b="0" i="0" lang="fr-FR" sz="1400" u="none" cap="none" strike="noStrike">
                <a:solidFill>
                  <a:srgbClr val="000000"/>
                </a:solidFill>
                <a:latin typeface="Arial"/>
                <a:ea typeface="Arial"/>
                <a:cs typeface="Arial"/>
                <a:sym typeface="Arial"/>
              </a:rPr>
              <a:t>Poids du véhicule : 3000 N ​(230 kg véhicule + 70 kg pilote)</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400"/>
              <a:buFont typeface="Noto Sans Symbols"/>
              <a:buChar char="▪"/>
            </a:pPr>
            <a:r>
              <a:rPr b="0" i="0" lang="fr-FR" sz="1400" u="none" cap="none" strike="noStrike">
                <a:solidFill>
                  <a:srgbClr val="000000"/>
                </a:solidFill>
                <a:latin typeface="Arial"/>
                <a:ea typeface="Arial"/>
                <a:cs typeface="Arial"/>
                <a:sym typeface="Arial"/>
              </a:rPr>
              <a:t>Répartition de masse :  50/50 ​</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400"/>
              <a:buFont typeface="Noto Sans Symbols"/>
              <a:buChar char="▪"/>
            </a:pPr>
            <a:r>
              <a:rPr b="0" i="0" lang="fr-FR" sz="1400" u="none" cap="none" strike="noStrike">
                <a:solidFill>
                  <a:srgbClr val="000000"/>
                </a:solidFill>
                <a:latin typeface="Arial"/>
                <a:ea typeface="Arial"/>
                <a:cs typeface="Arial"/>
                <a:sym typeface="Arial"/>
              </a:rPr>
              <a:t>Hauteur du centre de gravité : 300 mm par rapport au sol​</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400"/>
              <a:buFont typeface="Noto Sans Symbols"/>
              <a:buChar char="▪"/>
            </a:pPr>
            <a:r>
              <a:rPr b="0" i="0" lang="fr-FR" sz="1400" u="none" cap="none" strike="noStrike">
                <a:solidFill>
                  <a:srgbClr val="000000"/>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400"/>
              <a:buFont typeface="Noto Sans Symbols"/>
              <a:buChar char="▪"/>
            </a:pPr>
            <a:r>
              <a:rPr b="0" i="0" lang="fr-FR" sz="1400" u="none" cap="none" strike="noStrike">
                <a:solidFill>
                  <a:srgbClr val="000000"/>
                </a:solidFill>
                <a:latin typeface="Arial"/>
                <a:ea typeface="Arial"/>
                <a:cs typeface="Arial"/>
                <a:sym typeface="Arial"/>
              </a:rPr>
              <a:t>Pièces rigides et indéformables : Suspension Rigide ​</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400"/>
              <a:buFont typeface="Noto Sans Symbols"/>
              <a:buChar char="▪"/>
            </a:pPr>
            <a:r>
              <a:rPr b="0" i="0" lang="fr-FR" sz="1400" u="none" cap="none" strike="noStrike">
                <a:solidFill>
                  <a:srgbClr val="000000"/>
                </a:solidFill>
                <a:latin typeface="Arial"/>
                <a:ea typeface="Arial"/>
                <a:cs typeface="Arial"/>
                <a:sym typeface="Arial"/>
              </a:rPr>
              <a:t>Suspension dans la position standard : Ride height et roues centrées ​</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400"/>
              <a:buFont typeface="Noto Sans Symbols"/>
              <a:buChar char="▪"/>
            </a:pPr>
            <a:r>
              <a:rPr b="0" i="0" lang="fr-FR" sz="1400" u="none" cap="none" strike="noStrike">
                <a:solidFill>
                  <a:srgbClr val="000000"/>
                </a:solidFill>
                <a:latin typeface="Arial"/>
                <a:ea typeface="Arial"/>
                <a:cs typeface="Arial"/>
                <a:sym typeface="Arial"/>
              </a:rPr>
              <a:t>Relation supplémentaire pour résoudre l’hyperstatisme :  Forces sur roue égales à l’avant en freinage, Forces sur roue égales à l’arrière en accélération et force sur la roue arrière droite est nulle en virage à droite  	</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400"/>
              <a:buFont typeface="Noto Sans Symbols"/>
              <a:buChar char="▪"/>
            </a:pPr>
            <a:r>
              <a:rPr b="0" i="0" lang="fr-FR" sz="1400" u="none" cap="none" strike="noStrike">
                <a:solidFill>
                  <a:srgbClr val="000000"/>
                </a:solidFill>
                <a:latin typeface="Arial"/>
                <a:ea typeface="Arial"/>
                <a:cs typeface="Arial"/>
                <a:sym typeface="Arial"/>
              </a:rPr>
              <a:t>Forces des push/pull rods appliquées sur les portes-moyeux et non sur les triangles</a:t>
            </a:r>
            <a:endParaRPr b="0" i="0" sz="1400" u="none" cap="none" strike="noStrike">
              <a:solidFill>
                <a:srgbClr val="000000"/>
              </a:solidFill>
              <a:latin typeface="Arial"/>
              <a:ea typeface="Arial"/>
              <a:cs typeface="Arial"/>
              <a:sym typeface="Arial"/>
            </a:endParaRPr>
          </a:p>
        </p:txBody>
      </p:sp>
      <p:sp>
        <p:nvSpPr>
          <p:cNvPr id="370" name="Google Shape;370;p38"/>
          <p:cNvSpPr txBox="1"/>
          <p:nvPr/>
        </p:nvSpPr>
        <p:spPr>
          <a:xfrm>
            <a:off x="7797575" y="126975"/>
            <a:ext cx="701400" cy="447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fr-FR" sz="1800" u="none" cap="none" strike="noStrike">
                <a:solidFill>
                  <a:srgbClr val="980000"/>
                </a:solidFill>
                <a:latin typeface="Arial"/>
                <a:ea typeface="Arial"/>
                <a:cs typeface="Arial"/>
                <a:sym typeface="Arial"/>
              </a:rPr>
              <a:t>MPL</a:t>
            </a:r>
            <a:endParaRPr b="0" i="0" sz="1800" u="none" cap="none" strike="noStrike">
              <a:solidFill>
                <a:srgbClr val="980000"/>
              </a:solidFill>
              <a:latin typeface="Arial"/>
              <a:ea typeface="Arial"/>
              <a:cs typeface="Arial"/>
              <a:sym typeface="Arial"/>
            </a:endParaRPr>
          </a:p>
        </p:txBody>
      </p:sp>
      <p:pic>
        <p:nvPicPr>
          <p:cNvPr id="371" name="Google Shape;371;p38"/>
          <p:cNvPicPr preferRelativeResize="0"/>
          <p:nvPr/>
        </p:nvPicPr>
        <p:blipFill rotWithShape="1">
          <a:blip r:embed="rId4">
            <a:alphaModFix/>
          </a:blip>
          <a:srcRect b="0" l="0" r="0" t="0"/>
          <a:stretch/>
        </p:blipFill>
        <p:spPr>
          <a:xfrm>
            <a:off x="8498975" y="19725"/>
            <a:ext cx="518706" cy="6618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5" name="Shape 375"/>
        <p:cNvGrpSpPr/>
        <p:nvPr/>
      </p:nvGrpSpPr>
      <p:grpSpPr>
        <a:xfrm>
          <a:off x="0" y="0"/>
          <a:ext cx="0" cy="0"/>
          <a:chOff x="0" y="0"/>
          <a:chExt cx="0" cy="0"/>
        </a:xfrm>
      </p:grpSpPr>
      <p:sp>
        <p:nvSpPr>
          <p:cNvPr id="376" name="Google Shape;376;p39"/>
          <p:cNvSpPr txBox="1"/>
          <p:nvPr>
            <p:ph idx="12" type="sldNum"/>
          </p:nvPr>
        </p:nvSpPr>
        <p:spPr>
          <a:xfrm>
            <a:off x="8172400" y="4677984"/>
            <a:ext cx="936104" cy="32785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300"/>
              <a:buNone/>
            </a:pPr>
            <a:fld id="{00000000-1234-1234-1234-123412341234}" type="slidenum">
              <a:rPr lang="fr-FR"/>
              <a:t>‹#›</a:t>
            </a:fld>
            <a:endParaRPr/>
          </a:p>
        </p:txBody>
      </p:sp>
      <p:sp>
        <p:nvSpPr>
          <p:cNvPr id="377" name="Google Shape;377;p39"/>
          <p:cNvSpPr txBox="1"/>
          <p:nvPr>
            <p:ph type="title"/>
          </p:nvPr>
        </p:nvSpPr>
        <p:spPr>
          <a:xfrm>
            <a:off x="0" y="19717"/>
            <a:ext cx="9144000" cy="661823"/>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B10404"/>
              </a:buClr>
              <a:buSzPts val="2800"/>
              <a:buFont typeface="Corbel"/>
              <a:buNone/>
            </a:pPr>
            <a:r>
              <a:rPr lang="fr-FR"/>
              <a:t>Résultats MECAmaster</a:t>
            </a:r>
            <a:endParaRPr/>
          </a:p>
        </p:txBody>
      </p:sp>
      <p:pic>
        <p:nvPicPr>
          <p:cNvPr id="378" name="Google Shape;378;p39"/>
          <p:cNvPicPr preferRelativeResize="0"/>
          <p:nvPr/>
        </p:nvPicPr>
        <p:blipFill rotWithShape="1">
          <a:blip r:embed="rId3">
            <a:alphaModFix/>
          </a:blip>
          <a:srcRect b="0" l="0" r="0" t="0"/>
          <a:stretch/>
        </p:blipFill>
        <p:spPr>
          <a:xfrm>
            <a:off x="1236269" y="828789"/>
            <a:ext cx="6389067" cy="4177045"/>
          </a:xfrm>
          <a:prstGeom prst="rect">
            <a:avLst/>
          </a:prstGeom>
          <a:noFill/>
          <a:ln>
            <a:noFill/>
          </a:ln>
        </p:spPr>
      </p:pic>
      <p:sp>
        <p:nvSpPr>
          <p:cNvPr id="379" name="Google Shape;379;p39"/>
          <p:cNvSpPr txBox="1"/>
          <p:nvPr/>
        </p:nvSpPr>
        <p:spPr>
          <a:xfrm>
            <a:off x="7797575" y="126975"/>
            <a:ext cx="701400" cy="447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fr-FR" sz="1800" u="none" cap="none" strike="noStrike">
                <a:solidFill>
                  <a:srgbClr val="980000"/>
                </a:solidFill>
                <a:latin typeface="Arial"/>
                <a:ea typeface="Arial"/>
                <a:cs typeface="Arial"/>
                <a:sym typeface="Arial"/>
              </a:rPr>
              <a:t>MPL</a:t>
            </a:r>
            <a:endParaRPr b="0" i="0" sz="1800" u="none" cap="none" strike="noStrike">
              <a:solidFill>
                <a:srgbClr val="980000"/>
              </a:solidFill>
              <a:latin typeface="Arial"/>
              <a:ea typeface="Arial"/>
              <a:cs typeface="Arial"/>
              <a:sym typeface="Arial"/>
            </a:endParaRPr>
          </a:p>
        </p:txBody>
      </p:sp>
      <p:pic>
        <p:nvPicPr>
          <p:cNvPr id="380" name="Google Shape;380;p39"/>
          <p:cNvPicPr preferRelativeResize="0"/>
          <p:nvPr/>
        </p:nvPicPr>
        <p:blipFill rotWithShape="1">
          <a:blip r:embed="rId4">
            <a:alphaModFix/>
          </a:blip>
          <a:srcRect b="0" l="0" r="0" t="0"/>
          <a:stretch/>
        </p:blipFill>
        <p:spPr>
          <a:xfrm>
            <a:off x="8498975" y="19725"/>
            <a:ext cx="518706" cy="6618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4" name="Shape 384"/>
        <p:cNvGrpSpPr/>
        <p:nvPr/>
      </p:nvGrpSpPr>
      <p:grpSpPr>
        <a:xfrm>
          <a:off x="0" y="0"/>
          <a:ext cx="0" cy="0"/>
          <a:chOff x="0" y="0"/>
          <a:chExt cx="0" cy="0"/>
        </a:xfrm>
      </p:grpSpPr>
      <p:sp>
        <p:nvSpPr>
          <p:cNvPr id="385" name="Google Shape;385;p40"/>
          <p:cNvSpPr txBox="1"/>
          <p:nvPr>
            <p:ph idx="12" type="sldNum"/>
          </p:nvPr>
        </p:nvSpPr>
        <p:spPr>
          <a:xfrm>
            <a:off x="8172400" y="4677984"/>
            <a:ext cx="936104" cy="32785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300"/>
              <a:buNone/>
            </a:pPr>
            <a:fld id="{00000000-1234-1234-1234-123412341234}" type="slidenum">
              <a:rPr lang="fr-FR"/>
              <a:t>‹#›</a:t>
            </a:fld>
            <a:endParaRPr/>
          </a:p>
        </p:txBody>
      </p:sp>
      <p:sp>
        <p:nvSpPr>
          <p:cNvPr id="386" name="Google Shape;386;p40"/>
          <p:cNvSpPr txBox="1"/>
          <p:nvPr>
            <p:ph type="title"/>
          </p:nvPr>
        </p:nvSpPr>
        <p:spPr>
          <a:xfrm>
            <a:off x="0" y="19717"/>
            <a:ext cx="9144000" cy="661823"/>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B10404"/>
              </a:buClr>
              <a:buSzPts val="2800"/>
              <a:buFont typeface="Corbel"/>
              <a:buNone/>
            </a:pPr>
            <a:r>
              <a:rPr lang="fr-FR"/>
              <a:t>Résultats MECAmaster</a:t>
            </a:r>
            <a:endParaRPr/>
          </a:p>
        </p:txBody>
      </p:sp>
      <p:graphicFrame>
        <p:nvGraphicFramePr>
          <p:cNvPr id="387" name="Google Shape;387;p40"/>
          <p:cNvGraphicFramePr/>
          <p:nvPr/>
        </p:nvGraphicFramePr>
        <p:xfrm>
          <a:off x="1419578" y="1000125"/>
          <a:ext cx="3000000" cy="3000000"/>
        </p:xfrm>
        <a:graphic>
          <a:graphicData uri="http://schemas.openxmlformats.org/drawingml/2006/table">
            <a:tbl>
              <a:tblPr bandRow="1" firstRow="1">
                <a:noFill/>
                <a:tableStyleId>{930AE84F-5076-453B-8061-31B2A411B29C}</a:tableStyleId>
              </a:tblPr>
              <a:tblGrid>
                <a:gridCol w="2476500"/>
                <a:gridCol w="3810000"/>
              </a:tblGrid>
              <a:tr h="336850">
                <a:tc>
                  <a:txBody>
                    <a:bodyPr>
                      <a:noAutofit/>
                    </a:bodyPr>
                    <a:lstStyle/>
                    <a:p>
                      <a:pPr indent="0" lvl="0" marL="0" marR="0" rtl="0" algn="l">
                        <a:lnSpc>
                          <a:spcPct val="100000"/>
                        </a:lnSpc>
                        <a:spcBef>
                          <a:spcPts val="0"/>
                        </a:spcBef>
                        <a:spcAft>
                          <a:spcPts val="0"/>
                        </a:spcAft>
                        <a:buClr>
                          <a:srgbClr val="000000"/>
                        </a:buClr>
                        <a:buSzPts val="1400"/>
                        <a:buFont typeface="Arial"/>
                        <a:buNone/>
                      </a:pPr>
                      <a:r>
                        <a:rPr lang="fr-FR" sz="1400" u="none" cap="none" strike="noStrike"/>
                        <a:t>LOAD CASE</a:t>
                      </a:r>
                      <a:endParaRPr sz="1400" u="none" cap="none" strike="noStrike"/>
                    </a:p>
                  </a:txBody>
                  <a:tcPr marT="45725" marB="45725" marR="91450" marL="91450"/>
                </a:tc>
                <a:tc>
                  <a:txBody>
                    <a:bodyPr>
                      <a:noAutofit/>
                    </a:bodyPr>
                    <a:lstStyle/>
                    <a:p>
                      <a:pPr indent="0" lvl="0" marL="0" marR="0" rtl="0" algn="l">
                        <a:lnSpc>
                          <a:spcPct val="100000"/>
                        </a:lnSpc>
                        <a:spcBef>
                          <a:spcPts val="0"/>
                        </a:spcBef>
                        <a:spcAft>
                          <a:spcPts val="0"/>
                        </a:spcAft>
                        <a:buClr>
                          <a:srgbClr val="000000"/>
                        </a:buClr>
                        <a:buSzPts val="1400"/>
                        <a:buFont typeface="Arial"/>
                        <a:buNone/>
                      </a:pPr>
                      <a:r>
                        <a:rPr lang="fr-FR" sz="1400" u="none" cap="none" strike="noStrike"/>
                        <a:t>Hypothesis for removing the hyperstatism </a:t>
                      </a:r>
                      <a:endParaRPr sz="1400" u="none" cap="none" strike="noStrike"/>
                    </a:p>
                  </a:txBody>
                  <a:tcPr marT="45725" marB="45725" marR="91450" marL="91450"/>
                </a:tc>
              </a:tr>
              <a:tr h="336850">
                <a:tc>
                  <a:txBody>
                    <a:bodyPr>
                      <a:noAutofit/>
                    </a:bodyPr>
                    <a:lstStyle/>
                    <a:p>
                      <a:pPr indent="0" lvl="0" marL="0" marR="0" rtl="0" algn="l">
                        <a:lnSpc>
                          <a:spcPct val="100000"/>
                        </a:lnSpc>
                        <a:spcBef>
                          <a:spcPts val="0"/>
                        </a:spcBef>
                        <a:spcAft>
                          <a:spcPts val="0"/>
                        </a:spcAft>
                        <a:buClr>
                          <a:srgbClr val="000000"/>
                        </a:buClr>
                        <a:buSzPts val="1400"/>
                        <a:buFont typeface="Arial"/>
                        <a:buNone/>
                      </a:pPr>
                      <a:r>
                        <a:rPr lang="fr-FR" sz="1400" u="none" cap="none" strike="noStrike"/>
                        <a:t>Left Turn 2G</a:t>
                      </a:r>
                      <a:endParaRPr sz="1400" u="none" cap="none" strike="noStrike"/>
                    </a:p>
                  </a:txBody>
                  <a:tcPr marT="45725" marB="45725" marR="91450" marL="91450"/>
                </a:tc>
                <a:tc>
                  <a:txBody>
                    <a:bodyPr>
                      <a:noAutofit/>
                    </a:bodyPr>
                    <a:lstStyle/>
                    <a:p>
                      <a:pPr indent="0" lvl="0" marL="0" marR="0" rtl="0" algn="l">
                        <a:lnSpc>
                          <a:spcPct val="100000"/>
                        </a:lnSpc>
                        <a:spcBef>
                          <a:spcPts val="0"/>
                        </a:spcBef>
                        <a:spcAft>
                          <a:spcPts val="0"/>
                        </a:spcAft>
                        <a:buClr>
                          <a:srgbClr val="000000"/>
                        </a:buClr>
                        <a:buSzPts val="1400"/>
                        <a:buFont typeface="Arial"/>
                        <a:buNone/>
                      </a:pPr>
                      <a:r>
                        <a:rPr lang="fr-FR" sz="1400" u="none" cap="none" strike="noStrike"/>
                        <a:t>Longitudinal plan of symmetry</a:t>
                      </a:r>
                      <a:endParaRPr sz="1400" u="none" cap="none" strike="noStrike"/>
                    </a:p>
                  </a:txBody>
                  <a:tcPr marT="45725" marB="45725" marR="91450" marL="91450"/>
                </a:tc>
              </a:tr>
              <a:tr h="336850">
                <a:tc>
                  <a:txBody>
                    <a:bodyPr>
                      <a:noAutofit/>
                    </a:bodyPr>
                    <a:lstStyle/>
                    <a:p>
                      <a:pPr indent="0" lvl="0" marL="0" marR="0" rtl="0" algn="l">
                        <a:lnSpc>
                          <a:spcPct val="100000"/>
                        </a:lnSpc>
                        <a:spcBef>
                          <a:spcPts val="0"/>
                        </a:spcBef>
                        <a:spcAft>
                          <a:spcPts val="0"/>
                        </a:spcAft>
                        <a:buClr>
                          <a:srgbClr val="000000"/>
                        </a:buClr>
                        <a:buSzPts val="1400"/>
                        <a:buFont typeface="Arial"/>
                        <a:buNone/>
                      </a:pPr>
                      <a:r>
                        <a:rPr lang="fr-FR" sz="1400" u="none" cap="none" strike="noStrike"/>
                        <a:t>Right Turn 2G</a:t>
                      </a:r>
                      <a:endParaRPr sz="1400" u="none" cap="none" strike="noStrike"/>
                    </a:p>
                  </a:txBody>
                  <a:tcPr marT="45725" marB="45725" marR="91450" marL="91450"/>
                </a:tc>
                <a:tc>
                  <a:txBody>
                    <a:bodyPr>
                      <a:noAutofit/>
                    </a:bodyPr>
                    <a:lstStyle/>
                    <a:p>
                      <a:pPr indent="0" lvl="0" marL="0" marR="0" rtl="0" algn="l">
                        <a:lnSpc>
                          <a:spcPct val="100000"/>
                        </a:lnSpc>
                        <a:spcBef>
                          <a:spcPts val="0"/>
                        </a:spcBef>
                        <a:spcAft>
                          <a:spcPts val="0"/>
                        </a:spcAft>
                        <a:buClr>
                          <a:srgbClr val="000000"/>
                        </a:buClr>
                        <a:buSzPts val="1400"/>
                        <a:buFont typeface="Arial"/>
                        <a:buNone/>
                      </a:pPr>
                      <a:r>
                        <a:rPr b="0" i="0" lang="fr-FR" sz="1400" u="none" cap="none" strike="noStrike">
                          <a:solidFill>
                            <a:srgbClr val="000000"/>
                          </a:solidFill>
                          <a:latin typeface="Arial"/>
                          <a:ea typeface="Arial"/>
                          <a:cs typeface="Arial"/>
                          <a:sym typeface="Arial"/>
                        </a:rPr>
                        <a:t>Longitudinal plan of symmetry</a:t>
                      </a:r>
                      <a:endParaRPr sz="1400" u="none" cap="none" strike="noStrike"/>
                    </a:p>
                  </a:txBody>
                  <a:tcPr marT="45725" marB="45725" marR="91450" marL="91450"/>
                </a:tc>
              </a:tr>
              <a:tr h="336850">
                <a:tc>
                  <a:txBody>
                    <a:bodyPr>
                      <a:noAutofit/>
                    </a:bodyPr>
                    <a:lstStyle/>
                    <a:p>
                      <a:pPr indent="0" lvl="0" marL="0" marR="0" rtl="0" algn="l">
                        <a:lnSpc>
                          <a:spcPct val="100000"/>
                        </a:lnSpc>
                        <a:spcBef>
                          <a:spcPts val="0"/>
                        </a:spcBef>
                        <a:spcAft>
                          <a:spcPts val="0"/>
                        </a:spcAft>
                        <a:buClr>
                          <a:srgbClr val="000000"/>
                        </a:buClr>
                        <a:buSzPts val="1400"/>
                        <a:buFont typeface="Arial"/>
                        <a:buNone/>
                      </a:pPr>
                      <a:r>
                        <a:rPr lang="fr-FR" sz="1400" u="none" cap="none" strike="noStrike"/>
                        <a:t>Left Turn 1G + Braking 1G </a:t>
                      </a:r>
                      <a:endParaRPr sz="1400" u="none" cap="none" strike="noStrike"/>
                    </a:p>
                  </a:txBody>
                  <a:tcPr marT="45725" marB="45725" marR="91450" marL="91450"/>
                </a:tc>
                <a:tc>
                  <a:txBody>
                    <a:bodyPr>
                      <a:noAutofit/>
                    </a:bodyPr>
                    <a:lstStyle/>
                    <a:p>
                      <a:pPr indent="0" lvl="0" marL="0" marR="0" rtl="0" algn="l">
                        <a:lnSpc>
                          <a:spcPct val="100000"/>
                        </a:lnSpc>
                        <a:spcBef>
                          <a:spcPts val="0"/>
                        </a:spcBef>
                        <a:spcAft>
                          <a:spcPts val="0"/>
                        </a:spcAft>
                        <a:buClr>
                          <a:srgbClr val="000000"/>
                        </a:buClr>
                        <a:buSzPts val="1400"/>
                        <a:buFont typeface="Arial"/>
                        <a:buNone/>
                      </a:pPr>
                      <a:r>
                        <a:rPr lang="fr-FR" sz="1400" u="none" cap="none" strike="noStrike"/>
                        <a:t>Rear internal wheel &gt; Fz=0N</a:t>
                      </a:r>
                      <a:endParaRPr sz="1400" u="none" cap="none" strike="noStrike"/>
                    </a:p>
                  </a:txBody>
                  <a:tcPr marT="45725" marB="45725" marR="91450" marL="91450"/>
                </a:tc>
              </a:tr>
              <a:tr h="336850">
                <a:tc>
                  <a:txBody>
                    <a:bodyPr>
                      <a:noAutofit/>
                    </a:bodyPr>
                    <a:lstStyle/>
                    <a:p>
                      <a:pPr indent="0" lvl="0" marL="0" marR="0" rtl="0" algn="l">
                        <a:lnSpc>
                          <a:spcPct val="100000"/>
                        </a:lnSpc>
                        <a:spcBef>
                          <a:spcPts val="0"/>
                        </a:spcBef>
                        <a:spcAft>
                          <a:spcPts val="0"/>
                        </a:spcAft>
                        <a:buClr>
                          <a:srgbClr val="000000"/>
                        </a:buClr>
                        <a:buSzPts val="1400"/>
                        <a:buFont typeface="Arial"/>
                        <a:buNone/>
                      </a:pPr>
                      <a:r>
                        <a:rPr lang="fr-FR" sz="1400" u="none" cap="none" strike="noStrike"/>
                        <a:t>Right Turn 1G + Braking 1G</a:t>
                      </a:r>
                      <a:endParaRPr sz="1400" u="none" cap="none" strike="noStrike"/>
                    </a:p>
                  </a:txBody>
                  <a:tcPr marT="45725" marB="45725" marR="91450" marL="91450"/>
                </a:tc>
                <a:tc>
                  <a:txBody>
                    <a:bodyPr>
                      <a:noAutofit/>
                    </a:bodyPr>
                    <a:lstStyle/>
                    <a:p>
                      <a:pPr indent="0" lvl="0" marL="0" marR="0" rtl="0" algn="l">
                        <a:lnSpc>
                          <a:spcPct val="100000"/>
                        </a:lnSpc>
                        <a:spcBef>
                          <a:spcPts val="0"/>
                        </a:spcBef>
                        <a:spcAft>
                          <a:spcPts val="0"/>
                        </a:spcAft>
                        <a:buClr>
                          <a:srgbClr val="000000"/>
                        </a:buClr>
                        <a:buSzPts val="1400"/>
                        <a:buFont typeface="Arial"/>
                        <a:buNone/>
                      </a:pPr>
                      <a:r>
                        <a:rPr lang="fr-FR" sz="1400" u="none" cap="none" strike="noStrike"/>
                        <a:t>Rear internal wheel &gt; Fz=0N</a:t>
                      </a:r>
                      <a:endParaRPr sz="1400" u="none" cap="none" strike="noStrike"/>
                    </a:p>
                  </a:txBody>
                  <a:tcPr marT="45725" marB="45725" marR="91450" marL="91450"/>
                </a:tc>
              </a:tr>
              <a:tr h="336850">
                <a:tc>
                  <a:txBody>
                    <a:bodyPr>
                      <a:noAutofit/>
                    </a:bodyPr>
                    <a:lstStyle/>
                    <a:p>
                      <a:pPr indent="0" lvl="0" marL="0" marR="0" rtl="0" algn="l">
                        <a:lnSpc>
                          <a:spcPct val="100000"/>
                        </a:lnSpc>
                        <a:spcBef>
                          <a:spcPts val="0"/>
                        </a:spcBef>
                        <a:spcAft>
                          <a:spcPts val="0"/>
                        </a:spcAft>
                        <a:buClr>
                          <a:srgbClr val="000000"/>
                        </a:buClr>
                        <a:buSzPts val="1400"/>
                        <a:buFont typeface="Arial"/>
                        <a:buNone/>
                      </a:pPr>
                      <a:r>
                        <a:rPr lang="fr-FR" sz="1400" u="none" cap="none" strike="noStrike"/>
                        <a:t>Acceleration 0.77G </a:t>
                      </a:r>
                      <a:endParaRPr sz="1400" u="none" cap="none" strike="noStrike"/>
                    </a:p>
                  </a:txBody>
                  <a:tcPr marT="45725" marB="45725" marR="91450" marL="91450"/>
                </a:tc>
                <a:tc>
                  <a:txBody>
                    <a:bodyPr>
                      <a:noAutofit/>
                    </a:bodyPr>
                    <a:lstStyle/>
                    <a:p>
                      <a:pPr indent="0" lvl="0" marL="0" marR="0" rtl="0" algn="l">
                        <a:lnSpc>
                          <a:spcPct val="100000"/>
                        </a:lnSpc>
                        <a:spcBef>
                          <a:spcPts val="0"/>
                        </a:spcBef>
                        <a:spcAft>
                          <a:spcPts val="0"/>
                        </a:spcAft>
                        <a:buClr>
                          <a:srgbClr val="000000"/>
                        </a:buClr>
                        <a:buSzPts val="1400"/>
                        <a:buFont typeface="Arial"/>
                        <a:buNone/>
                      </a:pPr>
                      <a:r>
                        <a:rPr lang="fr-FR" sz="1400" u="none" cap="none" strike="noStrike"/>
                        <a:t>Lateral plan of symmetry</a:t>
                      </a:r>
                      <a:endParaRPr sz="1400" u="none" cap="none" strike="noStrike"/>
                    </a:p>
                  </a:txBody>
                  <a:tcPr marT="45725" marB="45725" marR="91450" marL="91450"/>
                </a:tc>
              </a:tr>
              <a:tr h="336850">
                <a:tc>
                  <a:txBody>
                    <a:bodyPr>
                      <a:noAutofit/>
                    </a:bodyPr>
                    <a:lstStyle/>
                    <a:p>
                      <a:pPr indent="0" lvl="0" marL="0" marR="0" rtl="0" algn="l">
                        <a:lnSpc>
                          <a:spcPct val="100000"/>
                        </a:lnSpc>
                        <a:spcBef>
                          <a:spcPts val="0"/>
                        </a:spcBef>
                        <a:spcAft>
                          <a:spcPts val="0"/>
                        </a:spcAft>
                        <a:buClr>
                          <a:srgbClr val="000000"/>
                        </a:buClr>
                        <a:buSzPts val="1400"/>
                        <a:buFont typeface="Arial"/>
                        <a:buNone/>
                      </a:pPr>
                      <a:r>
                        <a:rPr lang="fr-FR" sz="1400" u="none" cap="none" strike="noStrike"/>
                        <a:t>Braking 2G</a:t>
                      </a:r>
                      <a:endParaRPr sz="1400" u="none" cap="none" strike="noStrike"/>
                    </a:p>
                  </a:txBody>
                  <a:tcPr marT="45725" marB="45725" marR="91450" marL="91450"/>
                </a:tc>
                <a:tc>
                  <a:txBody>
                    <a:bodyPr>
                      <a:noAutofit/>
                    </a:bodyPr>
                    <a:lstStyle/>
                    <a:p>
                      <a:pPr indent="0" lvl="0" marL="0" marR="0" rtl="0" algn="l">
                        <a:lnSpc>
                          <a:spcPct val="100000"/>
                        </a:lnSpc>
                        <a:spcBef>
                          <a:spcPts val="0"/>
                        </a:spcBef>
                        <a:spcAft>
                          <a:spcPts val="0"/>
                        </a:spcAft>
                        <a:buClr>
                          <a:srgbClr val="000000"/>
                        </a:buClr>
                        <a:buSzPts val="1400"/>
                        <a:buFont typeface="Arial"/>
                        <a:buNone/>
                      </a:pPr>
                      <a:r>
                        <a:rPr lang="fr-FR" sz="1400" u="none" cap="none" strike="noStrike"/>
                        <a:t>Lateral plan of symmetry</a:t>
                      </a:r>
                      <a:endParaRPr sz="1400" u="none" cap="none" strike="noStrike"/>
                    </a:p>
                  </a:txBody>
                  <a:tcPr marT="45725" marB="45725" marR="91450" marL="91450"/>
                </a:tc>
              </a:tr>
              <a:tr h="336850">
                <a:tc>
                  <a:txBody>
                    <a:bodyPr>
                      <a:noAutofit/>
                    </a:bodyPr>
                    <a:lstStyle/>
                    <a:p>
                      <a:pPr indent="0" lvl="0" marL="0" marR="0" rtl="0" algn="l">
                        <a:lnSpc>
                          <a:spcPct val="100000"/>
                        </a:lnSpc>
                        <a:spcBef>
                          <a:spcPts val="0"/>
                        </a:spcBef>
                        <a:spcAft>
                          <a:spcPts val="0"/>
                        </a:spcAft>
                        <a:buClr>
                          <a:srgbClr val="000000"/>
                        </a:buClr>
                        <a:buSzPts val="1400"/>
                        <a:buFont typeface="Arial"/>
                        <a:buNone/>
                      </a:pPr>
                      <a:r>
                        <a:rPr lang="fr-FR" sz="1400" u="none" cap="none" strike="noStrike"/>
                        <a:t>Inverse Braking 0.5G</a:t>
                      </a:r>
                      <a:endParaRPr sz="1400" u="none" cap="none" strike="noStrike"/>
                    </a:p>
                  </a:txBody>
                  <a:tcPr marT="45725" marB="45725" marR="91450" marL="91450"/>
                </a:tc>
                <a:tc>
                  <a:txBody>
                    <a:bodyPr>
                      <a:noAutofit/>
                    </a:bodyPr>
                    <a:lstStyle/>
                    <a:p>
                      <a:pPr indent="0" lvl="0" marL="0" marR="0" rtl="0" algn="l">
                        <a:lnSpc>
                          <a:spcPct val="100000"/>
                        </a:lnSpc>
                        <a:spcBef>
                          <a:spcPts val="0"/>
                        </a:spcBef>
                        <a:spcAft>
                          <a:spcPts val="0"/>
                        </a:spcAft>
                        <a:buClr>
                          <a:srgbClr val="000000"/>
                        </a:buClr>
                        <a:buSzPts val="1400"/>
                        <a:buFont typeface="Arial"/>
                        <a:buNone/>
                      </a:pPr>
                      <a:r>
                        <a:rPr lang="fr-FR" sz="1400" u="none" cap="none" strike="noStrike"/>
                        <a:t>Lateral plan of symmetry</a:t>
                      </a:r>
                      <a:endParaRPr sz="1400" u="none" cap="none" strike="noStrike"/>
                    </a:p>
                  </a:txBody>
                  <a:tcPr marT="45725" marB="45725" marR="91450" marL="91450"/>
                </a:tc>
              </a:tr>
              <a:tr h="336850">
                <a:tc>
                  <a:txBody>
                    <a:bodyPr>
                      <a:noAutofit/>
                    </a:bodyPr>
                    <a:lstStyle/>
                    <a:p>
                      <a:pPr indent="0" lvl="0" marL="0" marR="0" rtl="0" algn="l">
                        <a:lnSpc>
                          <a:spcPct val="100000"/>
                        </a:lnSpc>
                        <a:spcBef>
                          <a:spcPts val="0"/>
                        </a:spcBef>
                        <a:spcAft>
                          <a:spcPts val="0"/>
                        </a:spcAft>
                        <a:buClr>
                          <a:srgbClr val="000000"/>
                        </a:buClr>
                        <a:buSzPts val="1400"/>
                        <a:buFont typeface="Arial"/>
                        <a:buNone/>
                      </a:pPr>
                      <a:r>
                        <a:rPr lang="fr-FR" sz="1400" u="none" cap="none" strike="noStrike"/>
                        <a:t>Bump 3G</a:t>
                      </a:r>
                      <a:endParaRPr sz="1400" u="none" cap="none" strike="noStrike"/>
                    </a:p>
                  </a:txBody>
                  <a:tcPr marT="45725" marB="45725" marR="91450" marL="91450"/>
                </a:tc>
                <a:tc>
                  <a:txBody>
                    <a:bodyPr>
                      <a:noAutofit/>
                    </a:bodyPr>
                    <a:lstStyle/>
                    <a:p>
                      <a:pPr indent="0" lvl="0" marL="0" marR="0" rtl="0" algn="l">
                        <a:lnSpc>
                          <a:spcPct val="100000"/>
                        </a:lnSpc>
                        <a:spcBef>
                          <a:spcPts val="0"/>
                        </a:spcBef>
                        <a:spcAft>
                          <a:spcPts val="0"/>
                        </a:spcAft>
                        <a:buClr>
                          <a:srgbClr val="000000"/>
                        </a:buClr>
                        <a:buSzPts val="1400"/>
                        <a:buFont typeface="Arial"/>
                        <a:buNone/>
                      </a:pPr>
                      <a:r>
                        <a:rPr lang="fr-FR" sz="1400" u="none" cap="none" strike="noStrike"/>
                        <a:t>Lateral plan of symmetry</a:t>
                      </a:r>
                      <a:endParaRPr sz="1400" u="none" cap="none" strike="noStrike"/>
                    </a:p>
                  </a:txBody>
                  <a:tcPr marT="45725" marB="45725" marR="91450" marL="91450"/>
                </a:tc>
              </a:tr>
            </a:tbl>
          </a:graphicData>
        </a:graphic>
      </p:graphicFrame>
      <p:sp>
        <p:nvSpPr>
          <p:cNvPr id="388" name="Google Shape;388;p40"/>
          <p:cNvSpPr txBox="1"/>
          <p:nvPr/>
        </p:nvSpPr>
        <p:spPr>
          <a:xfrm>
            <a:off x="7797575" y="126975"/>
            <a:ext cx="701400" cy="447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fr-FR" sz="1800" u="none" cap="none" strike="noStrike">
                <a:solidFill>
                  <a:srgbClr val="980000"/>
                </a:solidFill>
                <a:latin typeface="Arial"/>
                <a:ea typeface="Arial"/>
                <a:cs typeface="Arial"/>
                <a:sym typeface="Arial"/>
              </a:rPr>
              <a:t>MPL</a:t>
            </a:r>
            <a:endParaRPr b="0" i="0" sz="1800" u="none" cap="none" strike="noStrike">
              <a:solidFill>
                <a:srgbClr val="980000"/>
              </a:solidFill>
              <a:latin typeface="Arial"/>
              <a:ea typeface="Arial"/>
              <a:cs typeface="Arial"/>
              <a:sym typeface="Arial"/>
            </a:endParaRPr>
          </a:p>
        </p:txBody>
      </p:sp>
      <p:pic>
        <p:nvPicPr>
          <p:cNvPr id="389" name="Google Shape;389;p40"/>
          <p:cNvPicPr preferRelativeResize="0"/>
          <p:nvPr/>
        </p:nvPicPr>
        <p:blipFill rotWithShape="1">
          <a:blip r:embed="rId3">
            <a:alphaModFix/>
          </a:blip>
          <a:srcRect b="0" l="0" r="0" t="0"/>
          <a:stretch/>
        </p:blipFill>
        <p:spPr>
          <a:xfrm>
            <a:off x="8498975" y="19725"/>
            <a:ext cx="518706" cy="6618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4" name="Shape 394"/>
        <p:cNvGrpSpPr/>
        <p:nvPr/>
      </p:nvGrpSpPr>
      <p:grpSpPr>
        <a:xfrm>
          <a:off x="0" y="0"/>
          <a:ext cx="0" cy="0"/>
          <a:chOff x="0" y="0"/>
          <a:chExt cx="0" cy="0"/>
        </a:xfrm>
      </p:grpSpPr>
      <p:sp>
        <p:nvSpPr>
          <p:cNvPr id="395" name="Google Shape;395;p41"/>
          <p:cNvSpPr txBox="1"/>
          <p:nvPr>
            <p:ph idx="12" type="sldNum"/>
          </p:nvPr>
        </p:nvSpPr>
        <p:spPr>
          <a:xfrm>
            <a:off x="8172400" y="4677984"/>
            <a:ext cx="936000" cy="3279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FF0000"/>
              </a:buClr>
              <a:buSzPts val="300"/>
              <a:buFont typeface="Calibri"/>
              <a:buNone/>
            </a:pPr>
            <a:fld id="{00000000-1234-1234-1234-123412341234}" type="slidenum">
              <a:rPr lang="fr-FR"/>
              <a:t>‹#›</a:t>
            </a:fld>
            <a:endParaRPr/>
          </a:p>
        </p:txBody>
      </p:sp>
      <p:sp>
        <p:nvSpPr>
          <p:cNvPr id="396" name="Google Shape;396;p41"/>
          <p:cNvSpPr txBox="1"/>
          <p:nvPr>
            <p:ph type="title"/>
          </p:nvPr>
        </p:nvSpPr>
        <p:spPr>
          <a:xfrm>
            <a:off x="0" y="19717"/>
            <a:ext cx="9144000" cy="661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800"/>
              <a:buNone/>
            </a:pPr>
            <a:r>
              <a:rPr lang="fr-FR">
                <a:solidFill>
                  <a:schemeClr val="accent1"/>
                </a:solidFill>
              </a:rPr>
              <a:t>Système de freinage</a:t>
            </a:r>
            <a:endParaRPr/>
          </a:p>
        </p:txBody>
      </p:sp>
      <p:sp>
        <p:nvSpPr>
          <p:cNvPr id="397" name="Google Shape;397;p41"/>
          <p:cNvSpPr txBox="1"/>
          <p:nvPr/>
        </p:nvSpPr>
        <p:spPr>
          <a:xfrm>
            <a:off x="7647650" y="126975"/>
            <a:ext cx="825000" cy="447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fr-FR" sz="1800" u="none" cap="none" strike="noStrike">
                <a:solidFill>
                  <a:srgbClr val="980000"/>
                </a:solidFill>
                <a:latin typeface="Arial"/>
                <a:ea typeface="Arial"/>
                <a:cs typeface="Arial"/>
                <a:sym typeface="Arial"/>
              </a:rPr>
              <a:t>EDP </a:t>
            </a:r>
            <a:endParaRPr b="0" i="0" sz="1800" u="none" cap="none" strike="noStrike">
              <a:solidFill>
                <a:srgbClr val="980000"/>
              </a:solidFill>
              <a:latin typeface="Arial"/>
              <a:ea typeface="Arial"/>
              <a:cs typeface="Arial"/>
              <a:sym typeface="Arial"/>
            </a:endParaRPr>
          </a:p>
        </p:txBody>
      </p:sp>
      <p:sp>
        <p:nvSpPr>
          <p:cNvPr id="398" name="Google Shape;398;p41"/>
          <p:cNvSpPr txBox="1"/>
          <p:nvPr>
            <p:ph idx="1" type="body"/>
          </p:nvPr>
        </p:nvSpPr>
        <p:spPr>
          <a:xfrm>
            <a:off x="251550" y="681534"/>
            <a:ext cx="8640900" cy="3443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560"/>
              </a:spcBef>
              <a:spcAft>
                <a:spcPts val="0"/>
              </a:spcAft>
              <a:buSzPts val="2800"/>
              <a:buNone/>
            </a:pPr>
            <a:r>
              <a:rPr lang="fr-FR" sz="2400">
                <a:solidFill>
                  <a:srgbClr val="7030A0"/>
                </a:solidFill>
              </a:rPr>
              <a:t>Fonction principale : Arrêter le véhicule</a:t>
            </a:r>
            <a:endParaRPr/>
          </a:p>
          <a:p>
            <a:pPr indent="0" lvl="0" marL="0" rtl="0" algn="l">
              <a:lnSpc>
                <a:spcPct val="100000"/>
              </a:lnSpc>
              <a:spcBef>
                <a:spcPts val="560"/>
              </a:spcBef>
              <a:spcAft>
                <a:spcPts val="0"/>
              </a:spcAft>
              <a:buSzPts val="2800"/>
              <a:buNone/>
            </a:pPr>
            <a:r>
              <a:rPr lang="fr-FR" sz="2400">
                <a:solidFill>
                  <a:schemeClr val="accent5"/>
                </a:solidFill>
              </a:rPr>
              <a:t>Objectif :</a:t>
            </a:r>
            <a:r>
              <a:rPr lang="fr-FR" sz="2400"/>
              <a:t> </a:t>
            </a:r>
            <a:endParaRPr sz="2400"/>
          </a:p>
          <a:p>
            <a:pPr indent="-342900" lvl="0" marL="457200" rtl="0" algn="l">
              <a:lnSpc>
                <a:spcPct val="100000"/>
              </a:lnSpc>
              <a:spcBef>
                <a:spcPts val="560"/>
              </a:spcBef>
              <a:spcAft>
                <a:spcPts val="0"/>
              </a:spcAft>
              <a:buSzPts val="1800"/>
              <a:buChar char="•"/>
            </a:pPr>
            <a:r>
              <a:rPr b="0" lang="fr-FR" sz="1800"/>
              <a:t>Bloquer les 4 roues</a:t>
            </a:r>
            <a:endParaRPr b="0" sz="1800"/>
          </a:p>
          <a:p>
            <a:pPr indent="0" lvl="0" marL="0" rtl="0" algn="l">
              <a:lnSpc>
                <a:spcPct val="100000"/>
              </a:lnSpc>
              <a:spcBef>
                <a:spcPts val="560"/>
              </a:spcBef>
              <a:spcAft>
                <a:spcPts val="0"/>
              </a:spcAft>
              <a:buSzPts val="2800"/>
              <a:buNone/>
            </a:pPr>
            <a:r>
              <a:rPr lang="fr-FR" sz="2400">
                <a:solidFill>
                  <a:schemeClr val="accent4"/>
                </a:solidFill>
              </a:rPr>
              <a:t>Fait : </a:t>
            </a:r>
            <a:endParaRPr b="0" sz="2400">
              <a:solidFill>
                <a:schemeClr val="accent4"/>
              </a:solidFill>
            </a:endParaRPr>
          </a:p>
          <a:p>
            <a:pPr indent="-342900" lvl="0" marL="457200" rtl="0" algn="l">
              <a:lnSpc>
                <a:spcPct val="100000"/>
              </a:lnSpc>
              <a:spcBef>
                <a:spcPts val="560"/>
              </a:spcBef>
              <a:spcAft>
                <a:spcPts val="0"/>
              </a:spcAft>
              <a:buSzPts val="1800"/>
              <a:buFont typeface="Corbel"/>
              <a:buChar char="•"/>
            </a:pPr>
            <a:r>
              <a:rPr b="0" lang="fr-FR" sz="1800"/>
              <a:t>Choix du concept</a:t>
            </a:r>
            <a:endParaRPr b="0" sz="1800"/>
          </a:p>
          <a:p>
            <a:pPr indent="-342900" lvl="0" marL="457200" rtl="0" algn="l">
              <a:lnSpc>
                <a:spcPct val="100000"/>
              </a:lnSpc>
              <a:spcBef>
                <a:spcPts val="0"/>
              </a:spcBef>
              <a:spcAft>
                <a:spcPts val="0"/>
              </a:spcAft>
              <a:buSzPts val="1800"/>
              <a:buFont typeface="Corbel"/>
              <a:buChar char="•"/>
            </a:pPr>
            <a:r>
              <a:rPr b="0" lang="fr-FR" sz="1800"/>
              <a:t>Choix des pièces</a:t>
            </a:r>
            <a:endParaRPr b="0" sz="1800"/>
          </a:p>
          <a:p>
            <a:pPr indent="0" lvl="0" marL="0" rtl="0" algn="l">
              <a:lnSpc>
                <a:spcPct val="100000"/>
              </a:lnSpc>
              <a:spcBef>
                <a:spcPts val="560"/>
              </a:spcBef>
              <a:spcAft>
                <a:spcPts val="0"/>
              </a:spcAft>
              <a:buSzPts val="2800"/>
              <a:buNone/>
            </a:pPr>
            <a:r>
              <a:t/>
            </a:r>
            <a:endParaRPr sz="1800"/>
          </a:p>
        </p:txBody>
      </p:sp>
      <p:pic>
        <p:nvPicPr>
          <p:cNvPr id="399" name="Google Shape;399;p41"/>
          <p:cNvPicPr preferRelativeResize="0"/>
          <p:nvPr/>
        </p:nvPicPr>
        <p:blipFill rotWithShape="1">
          <a:blip r:embed="rId3">
            <a:alphaModFix/>
          </a:blip>
          <a:srcRect b="0" l="0" r="0" t="0"/>
          <a:stretch/>
        </p:blipFill>
        <p:spPr>
          <a:xfrm>
            <a:off x="8412559" y="7546"/>
            <a:ext cx="455700" cy="6861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4" name="Shape 404"/>
        <p:cNvGrpSpPr/>
        <p:nvPr/>
      </p:nvGrpSpPr>
      <p:grpSpPr>
        <a:xfrm>
          <a:off x="0" y="0"/>
          <a:ext cx="0" cy="0"/>
          <a:chOff x="0" y="0"/>
          <a:chExt cx="0" cy="0"/>
        </a:xfrm>
      </p:grpSpPr>
      <p:sp>
        <p:nvSpPr>
          <p:cNvPr id="405" name="Google Shape;405;p42"/>
          <p:cNvSpPr txBox="1"/>
          <p:nvPr>
            <p:ph idx="1" type="body"/>
          </p:nvPr>
        </p:nvSpPr>
        <p:spPr>
          <a:xfrm>
            <a:off x="4220625" y="951600"/>
            <a:ext cx="4729800" cy="1329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560"/>
              </a:spcBef>
              <a:spcAft>
                <a:spcPts val="0"/>
              </a:spcAft>
              <a:buSzPts val="2800"/>
              <a:buNone/>
            </a:pPr>
            <a:r>
              <a:t/>
            </a:r>
            <a:endParaRPr b="0" sz="1400">
              <a:latin typeface="Arial"/>
              <a:ea typeface="Arial"/>
              <a:cs typeface="Arial"/>
              <a:sym typeface="Arial"/>
            </a:endParaRPr>
          </a:p>
          <a:p>
            <a:pPr indent="0" lvl="0" marL="0" rtl="0" algn="l">
              <a:lnSpc>
                <a:spcPct val="100000"/>
              </a:lnSpc>
              <a:spcBef>
                <a:spcPts val="560"/>
              </a:spcBef>
              <a:spcAft>
                <a:spcPts val="0"/>
              </a:spcAft>
              <a:buSzPts val="2800"/>
              <a:buNone/>
            </a:pPr>
            <a:r>
              <a:t/>
            </a:r>
            <a:endParaRPr b="0" sz="1400">
              <a:latin typeface="Arial"/>
              <a:ea typeface="Arial"/>
              <a:cs typeface="Arial"/>
              <a:sym typeface="Arial"/>
            </a:endParaRPr>
          </a:p>
        </p:txBody>
      </p:sp>
      <p:sp>
        <p:nvSpPr>
          <p:cNvPr id="406" name="Google Shape;406;p42"/>
          <p:cNvSpPr txBox="1"/>
          <p:nvPr>
            <p:ph idx="12" type="sldNum"/>
          </p:nvPr>
        </p:nvSpPr>
        <p:spPr>
          <a:xfrm>
            <a:off x="8172400" y="4677984"/>
            <a:ext cx="936000" cy="3279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FF0000"/>
              </a:buClr>
              <a:buSzPts val="300"/>
              <a:buFont typeface="Calibri"/>
              <a:buNone/>
            </a:pPr>
            <a:fld id="{00000000-1234-1234-1234-123412341234}" type="slidenum">
              <a:rPr lang="fr-FR"/>
              <a:t>‹#›</a:t>
            </a:fld>
            <a:endParaRPr/>
          </a:p>
        </p:txBody>
      </p:sp>
      <p:sp>
        <p:nvSpPr>
          <p:cNvPr id="407" name="Google Shape;407;p42"/>
          <p:cNvSpPr txBox="1"/>
          <p:nvPr>
            <p:ph type="title"/>
          </p:nvPr>
        </p:nvSpPr>
        <p:spPr>
          <a:xfrm>
            <a:off x="0" y="19717"/>
            <a:ext cx="9144000" cy="661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800"/>
              <a:buNone/>
            </a:pPr>
            <a:r>
              <a:rPr lang="fr-FR"/>
              <a:t>Système de freinage</a:t>
            </a:r>
            <a:endParaRPr/>
          </a:p>
        </p:txBody>
      </p:sp>
      <p:sp>
        <p:nvSpPr>
          <p:cNvPr id="408" name="Google Shape;408;p42"/>
          <p:cNvSpPr txBox="1"/>
          <p:nvPr/>
        </p:nvSpPr>
        <p:spPr>
          <a:xfrm>
            <a:off x="7809450" y="126975"/>
            <a:ext cx="701400" cy="447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fr-FR" sz="1800" u="none" cap="none" strike="noStrike">
                <a:solidFill>
                  <a:srgbClr val="980000"/>
                </a:solidFill>
                <a:latin typeface="Arial"/>
                <a:ea typeface="Arial"/>
                <a:cs typeface="Arial"/>
                <a:sym typeface="Arial"/>
              </a:rPr>
              <a:t>EDP</a:t>
            </a:r>
            <a:endParaRPr b="0" i="0" sz="1800" u="none" cap="none" strike="noStrike">
              <a:solidFill>
                <a:srgbClr val="980000"/>
              </a:solidFill>
              <a:latin typeface="Arial"/>
              <a:ea typeface="Arial"/>
              <a:cs typeface="Arial"/>
              <a:sym typeface="Arial"/>
            </a:endParaRPr>
          </a:p>
        </p:txBody>
      </p:sp>
      <p:sp>
        <p:nvSpPr>
          <p:cNvPr id="409" name="Google Shape;409;p42"/>
          <p:cNvSpPr/>
          <p:nvPr/>
        </p:nvSpPr>
        <p:spPr>
          <a:xfrm>
            <a:off x="8626875" y="46375"/>
            <a:ext cx="323501" cy="608500"/>
          </a:xfrm>
          <a:prstGeom prst="rect">
            <a:avLst/>
          </a:prstGeom>
          <a:solidFill>
            <a:srgbClr val="FFFFFF"/>
          </a:solidFill>
          <a:ln>
            <a:noFill/>
          </a:ln>
        </p:spPr>
      </p:sp>
      <p:pic>
        <p:nvPicPr>
          <p:cNvPr id="410" name="Google Shape;410;p42"/>
          <p:cNvPicPr preferRelativeResize="0"/>
          <p:nvPr/>
        </p:nvPicPr>
        <p:blipFill rotWithShape="1">
          <a:blip r:embed="rId3">
            <a:alphaModFix/>
          </a:blip>
          <a:srcRect b="15247" l="36800" r="36493" t="15469"/>
          <a:stretch/>
        </p:blipFill>
        <p:spPr>
          <a:xfrm rot="-5400000">
            <a:off x="3000287" y="196713"/>
            <a:ext cx="3911075" cy="5707249"/>
          </a:xfrm>
          <a:prstGeom prst="rect">
            <a:avLst/>
          </a:prstGeom>
          <a:noFill/>
          <a:ln>
            <a:noFill/>
          </a:ln>
        </p:spPr>
      </p:pic>
      <p:pic>
        <p:nvPicPr>
          <p:cNvPr id="411" name="Google Shape;411;p42"/>
          <p:cNvPicPr preferRelativeResize="0"/>
          <p:nvPr/>
        </p:nvPicPr>
        <p:blipFill rotWithShape="1">
          <a:blip r:embed="rId4">
            <a:alphaModFix/>
          </a:blip>
          <a:srcRect b="0" l="0" r="0" t="0"/>
          <a:stretch/>
        </p:blipFill>
        <p:spPr>
          <a:xfrm>
            <a:off x="8560784" y="7546"/>
            <a:ext cx="455700" cy="6861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6" name="Shape 416"/>
        <p:cNvGrpSpPr/>
        <p:nvPr/>
      </p:nvGrpSpPr>
      <p:grpSpPr>
        <a:xfrm>
          <a:off x="0" y="0"/>
          <a:ext cx="0" cy="0"/>
          <a:chOff x="0" y="0"/>
          <a:chExt cx="0" cy="0"/>
        </a:xfrm>
      </p:grpSpPr>
      <p:sp>
        <p:nvSpPr>
          <p:cNvPr id="417" name="Google Shape;417;p43"/>
          <p:cNvSpPr txBox="1"/>
          <p:nvPr>
            <p:ph idx="12" type="sldNum"/>
          </p:nvPr>
        </p:nvSpPr>
        <p:spPr>
          <a:xfrm>
            <a:off x="8172400" y="4677984"/>
            <a:ext cx="936000" cy="3279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FF0000"/>
              </a:buClr>
              <a:buSzPts val="300"/>
              <a:buFont typeface="Calibri"/>
              <a:buNone/>
            </a:pPr>
            <a:fld id="{00000000-1234-1234-1234-123412341234}" type="slidenum">
              <a:rPr lang="fr-FR"/>
              <a:t>‹#›</a:t>
            </a:fld>
            <a:endParaRPr/>
          </a:p>
        </p:txBody>
      </p:sp>
      <p:sp>
        <p:nvSpPr>
          <p:cNvPr id="418" name="Google Shape;418;p43"/>
          <p:cNvSpPr txBox="1"/>
          <p:nvPr>
            <p:ph type="title"/>
          </p:nvPr>
        </p:nvSpPr>
        <p:spPr>
          <a:xfrm>
            <a:off x="0" y="19717"/>
            <a:ext cx="9144000" cy="661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800"/>
              <a:buNone/>
            </a:pPr>
            <a:r>
              <a:rPr lang="fr-FR"/>
              <a:t>Système de freinage</a:t>
            </a:r>
            <a:endParaRPr/>
          </a:p>
        </p:txBody>
      </p:sp>
      <p:sp>
        <p:nvSpPr>
          <p:cNvPr id="419" name="Google Shape;419;p43"/>
          <p:cNvSpPr txBox="1"/>
          <p:nvPr/>
        </p:nvSpPr>
        <p:spPr>
          <a:xfrm>
            <a:off x="7809450" y="126975"/>
            <a:ext cx="701400" cy="447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fr-FR" sz="1800" u="none" cap="none" strike="noStrike">
                <a:solidFill>
                  <a:srgbClr val="980000"/>
                </a:solidFill>
                <a:latin typeface="Arial"/>
                <a:ea typeface="Arial"/>
                <a:cs typeface="Arial"/>
                <a:sym typeface="Arial"/>
              </a:rPr>
              <a:t>EDP</a:t>
            </a:r>
            <a:endParaRPr b="0" i="0" sz="1800" u="none" cap="none" strike="noStrike">
              <a:solidFill>
                <a:srgbClr val="980000"/>
              </a:solidFill>
              <a:latin typeface="Arial"/>
              <a:ea typeface="Arial"/>
              <a:cs typeface="Arial"/>
              <a:sym typeface="Arial"/>
            </a:endParaRPr>
          </a:p>
        </p:txBody>
      </p:sp>
      <p:pic>
        <p:nvPicPr>
          <p:cNvPr id="420" name="Google Shape;420;p43"/>
          <p:cNvPicPr preferRelativeResize="0"/>
          <p:nvPr/>
        </p:nvPicPr>
        <p:blipFill rotWithShape="1">
          <a:blip r:embed="rId3">
            <a:alphaModFix/>
          </a:blip>
          <a:srcRect b="0" l="0" r="0" t="0"/>
          <a:stretch/>
        </p:blipFill>
        <p:spPr>
          <a:xfrm>
            <a:off x="8510859" y="7546"/>
            <a:ext cx="455700" cy="686175"/>
          </a:xfrm>
          <a:prstGeom prst="rect">
            <a:avLst/>
          </a:prstGeom>
          <a:noFill/>
          <a:ln>
            <a:noFill/>
          </a:ln>
        </p:spPr>
      </p:pic>
      <p:sp>
        <p:nvSpPr>
          <p:cNvPr id="421" name="Google Shape;421;p43"/>
          <p:cNvSpPr txBox="1"/>
          <p:nvPr/>
        </p:nvSpPr>
        <p:spPr>
          <a:xfrm>
            <a:off x="641275" y="892425"/>
            <a:ext cx="8202900" cy="3437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fr-FR" sz="1800" u="none" cap="none" strike="noStrike">
                <a:solidFill>
                  <a:srgbClr val="000000"/>
                </a:solidFill>
                <a:latin typeface="Arial"/>
                <a:ea typeface="Arial"/>
                <a:cs typeface="Arial"/>
                <a:sym typeface="Arial"/>
              </a:rPr>
              <a:t>Utilisation d’un modèle sous Matlab pour déterminer l’effort à appliquer sur chaque maître-cylindre pour bloquer les 4 roues. </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fr-FR" sz="1800" u="none" cap="none" strike="noStrike">
                <a:solidFill>
                  <a:srgbClr val="000000"/>
                </a:solidFill>
                <a:latin typeface="Arial"/>
                <a:ea typeface="Arial"/>
                <a:cs typeface="Arial"/>
                <a:sym typeface="Arial"/>
              </a:rPr>
              <a:t>Eléments utilisés :</a:t>
            </a:r>
            <a:endParaRPr b="0" i="0" sz="1800" u="none" cap="none" strike="noStrike">
              <a:solidFill>
                <a:srgbClr val="000000"/>
              </a:solidFill>
              <a:latin typeface="Arial"/>
              <a:ea typeface="Arial"/>
              <a:cs typeface="Arial"/>
              <a:sym typeface="Arial"/>
            </a:endParaRPr>
          </a:p>
          <a:p>
            <a:pPr indent="-342900" lvl="0" marL="457200" marR="0" rtl="0" algn="l">
              <a:lnSpc>
                <a:spcPct val="100000"/>
              </a:lnSpc>
              <a:spcBef>
                <a:spcPts val="0"/>
              </a:spcBef>
              <a:spcAft>
                <a:spcPts val="0"/>
              </a:spcAft>
              <a:buClr>
                <a:srgbClr val="000000"/>
              </a:buClr>
              <a:buSzPts val="1800"/>
              <a:buFont typeface="Arial"/>
              <a:buChar char="●"/>
            </a:pPr>
            <a:r>
              <a:rPr b="0" i="0" lang="fr-FR" sz="1800" u="none" cap="none" strike="noStrike">
                <a:solidFill>
                  <a:srgbClr val="000000"/>
                </a:solidFill>
                <a:latin typeface="Arial"/>
                <a:ea typeface="Arial"/>
                <a:cs typeface="Arial"/>
                <a:sym typeface="Arial"/>
              </a:rPr>
              <a:t>Maîtres cylindres Béringer (MC127)</a:t>
            </a:r>
            <a:endParaRPr b="0" i="0" sz="1800" u="none" cap="none" strike="noStrike">
              <a:solidFill>
                <a:srgbClr val="000000"/>
              </a:solidFill>
              <a:latin typeface="Arial"/>
              <a:ea typeface="Arial"/>
              <a:cs typeface="Arial"/>
              <a:sym typeface="Arial"/>
            </a:endParaRPr>
          </a:p>
          <a:p>
            <a:pPr indent="-342900" lvl="0" marL="457200" marR="0" rtl="0" algn="l">
              <a:lnSpc>
                <a:spcPct val="100000"/>
              </a:lnSpc>
              <a:spcBef>
                <a:spcPts val="0"/>
              </a:spcBef>
              <a:spcAft>
                <a:spcPts val="0"/>
              </a:spcAft>
              <a:buClr>
                <a:srgbClr val="000000"/>
              </a:buClr>
              <a:buSzPts val="1800"/>
              <a:buFont typeface="Arial"/>
              <a:buChar char="●"/>
            </a:pPr>
            <a:r>
              <a:rPr b="0" i="0" lang="fr-FR" sz="1800" u="none" cap="none" strike="noStrike">
                <a:solidFill>
                  <a:srgbClr val="000000"/>
                </a:solidFill>
                <a:latin typeface="Arial"/>
                <a:ea typeface="Arial"/>
                <a:cs typeface="Arial"/>
                <a:sym typeface="Arial"/>
              </a:rPr>
              <a:t>Etriers avants Béringer 2P1A (32 mm) : </a:t>
            </a:r>
            <a:r>
              <a:rPr b="0" i="1" lang="fr-FR" sz="1800" u="none" cap="none" strike="noStrike">
                <a:solidFill>
                  <a:srgbClr val="000000"/>
                </a:solidFill>
                <a:latin typeface="Arial"/>
                <a:ea typeface="Arial"/>
                <a:cs typeface="Arial"/>
                <a:sym typeface="Arial"/>
              </a:rPr>
              <a:t>récup Olympix</a:t>
            </a:r>
            <a:endParaRPr b="0" i="1" sz="1800" u="none" cap="none" strike="noStrike">
              <a:solidFill>
                <a:srgbClr val="000000"/>
              </a:solidFill>
              <a:latin typeface="Arial"/>
              <a:ea typeface="Arial"/>
              <a:cs typeface="Arial"/>
              <a:sym typeface="Arial"/>
            </a:endParaRPr>
          </a:p>
          <a:p>
            <a:pPr indent="-342900" lvl="0" marL="457200" marR="0" rtl="0" algn="l">
              <a:lnSpc>
                <a:spcPct val="100000"/>
              </a:lnSpc>
              <a:spcBef>
                <a:spcPts val="0"/>
              </a:spcBef>
              <a:spcAft>
                <a:spcPts val="0"/>
              </a:spcAft>
              <a:buClr>
                <a:srgbClr val="000000"/>
              </a:buClr>
              <a:buSzPts val="1800"/>
              <a:buFont typeface="Arial"/>
              <a:buChar char="●"/>
            </a:pPr>
            <a:r>
              <a:rPr b="0" i="0" lang="fr-FR" sz="1800" u="none" cap="none" strike="noStrike">
                <a:solidFill>
                  <a:srgbClr val="000000"/>
                </a:solidFill>
                <a:latin typeface="Arial"/>
                <a:ea typeface="Arial"/>
                <a:cs typeface="Arial"/>
                <a:sym typeface="Arial"/>
              </a:rPr>
              <a:t>Etriers arrière Béringer 2D1 (27 mm) : </a:t>
            </a:r>
            <a:r>
              <a:rPr b="0" i="1" lang="fr-FR" sz="1800" u="none" cap="none" strike="noStrike">
                <a:solidFill>
                  <a:schemeClr val="dk1"/>
                </a:solidFill>
                <a:latin typeface="Arial"/>
                <a:ea typeface="Arial"/>
                <a:cs typeface="Arial"/>
                <a:sym typeface="Arial"/>
              </a:rPr>
              <a:t>récup Olympix</a:t>
            </a:r>
            <a:endParaRPr b="0" i="0" sz="1800" u="none" cap="none" strike="noStrike">
              <a:solidFill>
                <a:srgbClr val="000000"/>
              </a:solidFill>
              <a:latin typeface="Arial"/>
              <a:ea typeface="Arial"/>
              <a:cs typeface="Arial"/>
              <a:sym typeface="Arial"/>
            </a:endParaRPr>
          </a:p>
          <a:p>
            <a:pPr indent="-342900" lvl="0" marL="457200" marR="0" rtl="0" algn="l">
              <a:lnSpc>
                <a:spcPct val="100000"/>
              </a:lnSpc>
              <a:spcBef>
                <a:spcPts val="0"/>
              </a:spcBef>
              <a:spcAft>
                <a:spcPts val="0"/>
              </a:spcAft>
              <a:buClr>
                <a:srgbClr val="000000"/>
              </a:buClr>
              <a:buSzPts val="1800"/>
              <a:buFont typeface="Arial"/>
              <a:buChar char="●"/>
            </a:pPr>
            <a:r>
              <a:rPr b="0" i="0" lang="fr-FR" sz="1800" u="none" cap="none" strike="noStrike">
                <a:solidFill>
                  <a:srgbClr val="000000"/>
                </a:solidFill>
                <a:latin typeface="Arial"/>
                <a:ea typeface="Arial"/>
                <a:cs typeface="Arial"/>
                <a:sym typeface="Arial"/>
              </a:rPr>
              <a:t>Disques avant Béringer (230 mm)</a:t>
            </a:r>
            <a:endParaRPr b="0" i="0" sz="1800" u="none" cap="none" strike="noStrike">
              <a:solidFill>
                <a:srgbClr val="000000"/>
              </a:solidFill>
              <a:latin typeface="Arial"/>
              <a:ea typeface="Arial"/>
              <a:cs typeface="Arial"/>
              <a:sym typeface="Arial"/>
            </a:endParaRPr>
          </a:p>
          <a:p>
            <a:pPr indent="-342900" lvl="0" marL="457200" marR="0" rtl="0" algn="l">
              <a:lnSpc>
                <a:spcPct val="100000"/>
              </a:lnSpc>
              <a:spcBef>
                <a:spcPts val="0"/>
              </a:spcBef>
              <a:spcAft>
                <a:spcPts val="0"/>
              </a:spcAft>
              <a:buClr>
                <a:srgbClr val="000000"/>
              </a:buClr>
              <a:buSzPts val="1800"/>
              <a:buFont typeface="Arial"/>
              <a:buChar char="●"/>
            </a:pPr>
            <a:r>
              <a:rPr b="0" i="0" lang="fr-FR" sz="1800" u="none" cap="none" strike="noStrike">
                <a:solidFill>
                  <a:srgbClr val="000000"/>
                </a:solidFill>
                <a:latin typeface="Arial"/>
                <a:ea typeface="Arial"/>
                <a:cs typeface="Arial"/>
                <a:sym typeface="Arial"/>
              </a:rPr>
              <a:t>Disques arrière Béringer (193 mm)</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fr-FR" sz="1800" u="none" cap="none" strike="noStrike">
                <a:solidFill>
                  <a:srgbClr val="000000"/>
                </a:solidFill>
                <a:latin typeface="Arial"/>
                <a:ea typeface="Arial"/>
                <a:cs typeface="Arial"/>
                <a:sym typeface="Arial"/>
              </a:rPr>
              <a:t>Force à appliquer sur les maîtres cylindres : 1230 N</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fr-FR" sz="1800" u="none" cap="none" strike="noStrike">
                <a:solidFill>
                  <a:srgbClr val="000000"/>
                </a:solidFill>
                <a:latin typeface="Arial"/>
                <a:ea typeface="Arial"/>
                <a:cs typeface="Arial"/>
                <a:sym typeface="Arial"/>
              </a:rPr>
              <a:t>Pression dans les durites : 65 bar à l’avant</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fr-FR" sz="1800" u="none" cap="none" strike="noStrike">
                <a:solidFill>
                  <a:srgbClr val="000000"/>
                </a:solidFill>
                <a:latin typeface="Arial"/>
                <a:ea typeface="Arial"/>
                <a:cs typeface="Arial"/>
                <a:sym typeface="Arial"/>
              </a:rPr>
              <a:t>Réglage de la balance bar : 68% à l’avant</a:t>
            </a:r>
            <a:endParaRPr b="0" i="0" sz="1800" u="none" cap="none" strike="noStrike">
              <a:solidFill>
                <a:srgbClr val="000000"/>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2" name="Shape 222"/>
        <p:cNvGrpSpPr/>
        <p:nvPr/>
      </p:nvGrpSpPr>
      <p:grpSpPr>
        <a:xfrm>
          <a:off x="0" y="0"/>
          <a:ext cx="0" cy="0"/>
          <a:chOff x="0" y="0"/>
          <a:chExt cx="0" cy="0"/>
        </a:xfrm>
      </p:grpSpPr>
      <p:sp>
        <p:nvSpPr>
          <p:cNvPr id="223" name="Google Shape;223;p26"/>
          <p:cNvSpPr txBox="1"/>
          <p:nvPr>
            <p:ph idx="12" type="sldNum"/>
          </p:nvPr>
        </p:nvSpPr>
        <p:spPr>
          <a:xfrm>
            <a:off x="8172400" y="4677984"/>
            <a:ext cx="936000" cy="3279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FF0000"/>
              </a:buClr>
              <a:buSzPts val="300"/>
              <a:buFont typeface="Calibri"/>
              <a:buNone/>
            </a:pPr>
            <a:fld id="{00000000-1234-1234-1234-123412341234}" type="slidenum">
              <a:rPr lang="fr-FR"/>
              <a:t>‹#›</a:t>
            </a:fld>
            <a:endParaRPr/>
          </a:p>
        </p:txBody>
      </p:sp>
      <p:sp>
        <p:nvSpPr>
          <p:cNvPr id="224" name="Google Shape;224;p26"/>
          <p:cNvSpPr txBox="1"/>
          <p:nvPr>
            <p:ph idx="1" type="body"/>
          </p:nvPr>
        </p:nvSpPr>
        <p:spPr>
          <a:xfrm>
            <a:off x="1760950" y="817609"/>
            <a:ext cx="5292300" cy="4113000"/>
          </a:xfrm>
          <a:prstGeom prst="rect">
            <a:avLst/>
          </a:prstGeom>
          <a:noFill/>
          <a:ln>
            <a:noFill/>
          </a:ln>
        </p:spPr>
        <p:txBody>
          <a:bodyPr anchorCtr="0" anchor="t" bIns="91425" lIns="91425" spcFirstLastPara="1" rIns="91425" wrap="square" tIns="91425">
            <a:noAutofit/>
          </a:bodyPr>
          <a:lstStyle/>
          <a:p>
            <a:pPr indent="-342900" lvl="0" marL="457200" rtl="0" algn="l">
              <a:lnSpc>
                <a:spcPct val="100000"/>
              </a:lnSpc>
              <a:spcBef>
                <a:spcPts val="0"/>
              </a:spcBef>
              <a:spcAft>
                <a:spcPts val="0"/>
              </a:spcAft>
              <a:buClr>
                <a:srgbClr val="B10404"/>
              </a:buClr>
              <a:buSzPts val="1800"/>
              <a:buFont typeface="Corbel"/>
              <a:buAutoNum type="arabicPeriod"/>
            </a:pPr>
            <a:r>
              <a:rPr lang="fr-FR" sz="1800"/>
              <a:t>S1 - Liaison au sol mécatronique (1h)</a:t>
            </a:r>
            <a:endParaRPr sz="1100">
              <a:solidFill>
                <a:srgbClr val="000000"/>
              </a:solidFill>
            </a:endParaRPr>
          </a:p>
          <a:p>
            <a:pPr indent="-298450" lvl="1" marL="914400" rtl="0" algn="l">
              <a:lnSpc>
                <a:spcPct val="100000"/>
              </a:lnSpc>
              <a:spcBef>
                <a:spcPts val="0"/>
              </a:spcBef>
              <a:spcAft>
                <a:spcPts val="0"/>
              </a:spcAft>
              <a:buClr>
                <a:schemeClr val="dk1"/>
              </a:buClr>
              <a:buSzPts val="1100"/>
              <a:buAutoNum type="alphaLcPeriod"/>
            </a:pPr>
            <a:r>
              <a:rPr lang="fr-FR" sz="1100">
                <a:solidFill>
                  <a:schemeClr val="dk1"/>
                </a:solidFill>
              </a:rPr>
              <a:t>Résultats MECAmaster</a:t>
            </a:r>
            <a:endParaRPr sz="1100">
              <a:solidFill>
                <a:schemeClr val="dk1"/>
              </a:solidFill>
            </a:endParaRPr>
          </a:p>
          <a:p>
            <a:pPr indent="-298450" lvl="1" marL="914400" rtl="0" algn="l">
              <a:lnSpc>
                <a:spcPct val="100000"/>
              </a:lnSpc>
              <a:spcBef>
                <a:spcPts val="0"/>
              </a:spcBef>
              <a:spcAft>
                <a:spcPts val="0"/>
              </a:spcAft>
              <a:buClr>
                <a:schemeClr val="dk1"/>
              </a:buClr>
              <a:buSzPts val="1100"/>
              <a:buAutoNum type="alphaLcPeriod"/>
            </a:pPr>
            <a:r>
              <a:rPr lang="fr-FR" sz="1100">
                <a:solidFill>
                  <a:schemeClr val="dk1"/>
                </a:solidFill>
              </a:rPr>
              <a:t>Système de freinage</a:t>
            </a:r>
            <a:endParaRPr sz="1100">
              <a:solidFill>
                <a:schemeClr val="dk1"/>
              </a:solidFill>
            </a:endParaRPr>
          </a:p>
          <a:p>
            <a:pPr indent="-298450" lvl="1" marL="914400" rtl="0" algn="l">
              <a:lnSpc>
                <a:spcPct val="100000"/>
              </a:lnSpc>
              <a:spcBef>
                <a:spcPts val="0"/>
              </a:spcBef>
              <a:spcAft>
                <a:spcPts val="0"/>
              </a:spcAft>
              <a:buClr>
                <a:srgbClr val="000000"/>
              </a:buClr>
              <a:buSzPts val="1100"/>
              <a:buAutoNum type="alphaLcPeriod"/>
            </a:pPr>
            <a:r>
              <a:rPr lang="fr-FR" sz="1100">
                <a:solidFill>
                  <a:srgbClr val="000000"/>
                </a:solidFill>
              </a:rPr>
              <a:t>Triangles</a:t>
            </a:r>
            <a:endParaRPr sz="1100">
              <a:solidFill>
                <a:srgbClr val="000000"/>
              </a:solidFill>
            </a:endParaRPr>
          </a:p>
          <a:p>
            <a:pPr indent="-342900" lvl="0" marL="457200" rtl="0" algn="l">
              <a:lnSpc>
                <a:spcPct val="100000"/>
              </a:lnSpc>
              <a:spcBef>
                <a:spcPts val="0"/>
              </a:spcBef>
              <a:spcAft>
                <a:spcPts val="0"/>
              </a:spcAft>
              <a:buClr>
                <a:srgbClr val="B10404"/>
              </a:buClr>
              <a:buSzPts val="1800"/>
              <a:buFont typeface="Corbel"/>
              <a:buAutoNum type="arabicPeriod"/>
            </a:pPr>
            <a:r>
              <a:rPr lang="fr-FR" sz="1800"/>
              <a:t>S3 - Châssis équipé et aérodynamique (1h)</a:t>
            </a:r>
            <a:endParaRPr sz="1800"/>
          </a:p>
          <a:p>
            <a:pPr indent="-298450" lvl="1" marL="914400" rtl="0" algn="l">
              <a:lnSpc>
                <a:spcPct val="100000"/>
              </a:lnSpc>
              <a:spcBef>
                <a:spcPts val="0"/>
              </a:spcBef>
              <a:spcAft>
                <a:spcPts val="0"/>
              </a:spcAft>
              <a:buSzPts val="1100"/>
              <a:buAutoNum type="alphaLcPeriod"/>
            </a:pPr>
            <a:r>
              <a:rPr lang="fr-FR" sz="1100"/>
              <a:t>Ergonomie</a:t>
            </a:r>
            <a:endParaRPr sz="1100"/>
          </a:p>
          <a:p>
            <a:pPr indent="-298450" lvl="1" marL="914400" rtl="0" algn="l">
              <a:lnSpc>
                <a:spcPct val="100000"/>
              </a:lnSpc>
              <a:spcBef>
                <a:spcPts val="0"/>
              </a:spcBef>
              <a:spcAft>
                <a:spcPts val="0"/>
              </a:spcAft>
              <a:buSzPts val="1100"/>
              <a:buAutoNum type="alphaLcPeriod"/>
            </a:pPr>
            <a:r>
              <a:rPr lang="fr-FR" sz="1100"/>
              <a:t>Structure tubulaire</a:t>
            </a:r>
            <a:endParaRPr sz="1100"/>
          </a:p>
          <a:p>
            <a:pPr indent="-342900" lvl="0" marL="457200" rtl="0" algn="l">
              <a:lnSpc>
                <a:spcPct val="100000"/>
              </a:lnSpc>
              <a:spcBef>
                <a:spcPts val="0"/>
              </a:spcBef>
              <a:spcAft>
                <a:spcPts val="0"/>
              </a:spcAft>
              <a:buClr>
                <a:schemeClr val="accent1"/>
              </a:buClr>
              <a:buSzPts val="1800"/>
              <a:buFont typeface="Corbel"/>
              <a:buAutoNum type="arabicPeriod"/>
            </a:pPr>
            <a:r>
              <a:rPr lang="fr-FR" sz="1800"/>
              <a:t>S2 - Motorisation instrumentée (1h)</a:t>
            </a:r>
            <a:endParaRPr sz="1800"/>
          </a:p>
          <a:p>
            <a:pPr indent="-298450" lvl="1" marL="914400" rtl="0" algn="l">
              <a:lnSpc>
                <a:spcPct val="100000"/>
              </a:lnSpc>
              <a:spcBef>
                <a:spcPts val="0"/>
              </a:spcBef>
              <a:spcAft>
                <a:spcPts val="0"/>
              </a:spcAft>
              <a:buClr>
                <a:schemeClr val="dk1"/>
              </a:buClr>
              <a:buSzPts val="1100"/>
              <a:buFont typeface="Corbel"/>
              <a:buAutoNum type="alphaLcPeriod"/>
            </a:pPr>
            <a:r>
              <a:rPr lang="fr-FR" sz="1100">
                <a:solidFill>
                  <a:schemeClr val="dk1"/>
                </a:solidFill>
              </a:rPr>
              <a:t>Motorisation</a:t>
            </a:r>
            <a:endParaRPr sz="1100">
              <a:solidFill>
                <a:schemeClr val="dk1"/>
              </a:solidFill>
            </a:endParaRPr>
          </a:p>
          <a:p>
            <a:pPr indent="-298450" lvl="1" marL="914400" rtl="0" algn="l">
              <a:lnSpc>
                <a:spcPct val="100000"/>
              </a:lnSpc>
              <a:spcBef>
                <a:spcPts val="0"/>
              </a:spcBef>
              <a:spcAft>
                <a:spcPts val="0"/>
              </a:spcAft>
              <a:buClr>
                <a:schemeClr val="dk1"/>
              </a:buClr>
              <a:buSzPts val="1100"/>
              <a:buFont typeface="Corbel"/>
              <a:buAutoNum type="alphaLcPeriod"/>
            </a:pPr>
            <a:r>
              <a:rPr lang="fr-FR" sz="1100">
                <a:solidFill>
                  <a:schemeClr val="dk1"/>
                </a:solidFill>
              </a:rPr>
              <a:t>Admission </a:t>
            </a:r>
            <a:endParaRPr sz="1100">
              <a:solidFill>
                <a:schemeClr val="dk1"/>
              </a:solidFill>
            </a:endParaRPr>
          </a:p>
          <a:p>
            <a:pPr indent="-298450" lvl="1" marL="914400" rtl="0" algn="l">
              <a:spcBef>
                <a:spcPts val="0"/>
              </a:spcBef>
              <a:spcAft>
                <a:spcPts val="0"/>
              </a:spcAft>
              <a:buClr>
                <a:schemeClr val="dk1"/>
              </a:buClr>
              <a:buSzPts val="1100"/>
              <a:buFont typeface="Corbel"/>
              <a:buAutoNum type="alphaLcPeriod"/>
            </a:pPr>
            <a:r>
              <a:rPr lang="fr-FR" sz="1100">
                <a:solidFill>
                  <a:schemeClr val="dk1"/>
                </a:solidFill>
              </a:rPr>
              <a:t>Echappement</a:t>
            </a:r>
            <a:endParaRPr sz="1100">
              <a:solidFill>
                <a:schemeClr val="dk1"/>
              </a:solidFill>
            </a:endParaRPr>
          </a:p>
          <a:p>
            <a:pPr indent="-298450" lvl="1" marL="914400" rtl="0" algn="l">
              <a:lnSpc>
                <a:spcPct val="100000"/>
              </a:lnSpc>
              <a:spcBef>
                <a:spcPts val="0"/>
              </a:spcBef>
              <a:spcAft>
                <a:spcPts val="0"/>
              </a:spcAft>
              <a:buClr>
                <a:schemeClr val="dk1"/>
              </a:buClr>
              <a:buSzPts val="1100"/>
              <a:buFont typeface="Corbel"/>
              <a:buAutoNum type="alphaLcPeriod"/>
            </a:pPr>
            <a:r>
              <a:rPr lang="fr-FR" sz="1100">
                <a:solidFill>
                  <a:schemeClr val="dk1"/>
                </a:solidFill>
              </a:rPr>
              <a:t>Refroidissement</a:t>
            </a:r>
            <a:endParaRPr sz="1100">
              <a:solidFill>
                <a:schemeClr val="dk1"/>
              </a:solidFill>
            </a:endParaRPr>
          </a:p>
          <a:p>
            <a:pPr indent="-298450" lvl="1" marL="914400" rtl="0" algn="l">
              <a:lnSpc>
                <a:spcPct val="100000"/>
              </a:lnSpc>
              <a:spcBef>
                <a:spcPts val="0"/>
              </a:spcBef>
              <a:spcAft>
                <a:spcPts val="0"/>
              </a:spcAft>
              <a:buClr>
                <a:schemeClr val="dk1"/>
              </a:buClr>
              <a:buSzPts val="1100"/>
              <a:buAutoNum type="alphaLcPeriod"/>
            </a:pPr>
            <a:r>
              <a:rPr lang="fr-FR" sz="1100">
                <a:solidFill>
                  <a:schemeClr val="dk1"/>
                </a:solidFill>
              </a:rPr>
              <a:t>Réservoir d’essence</a:t>
            </a:r>
            <a:endParaRPr sz="1100">
              <a:solidFill>
                <a:schemeClr val="dk1"/>
              </a:solidFill>
            </a:endParaRPr>
          </a:p>
          <a:p>
            <a:pPr indent="-298450" lvl="1" marL="914400" rtl="0" algn="l">
              <a:spcBef>
                <a:spcPts val="0"/>
              </a:spcBef>
              <a:spcAft>
                <a:spcPts val="0"/>
              </a:spcAft>
              <a:buClr>
                <a:schemeClr val="dk1"/>
              </a:buClr>
              <a:buSzPts val="1100"/>
              <a:buAutoNum type="alphaLcPeriod"/>
            </a:pPr>
            <a:r>
              <a:rPr lang="fr-FR" sz="1100">
                <a:solidFill>
                  <a:schemeClr val="dk1"/>
                </a:solidFill>
              </a:rPr>
              <a:t>Transmission secondaire</a:t>
            </a:r>
            <a:endParaRPr sz="1100">
              <a:solidFill>
                <a:schemeClr val="dk1"/>
              </a:solidFill>
            </a:endParaRPr>
          </a:p>
          <a:p>
            <a:pPr indent="-342900" lvl="0" marL="457200" rtl="0" algn="l">
              <a:lnSpc>
                <a:spcPct val="100000"/>
              </a:lnSpc>
              <a:spcBef>
                <a:spcPts val="0"/>
              </a:spcBef>
              <a:spcAft>
                <a:spcPts val="0"/>
              </a:spcAft>
              <a:buClr>
                <a:schemeClr val="accent1"/>
              </a:buClr>
              <a:buSzPts val="1800"/>
              <a:buFont typeface="Corbel"/>
              <a:buAutoNum type="arabicPeriod"/>
            </a:pPr>
            <a:r>
              <a:rPr lang="fr-FR" sz="1800"/>
              <a:t>S4 - Système SEISM (1h)</a:t>
            </a:r>
            <a:endParaRPr/>
          </a:p>
          <a:p>
            <a:pPr indent="-298450" lvl="1" marL="914400" rtl="0" algn="l">
              <a:lnSpc>
                <a:spcPct val="100000"/>
              </a:lnSpc>
              <a:spcBef>
                <a:spcPts val="0"/>
              </a:spcBef>
              <a:spcAft>
                <a:spcPts val="0"/>
              </a:spcAft>
              <a:buClr>
                <a:schemeClr val="dk1"/>
              </a:buClr>
              <a:buSzPts val="1100"/>
              <a:buAutoNum type="alphaLcPeriod"/>
            </a:pPr>
            <a:r>
              <a:rPr lang="fr-FR" sz="1100">
                <a:solidFill>
                  <a:schemeClr val="dk1"/>
                </a:solidFill>
              </a:rPr>
              <a:t>Faisceau</a:t>
            </a:r>
            <a:endParaRPr sz="1100">
              <a:solidFill>
                <a:schemeClr val="dk1"/>
              </a:solidFill>
            </a:endParaRPr>
          </a:p>
          <a:p>
            <a:pPr indent="-298450" lvl="1" marL="914400" rtl="0" algn="l">
              <a:lnSpc>
                <a:spcPct val="100000"/>
              </a:lnSpc>
              <a:spcBef>
                <a:spcPts val="0"/>
              </a:spcBef>
              <a:spcAft>
                <a:spcPts val="0"/>
              </a:spcAft>
              <a:buClr>
                <a:schemeClr val="dk1"/>
              </a:buClr>
              <a:buSzPts val="1100"/>
              <a:buAutoNum type="alphaLcPeriod"/>
            </a:pPr>
            <a:r>
              <a:rPr lang="fr-FR" sz="1100">
                <a:solidFill>
                  <a:schemeClr val="dk1"/>
                </a:solidFill>
              </a:rPr>
              <a:t>tableau de bord</a:t>
            </a:r>
            <a:endParaRPr sz="1100">
              <a:solidFill>
                <a:schemeClr val="dk1"/>
              </a:solidFill>
            </a:endParaRPr>
          </a:p>
          <a:p>
            <a:pPr indent="-298450" lvl="1" marL="914400" rtl="0" algn="l">
              <a:lnSpc>
                <a:spcPct val="100000"/>
              </a:lnSpc>
              <a:spcBef>
                <a:spcPts val="0"/>
              </a:spcBef>
              <a:spcAft>
                <a:spcPts val="0"/>
              </a:spcAft>
              <a:buClr>
                <a:schemeClr val="dk1"/>
              </a:buClr>
              <a:buSzPts val="1100"/>
              <a:buAutoNum type="alphaLcPeriod"/>
            </a:pPr>
            <a:r>
              <a:rPr lang="fr-FR" sz="1100">
                <a:solidFill>
                  <a:schemeClr val="dk1"/>
                </a:solidFill>
              </a:rPr>
              <a:t>cartes avant et arrière</a:t>
            </a:r>
            <a:endParaRPr sz="1100">
              <a:solidFill>
                <a:schemeClr val="dk1"/>
              </a:solidFill>
            </a:endParaRPr>
          </a:p>
          <a:p>
            <a:pPr indent="0" lvl="1" marL="615950" rtl="0" algn="l">
              <a:lnSpc>
                <a:spcPct val="100000"/>
              </a:lnSpc>
              <a:spcBef>
                <a:spcPts val="0"/>
              </a:spcBef>
              <a:spcAft>
                <a:spcPts val="0"/>
              </a:spcAft>
              <a:buClr>
                <a:schemeClr val="dk1"/>
              </a:buClr>
              <a:buSzPts val="1100"/>
              <a:buNone/>
            </a:pPr>
            <a:r>
              <a:t/>
            </a:r>
            <a:endParaRPr sz="1100">
              <a:solidFill>
                <a:schemeClr val="dk1"/>
              </a:solidFill>
            </a:endParaRPr>
          </a:p>
          <a:p>
            <a:pPr indent="0" lvl="0" marL="0" rtl="0" algn="l">
              <a:lnSpc>
                <a:spcPct val="100000"/>
              </a:lnSpc>
              <a:spcBef>
                <a:spcPts val="0"/>
              </a:spcBef>
              <a:spcAft>
                <a:spcPts val="0"/>
              </a:spcAft>
              <a:buSzPts val="2800"/>
              <a:buNone/>
            </a:pPr>
            <a:r>
              <a:t/>
            </a:r>
            <a:endParaRPr sz="1100"/>
          </a:p>
          <a:p>
            <a:pPr indent="0" lvl="0" marL="457200" rtl="0" algn="l">
              <a:lnSpc>
                <a:spcPct val="100000"/>
              </a:lnSpc>
              <a:spcBef>
                <a:spcPts val="0"/>
              </a:spcBef>
              <a:spcAft>
                <a:spcPts val="0"/>
              </a:spcAft>
              <a:buSzPts val="2800"/>
              <a:buNone/>
            </a:pPr>
            <a:r>
              <a:t/>
            </a:r>
            <a:endParaRPr sz="2400"/>
          </a:p>
        </p:txBody>
      </p:sp>
      <p:sp>
        <p:nvSpPr>
          <p:cNvPr id="225" name="Google Shape;225;p26"/>
          <p:cNvSpPr txBox="1"/>
          <p:nvPr>
            <p:ph type="title"/>
          </p:nvPr>
        </p:nvSpPr>
        <p:spPr>
          <a:xfrm>
            <a:off x="0" y="19717"/>
            <a:ext cx="9144000" cy="661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800"/>
              <a:buNone/>
            </a:pPr>
            <a:r>
              <a:rPr lang="fr-FR"/>
              <a:t>Ordre du jour</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6" name="Shape 426"/>
        <p:cNvGrpSpPr/>
        <p:nvPr/>
      </p:nvGrpSpPr>
      <p:grpSpPr>
        <a:xfrm>
          <a:off x="0" y="0"/>
          <a:ext cx="0" cy="0"/>
          <a:chOff x="0" y="0"/>
          <a:chExt cx="0" cy="0"/>
        </a:xfrm>
      </p:grpSpPr>
      <p:sp>
        <p:nvSpPr>
          <p:cNvPr id="427" name="Google Shape;427;p44"/>
          <p:cNvSpPr txBox="1"/>
          <p:nvPr>
            <p:ph idx="12" type="sldNum"/>
          </p:nvPr>
        </p:nvSpPr>
        <p:spPr>
          <a:xfrm>
            <a:off x="8172400" y="4677984"/>
            <a:ext cx="936000" cy="3279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FF0000"/>
              </a:buClr>
              <a:buSzPts val="300"/>
              <a:buFont typeface="Calibri"/>
              <a:buNone/>
            </a:pPr>
            <a:fld id="{00000000-1234-1234-1234-123412341234}" type="slidenum">
              <a:rPr lang="fr-FR"/>
              <a:t>‹#›</a:t>
            </a:fld>
            <a:endParaRPr/>
          </a:p>
        </p:txBody>
      </p:sp>
      <p:sp>
        <p:nvSpPr>
          <p:cNvPr id="428" name="Google Shape;428;p44"/>
          <p:cNvSpPr txBox="1"/>
          <p:nvPr>
            <p:ph type="title"/>
          </p:nvPr>
        </p:nvSpPr>
        <p:spPr>
          <a:xfrm>
            <a:off x="0" y="19717"/>
            <a:ext cx="9144000" cy="661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800"/>
              <a:buNone/>
            </a:pPr>
            <a:r>
              <a:rPr lang="fr-FR"/>
              <a:t>Système de freinage</a:t>
            </a:r>
            <a:endParaRPr/>
          </a:p>
        </p:txBody>
      </p:sp>
      <p:sp>
        <p:nvSpPr>
          <p:cNvPr id="429" name="Google Shape;429;p44"/>
          <p:cNvSpPr txBox="1"/>
          <p:nvPr/>
        </p:nvSpPr>
        <p:spPr>
          <a:xfrm>
            <a:off x="7809450" y="126975"/>
            <a:ext cx="701400" cy="447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fr-FR" sz="1800" u="none" cap="none" strike="noStrike">
                <a:solidFill>
                  <a:srgbClr val="980000"/>
                </a:solidFill>
                <a:latin typeface="Arial"/>
                <a:ea typeface="Arial"/>
                <a:cs typeface="Arial"/>
                <a:sym typeface="Arial"/>
              </a:rPr>
              <a:t>EDP</a:t>
            </a:r>
            <a:endParaRPr b="0" i="0" sz="1800" u="none" cap="none" strike="noStrike">
              <a:solidFill>
                <a:srgbClr val="980000"/>
              </a:solidFill>
              <a:latin typeface="Arial"/>
              <a:ea typeface="Arial"/>
              <a:cs typeface="Arial"/>
              <a:sym typeface="Arial"/>
            </a:endParaRPr>
          </a:p>
        </p:txBody>
      </p:sp>
      <p:pic>
        <p:nvPicPr>
          <p:cNvPr id="430" name="Google Shape;430;p44"/>
          <p:cNvPicPr preferRelativeResize="0"/>
          <p:nvPr/>
        </p:nvPicPr>
        <p:blipFill rotWithShape="1">
          <a:blip r:embed="rId3">
            <a:alphaModFix/>
          </a:blip>
          <a:srcRect b="0" l="0" r="0" t="0"/>
          <a:stretch/>
        </p:blipFill>
        <p:spPr>
          <a:xfrm>
            <a:off x="8510859" y="7546"/>
            <a:ext cx="455700" cy="686175"/>
          </a:xfrm>
          <a:prstGeom prst="rect">
            <a:avLst/>
          </a:prstGeom>
          <a:noFill/>
          <a:ln>
            <a:noFill/>
          </a:ln>
        </p:spPr>
      </p:pic>
      <p:sp>
        <p:nvSpPr>
          <p:cNvPr id="431" name="Google Shape;431;p44"/>
          <p:cNvSpPr txBox="1"/>
          <p:nvPr/>
        </p:nvSpPr>
        <p:spPr>
          <a:xfrm>
            <a:off x="133025" y="813650"/>
            <a:ext cx="2893200" cy="545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fr-FR">
                <a:solidFill>
                  <a:schemeClr val="dk1"/>
                </a:solidFill>
              </a:rPr>
              <a:t>Circuit de freinage</a:t>
            </a:r>
            <a:endParaRPr b="1">
              <a:solidFill>
                <a:schemeClr val="dk1"/>
              </a:solidFill>
            </a:endParaRPr>
          </a:p>
        </p:txBody>
      </p:sp>
      <p:sp>
        <p:nvSpPr>
          <p:cNvPr id="432" name="Google Shape;432;p44"/>
          <p:cNvSpPr txBox="1"/>
          <p:nvPr/>
        </p:nvSpPr>
        <p:spPr>
          <a:xfrm>
            <a:off x="509250" y="1212725"/>
            <a:ext cx="8125500" cy="315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FR" u="sng"/>
              <a:t>Circuit avec raccords sertis</a:t>
            </a:r>
            <a:endParaRPr u="sng"/>
          </a:p>
          <a:p>
            <a:pPr indent="0" lvl="0" marL="0" rtl="0" algn="l">
              <a:spcBef>
                <a:spcPts val="0"/>
              </a:spcBef>
              <a:spcAft>
                <a:spcPts val="0"/>
              </a:spcAft>
              <a:buNone/>
            </a:pPr>
            <a:r>
              <a:t/>
            </a:r>
            <a:endParaRPr/>
          </a:p>
          <a:p>
            <a:pPr indent="0" lvl="0" marL="0" rtl="0" algn="l">
              <a:spcBef>
                <a:spcPts val="0"/>
              </a:spcBef>
              <a:spcAft>
                <a:spcPts val="0"/>
              </a:spcAft>
              <a:buNone/>
            </a:pPr>
            <a:r>
              <a:rPr lang="fr-FR"/>
              <a:t>→ Masse équivalente</a:t>
            </a:r>
            <a:endParaRPr/>
          </a:p>
          <a:p>
            <a:pPr indent="0" lvl="0" marL="0" rtl="0" algn="l">
              <a:spcBef>
                <a:spcPts val="0"/>
              </a:spcBef>
              <a:spcAft>
                <a:spcPts val="0"/>
              </a:spcAft>
              <a:buNone/>
            </a:pPr>
            <a:r>
              <a:rPr lang="fr-FR"/>
              <a:t>→ Prix équivalent</a:t>
            </a:r>
            <a:endParaRPr/>
          </a:p>
          <a:p>
            <a:pPr indent="0" lvl="0" marL="0" rtl="0" algn="l">
              <a:spcBef>
                <a:spcPts val="0"/>
              </a:spcBef>
              <a:spcAft>
                <a:spcPts val="0"/>
              </a:spcAft>
              <a:buNone/>
            </a:pPr>
            <a:r>
              <a:rPr lang="fr-FR"/>
              <a:t>→ Seulement les longueurs de durite et les tailles de taraudage à fournir</a:t>
            </a:r>
            <a:endParaRPr/>
          </a:p>
          <a:p>
            <a:pPr indent="0" lvl="0" marL="0" rtl="0" algn="l">
              <a:spcBef>
                <a:spcPts val="0"/>
              </a:spcBef>
              <a:spcAft>
                <a:spcPts val="0"/>
              </a:spcAft>
              <a:buNone/>
            </a:pPr>
            <a:r>
              <a:rPr lang="fr-FR"/>
              <a:t>→ Fournisseur : Reverchon</a:t>
            </a:r>
            <a:endParaRPr/>
          </a:p>
          <a:p>
            <a:pPr indent="0" lvl="0" marL="0" rtl="0" algn="l">
              <a:spcBef>
                <a:spcPts val="0"/>
              </a:spcBef>
              <a:spcAft>
                <a:spcPts val="0"/>
              </a:spcAft>
              <a:buNone/>
            </a:pPr>
            <a:r>
              <a:rPr lang="fr-FR"/>
              <a:t>→ Production : 4 à 5 jours</a:t>
            </a:r>
            <a:endParaRPr/>
          </a:p>
          <a:p>
            <a:pPr indent="0" lvl="0" marL="0" rtl="0" algn="l">
              <a:spcBef>
                <a:spcPts val="0"/>
              </a:spcBef>
              <a:spcAft>
                <a:spcPts val="0"/>
              </a:spcAft>
              <a:buNone/>
            </a:pPr>
            <a:r>
              <a:rPr lang="fr-FR"/>
              <a:t>→ Garantie sans fuites</a:t>
            </a:r>
            <a:endParaRPr/>
          </a:p>
          <a:p>
            <a:pPr indent="0" lvl="0" marL="0" rtl="0" algn="l">
              <a:spcBef>
                <a:spcPts val="0"/>
              </a:spcBef>
              <a:spcAft>
                <a:spcPts val="0"/>
              </a:spcAft>
              <a:buNone/>
            </a:pPr>
            <a:r>
              <a:t/>
            </a:r>
            <a:endParaRPr/>
          </a:p>
          <a:p>
            <a:pPr indent="0" lvl="0" marL="0" rtl="0" algn="l">
              <a:spcBef>
                <a:spcPts val="0"/>
              </a:spcBef>
              <a:spcAft>
                <a:spcPts val="0"/>
              </a:spcAft>
              <a:buNone/>
            </a:pPr>
            <a:r>
              <a:rPr lang="fr-FR" u="sng"/>
              <a:t>Durite aviation inox </a:t>
            </a:r>
            <a:endParaRPr u="sng"/>
          </a:p>
          <a:p>
            <a:pPr indent="0" lvl="0" marL="0" rtl="0" algn="l">
              <a:spcBef>
                <a:spcPts val="0"/>
              </a:spcBef>
              <a:spcAft>
                <a:spcPts val="0"/>
              </a:spcAft>
              <a:buNone/>
            </a:pPr>
            <a:r>
              <a:t/>
            </a:r>
            <a:endParaRPr/>
          </a:p>
          <a:p>
            <a:pPr indent="0" lvl="0" marL="0" rtl="0" algn="l">
              <a:spcBef>
                <a:spcPts val="0"/>
              </a:spcBef>
              <a:spcAft>
                <a:spcPts val="0"/>
              </a:spcAft>
              <a:buNone/>
            </a:pPr>
            <a:r>
              <a:rPr lang="fr-FR" u="sng"/>
              <a:t>Pas de banjos aux étriers </a:t>
            </a:r>
            <a:r>
              <a:rPr lang="fr-FR"/>
              <a:t>: raccord droit pour gain de masse (sous réserve de voir l’encombrement)</a:t>
            </a:r>
            <a:endParaRPr/>
          </a:p>
          <a:p>
            <a:pPr indent="0" lvl="0" marL="0" rtl="0" algn="l">
              <a:spcBef>
                <a:spcPts val="0"/>
              </a:spcBef>
              <a:spcAft>
                <a:spcPts val="0"/>
              </a:spcAft>
              <a:buNone/>
            </a:pPr>
            <a:r>
              <a:t/>
            </a:r>
            <a:endParaRPr/>
          </a:p>
          <a:p>
            <a:pPr indent="0" lvl="0" marL="0" rtl="0" algn="l">
              <a:spcBef>
                <a:spcPts val="0"/>
              </a:spcBef>
              <a:spcAft>
                <a:spcPts val="0"/>
              </a:spcAft>
              <a:buNone/>
            </a:pPr>
            <a:r>
              <a:rPr lang="fr-FR"/>
              <a:t>Passage en </a:t>
            </a:r>
            <a:r>
              <a:rPr lang="fr-FR" u="sng"/>
              <a:t>raccords aluminium</a:t>
            </a:r>
            <a:r>
              <a:rPr lang="fr-FR"/>
              <a:t> pour un gain de masse</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7" name="Shape 437"/>
        <p:cNvGrpSpPr/>
        <p:nvPr/>
      </p:nvGrpSpPr>
      <p:grpSpPr>
        <a:xfrm>
          <a:off x="0" y="0"/>
          <a:ext cx="0" cy="0"/>
          <a:chOff x="0" y="0"/>
          <a:chExt cx="0" cy="0"/>
        </a:xfrm>
      </p:grpSpPr>
      <p:sp>
        <p:nvSpPr>
          <p:cNvPr id="438" name="Google Shape;438;p45"/>
          <p:cNvSpPr txBox="1"/>
          <p:nvPr>
            <p:ph idx="12" type="sldNum"/>
          </p:nvPr>
        </p:nvSpPr>
        <p:spPr>
          <a:xfrm>
            <a:off x="8172400" y="4677984"/>
            <a:ext cx="936000" cy="3279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FF0000"/>
              </a:buClr>
              <a:buSzPts val="300"/>
              <a:buFont typeface="Calibri"/>
              <a:buNone/>
            </a:pPr>
            <a:fld id="{00000000-1234-1234-1234-123412341234}" type="slidenum">
              <a:rPr lang="fr-FR"/>
              <a:t>‹#›</a:t>
            </a:fld>
            <a:endParaRPr/>
          </a:p>
        </p:txBody>
      </p:sp>
      <p:sp>
        <p:nvSpPr>
          <p:cNvPr id="439" name="Google Shape;439;p45"/>
          <p:cNvSpPr txBox="1"/>
          <p:nvPr>
            <p:ph type="title"/>
          </p:nvPr>
        </p:nvSpPr>
        <p:spPr>
          <a:xfrm>
            <a:off x="0" y="19717"/>
            <a:ext cx="9144000" cy="661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800"/>
              <a:buNone/>
            </a:pPr>
            <a:r>
              <a:rPr lang="fr-FR"/>
              <a:t>Pédalier</a:t>
            </a:r>
            <a:endParaRPr/>
          </a:p>
        </p:txBody>
      </p:sp>
      <p:sp>
        <p:nvSpPr>
          <p:cNvPr id="440" name="Google Shape;440;p45"/>
          <p:cNvSpPr txBox="1"/>
          <p:nvPr/>
        </p:nvSpPr>
        <p:spPr>
          <a:xfrm>
            <a:off x="7809450" y="126975"/>
            <a:ext cx="701400" cy="447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fr-FR" sz="1800" u="none" cap="none" strike="noStrike">
                <a:solidFill>
                  <a:srgbClr val="980000"/>
                </a:solidFill>
                <a:latin typeface="Arial"/>
                <a:ea typeface="Arial"/>
                <a:cs typeface="Arial"/>
                <a:sym typeface="Arial"/>
              </a:rPr>
              <a:t>BDE</a:t>
            </a:r>
            <a:endParaRPr b="0" i="0" sz="1800" u="none" cap="none" strike="noStrike">
              <a:solidFill>
                <a:srgbClr val="980000"/>
              </a:solidFill>
              <a:latin typeface="Arial"/>
              <a:ea typeface="Arial"/>
              <a:cs typeface="Arial"/>
              <a:sym typeface="Arial"/>
            </a:endParaRPr>
          </a:p>
        </p:txBody>
      </p:sp>
      <p:pic>
        <p:nvPicPr>
          <p:cNvPr id="441" name="Google Shape;441;p45"/>
          <p:cNvPicPr preferRelativeResize="0"/>
          <p:nvPr/>
        </p:nvPicPr>
        <p:blipFill rotWithShape="1">
          <a:blip r:embed="rId3">
            <a:alphaModFix/>
          </a:blip>
          <a:srcRect b="0" l="0" r="0" t="0"/>
          <a:stretch/>
        </p:blipFill>
        <p:spPr>
          <a:xfrm>
            <a:off x="8460650" y="-5665"/>
            <a:ext cx="593825" cy="712590"/>
          </a:xfrm>
          <a:prstGeom prst="rect">
            <a:avLst/>
          </a:prstGeom>
          <a:noFill/>
          <a:ln>
            <a:noFill/>
          </a:ln>
        </p:spPr>
      </p:pic>
      <p:pic>
        <p:nvPicPr>
          <p:cNvPr id="442" name="Google Shape;442;p45"/>
          <p:cNvPicPr preferRelativeResize="0"/>
          <p:nvPr/>
        </p:nvPicPr>
        <p:blipFill>
          <a:blip r:embed="rId4">
            <a:alphaModFix/>
          </a:blip>
          <a:stretch>
            <a:fillRect/>
          </a:stretch>
        </p:blipFill>
        <p:spPr>
          <a:xfrm>
            <a:off x="4589675" y="848225"/>
            <a:ext cx="4437276" cy="3802745"/>
          </a:xfrm>
          <a:prstGeom prst="rect">
            <a:avLst/>
          </a:prstGeom>
          <a:noFill/>
          <a:ln>
            <a:noFill/>
          </a:ln>
        </p:spPr>
      </p:pic>
      <p:pic>
        <p:nvPicPr>
          <p:cNvPr id="443" name="Google Shape;443;p45"/>
          <p:cNvPicPr preferRelativeResize="0"/>
          <p:nvPr/>
        </p:nvPicPr>
        <p:blipFill>
          <a:blip r:embed="rId5">
            <a:alphaModFix/>
          </a:blip>
          <a:stretch>
            <a:fillRect/>
          </a:stretch>
        </p:blipFill>
        <p:spPr>
          <a:xfrm>
            <a:off x="101075" y="833917"/>
            <a:ext cx="4437269" cy="3831358"/>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8" name="Shape 448"/>
        <p:cNvGrpSpPr/>
        <p:nvPr/>
      </p:nvGrpSpPr>
      <p:grpSpPr>
        <a:xfrm>
          <a:off x="0" y="0"/>
          <a:ext cx="0" cy="0"/>
          <a:chOff x="0" y="0"/>
          <a:chExt cx="0" cy="0"/>
        </a:xfrm>
      </p:grpSpPr>
      <p:sp>
        <p:nvSpPr>
          <p:cNvPr id="449" name="Google Shape;449;p46"/>
          <p:cNvSpPr txBox="1"/>
          <p:nvPr>
            <p:ph idx="12" type="sldNum"/>
          </p:nvPr>
        </p:nvSpPr>
        <p:spPr>
          <a:xfrm>
            <a:off x="8172400" y="4677984"/>
            <a:ext cx="936000" cy="3279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FF0000"/>
              </a:buClr>
              <a:buSzPts val="300"/>
              <a:buFont typeface="Calibri"/>
              <a:buNone/>
            </a:pPr>
            <a:fld id="{00000000-1234-1234-1234-123412341234}" type="slidenum">
              <a:rPr lang="fr-FR"/>
              <a:t>‹#›</a:t>
            </a:fld>
            <a:endParaRPr/>
          </a:p>
        </p:txBody>
      </p:sp>
      <p:sp>
        <p:nvSpPr>
          <p:cNvPr id="450" name="Google Shape;450;p46"/>
          <p:cNvSpPr txBox="1"/>
          <p:nvPr>
            <p:ph type="title"/>
          </p:nvPr>
        </p:nvSpPr>
        <p:spPr>
          <a:xfrm>
            <a:off x="0" y="19717"/>
            <a:ext cx="9144000" cy="661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800"/>
              <a:buNone/>
            </a:pPr>
            <a:r>
              <a:rPr lang="fr-FR"/>
              <a:t>Pédalier</a:t>
            </a:r>
            <a:endParaRPr/>
          </a:p>
        </p:txBody>
      </p:sp>
      <p:sp>
        <p:nvSpPr>
          <p:cNvPr id="451" name="Google Shape;451;p46"/>
          <p:cNvSpPr txBox="1"/>
          <p:nvPr/>
        </p:nvSpPr>
        <p:spPr>
          <a:xfrm>
            <a:off x="7809450" y="126975"/>
            <a:ext cx="701400" cy="447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fr-FR" sz="1800" u="none" cap="none" strike="noStrike">
                <a:solidFill>
                  <a:srgbClr val="980000"/>
                </a:solidFill>
                <a:latin typeface="Arial"/>
                <a:ea typeface="Arial"/>
                <a:cs typeface="Arial"/>
                <a:sym typeface="Arial"/>
              </a:rPr>
              <a:t>BDE</a:t>
            </a:r>
            <a:endParaRPr b="0" i="0" sz="1800" u="none" cap="none" strike="noStrike">
              <a:solidFill>
                <a:srgbClr val="980000"/>
              </a:solidFill>
              <a:latin typeface="Arial"/>
              <a:ea typeface="Arial"/>
              <a:cs typeface="Arial"/>
              <a:sym typeface="Arial"/>
            </a:endParaRPr>
          </a:p>
        </p:txBody>
      </p:sp>
      <p:pic>
        <p:nvPicPr>
          <p:cNvPr id="452" name="Google Shape;452;p46"/>
          <p:cNvPicPr preferRelativeResize="0"/>
          <p:nvPr/>
        </p:nvPicPr>
        <p:blipFill rotWithShape="1">
          <a:blip r:embed="rId3">
            <a:alphaModFix/>
          </a:blip>
          <a:srcRect b="0" l="0" r="0" t="0"/>
          <a:stretch/>
        </p:blipFill>
        <p:spPr>
          <a:xfrm>
            <a:off x="8460650" y="-5665"/>
            <a:ext cx="593825" cy="712590"/>
          </a:xfrm>
          <a:prstGeom prst="rect">
            <a:avLst/>
          </a:prstGeom>
          <a:noFill/>
          <a:ln>
            <a:noFill/>
          </a:ln>
        </p:spPr>
      </p:pic>
      <p:sp>
        <p:nvSpPr>
          <p:cNvPr id="453" name="Google Shape;453;p46"/>
          <p:cNvSpPr txBox="1"/>
          <p:nvPr/>
        </p:nvSpPr>
        <p:spPr>
          <a:xfrm>
            <a:off x="400400" y="907550"/>
            <a:ext cx="6416400" cy="3449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fr-FR" sz="1400" u="none" cap="none" strike="noStrike">
                <a:solidFill>
                  <a:srgbClr val="000000"/>
                </a:solidFill>
                <a:latin typeface="Arial"/>
                <a:ea typeface="Arial"/>
                <a:cs typeface="Arial"/>
                <a:sym typeface="Arial"/>
              </a:rPr>
              <a:t>Caractéristiques</a:t>
            </a:r>
            <a:endParaRPr b="1"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fr-FR" sz="1400" u="none" cap="none" strike="noStrike">
                <a:solidFill>
                  <a:srgbClr val="000000"/>
                </a:solidFill>
                <a:latin typeface="Arial"/>
                <a:ea typeface="Arial"/>
                <a:cs typeface="Arial"/>
                <a:sym typeface="Arial"/>
              </a:rPr>
              <a:t>→ Ratio de pédale : 3.3</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fr-FR" sz="1400" u="none" cap="none" strike="noStrike">
                <a:solidFill>
                  <a:srgbClr val="000000"/>
                </a:solidFill>
                <a:latin typeface="Arial"/>
                <a:ea typeface="Arial"/>
                <a:cs typeface="Arial"/>
                <a:sym typeface="Arial"/>
              </a:rPr>
              <a:t>→ Force sur la pédale pour bloquer les 4 roues : 38 kg  </a:t>
            </a:r>
            <a:r>
              <a:rPr b="0" i="1" lang="fr-FR" sz="1400" u="none" cap="none" strike="noStrike">
                <a:solidFill>
                  <a:srgbClr val="000000"/>
                </a:solidFill>
                <a:latin typeface="Arial"/>
                <a:ea typeface="Arial"/>
                <a:cs typeface="Arial"/>
                <a:sym typeface="Arial"/>
              </a:rPr>
              <a:t>(Vulcanix : 43 kg)</a:t>
            </a:r>
            <a:endParaRPr b="0" i="1"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fr-FR" sz="1400" u="none" cap="none" strike="noStrike">
                <a:solidFill>
                  <a:srgbClr val="000000"/>
                </a:solidFill>
                <a:latin typeface="Arial"/>
                <a:ea typeface="Arial"/>
                <a:cs typeface="Arial"/>
                <a:sym typeface="Arial"/>
              </a:rPr>
              <a:t>→ Course du câble d’accélérateur : 24 mm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fr-FR" sz="1400" u="none" cap="none" strike="noStrike">
                <a:solidFill>
                  <a:srgbClr val="000000"/>
                </a:solidFill>
                <a:latin typeface="Arial"/>
                <a:ea typeface="Arial"/>
                <a:cs typeface="Arial"/>
                <a:sym typeface="Arial"/>
              </a:rPr>
              <a:t>→ Angle de débattement de la pédale d’accélérateur : 17°  </a:t>
            </a:r>
            <a:r>
              <a:rPr b="0" i="1" lang="fr-FR" sz="1400" u="none" cap="none" strike="noStrike">
                <a:solidFill>
                  <a:srgbClr val="000000"/>
                </a:solidFill>
                <a:latin typeface="Arial"/>
                <a:ea typeface="Arial"/>
                <a:cs typeface="Arial"/>
                <a:sym typeface="Arial"/>
              </a:rPr>
              <a:t>(Vulcanix : 20°)</a:t>
            </a:r>
            <a:endParaRPr b="0" i="1"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i="1" lang="fr-FR"/>
              <a:t>	Max : 23° ; Min : 16° </a:t>
            </a:r>
            <a:endParaRPr i="1"/>
          </a:p>
          <a:p>
            <a:pPr indent="0" lvl="0" marL="0" marR="0" rtl="0" algn="l">
              <a:lnSpc>
                <a:spcPct val="100000"/>
              </a:lnSpc>
              <a:spcBef>
                <a:spcPts val="0"/>
              </a:spcBef>
              <a:spcAft>
                <a:spcPts val="0"/>
              </a:spcAft>
              <a:buClr>
                <a:srgbClr val="000000"/>
              </a:buClr>
              <a:buSzPts val="1400"/>
              <a:buFont typeface="Arial"/>
              <a:buNone/>
            </a:pPr>
            <a:r>
              <a:rPr lang="fr-FR"/>
              <a:t>→ Réglable en profondeur de 150 mm</a:t>
            </a:r>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1" i="0" lang="fr-FR" sz="1400" u="none" cap="none" strike="noStrike">
                <a:solidFill>
                  <a:srgbClr val="000000"/>
                </a:solidFill>
                <a:latin typeface="Arial"/>
                <a:ea typeface="Arial"/>
                <a:cs typeface="Arial"/>
                <a:sym typeface="Arial"/>
              </a:rPr>
              <a:t>Rappel</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fr-FR" sz="1400" u="none" cap="none" strike="noStrike">
                <a:solidFill>
                  <a:srgbClr val="000000"/>
                </a:solidFill>
                <a:latin typeface="Arial"/>
                <a:ea typeface="Arial"/>
                <a:cs typeface="Arial"/>
                <a:sym typeface="Arial"/>
              </a:rPr>
              <a:t>→ Système de rail pour réglage rapide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fr-FR" sz="1400" u="none" cap="none" strike="noStrike">
                <a:solidFill>
                  <a:schemeClr val="dk1"/>
                </a:solidFill>
                <a:latin typeface="Arial"/>
                <a:ea typeface="Arial"/>
                <a:cs typeface="Arial"/>
                <a:sym typeface="Arial"/>
              </a:rPr>
              <a:t>→ Butée talon plus haute</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0" lang="fr-FR" sz="1400" u="none" cap="none" strike="noStrike">
                <a:solidFill>
                  <a:schemeClr val="dk1"/>
                </a:solidFill>
                <a:latin typeface="Arial"/>
                <a:ea typeface="Arial"/>
                <a:cs typeface="Arial"/>
                <a:sym typeface="Arial"/>
              </a:rPr>
              <a:t>→ Cale de bout de pied plus large</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fr-FR" sz="1400" u="none" cap="none" strike="noStrike">
                <a:solidFill>
                  <a:srgbClr val="000000"/>
                </a:solidFill>
                <a:latin typeface="Arial"/>
                <a:ea typeface="Arial"/>
                <a:cs typeface="Arial"/>
                <a:sym typeface="Arial"/>
              </a:rPr>
              <a:t>→ Réglage du brake over travel switch plus accessible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fr-FR" sz="1400" u="none" cap="none" strike="noStrike">
                <a:solidFill>
                  <a:srgbClr val="000000"/>
                </a:solidFill>
                <a:latin typeface="Arial"/>
                <a:ea typeface="Arial"/>
                <a:cs typeface="Arial"/>
                <a:sym typeface="Arial"/>
              </a:rPr>
              <a:t>→ Gain de masse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fr-FR" sz="1400" u="none" cap="none" strike="noStrike">
                <a:solidFill>
                  <a:srgbClr val="000000"/>
                </a:solidFill>
                <a:latin typeface="Arial"/>
                <a:ea typeface="Arial"/>
                <a:cs typeface="Arial"/>
                <a:sym typeface="Arial"/>
              </a:rPr>
              <a:t>→ Réutilisation des pièces d’Olympix</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fr-FR" sz="1400" u="none" cap="none" strike="noStrike">
                <a:solidFill>
                  <a:srgbClr val="000000"/>
                </a:solidFill>
                <a:latin typeface="Arial"/>
                <a:ea typeface="Arial"/>
                <a:cs typeface="Arial"/>
                <a:sym typeface="Arial"/>
              </a:rPr>
              <a:t>→ Bocaux de liquide de frein plus petits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fr-FR" sz="1400" u="none" cap="none" strike="noStrike">
                <a:solidFill>
                  <a:srgbClr val="000000"/>
                </a:solidFill>
                <a:latin typeface="Arial"/>
                <a:ea typeface="Arial"/>
                <a:cs typeface="Arial"/>
                <a:sym typeface="Arial"/>
              </a:rPr>
              <a:t>→ Réglage du câble d’accélérateur plus facile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8" name="Shape 458"/>
        <p:cNvGrpSpPr/>
        <p:nvPr/>
      </p:nvGrpSpPr>
      <p:grpSpPr>
        <a:xfrm>
          <a:off x="0" y="0"/>
          <a:ext cx="0" cy="0"/>
          <a:chOff x="0" y="0"/>
          <a:chExt cx="0" cy="0"/>
        </a:xfrm>
      </p:grpSpPr>
      <p:sp>
        <p:nvSpPr>
          <p:cNvPr id="459" name="Google Shape;459;p47"/>
          <p:cNvSpPr txBox="1"/>
          <p:nvPr>
            <p:ph idx="12" type="sldNum"/>
          </p:nvPr>
        </p:nvSpPr>
        <p:spPr>
          <a:xfrm>
            <a:off x="8172400" y="4677984"/>
            <a:ext cx="936000" cy="3279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FF0000"/>
              </a:buClr>
              <a:buSzPts val="300"/>
              <a:buFont typeface="Calibri"/>
              <a:buNone/>
            </a:pPr>
            <a:fld id="{00000000-1234-1234-1234-123412341234}" type="slidenum">
              <a:rPr lang="fr-FR"/>
              <a:t>‹#›</a:t>
            </a:fld>
            <a:endParaRPr/>
          </a:p>
        </p:txBody>
      </p:sp>
      <p:sp>
        <p:nvSpPr>
          <p:cNvPr id="460" name="Google Shape;460;p47"/>
          <p:cNvSpPr txBox="1"/>
          <p:nvPr>
            <p:ph type="title"/>
          </p:nvPr>
        </p:nvSpPr>
        <p:spPr>
          <a:xfrm>
            <a:off x="0" y="19717"/>
            <a:ext cx="9144000" cy="661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800"/>
              <a:buNone/>
            </a:pPr>
            <a:r>
              <a:rPr lang="fr-FR"/>
              <a:t>Pédalier</a:t>
            </a:r>
            <a:endParaRPr/>
          </a:p>
        </p:txBody>
      </p:sp>
      <p:sp>
        <p:nvSpPr>
          <p:cNvPr id="461" name="Google Shape;461;p47"/>
          <p:cNvSpPr txBox="1"/>
          <p:nvPr/>
        </p:nvSpPr>
        <p:spPr>
          <a:xfrm>
            <a:off x="7809450" y="126975"/>
            <a:ext cx="701400" cy="447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fr-FR" sz="1800" u="none" cap="none" strike="noStrike">
                <a:solidFill>
                  <a:srgbClr val="980000"/>
                </a:solidFill>
                <a:latin typeface="Arial"/>
                <a:ea typeface="Arial"/>
                <a:cs typeface="Arial"/>
                <a:sym typeface="Arial"/>
              </a:rPr>
              <a:t>BDE</a:t>
            </a:r>
            <a:endParaRPr b="0" i="0" sz="1800" u="none" cap="none" strike="noStrike">
              <a:solidFill>
                <a:srgbClr val="980000"/>
              </a:solidFill>
              <a:latin typeface="Arial"/>
              <a:ea typeface="Arial"/>
              <a:cs typeface="Arial"/>
              <a:sym typeface="Arial"/>
            </a:endParaRPr>
          </a:p>
        </p:txBody>
      </p:sp>
      <p:pic>
        <p:nvPicPr>
          <p:cNvPr id="462" name="Google Shape;462;p47"/>
          <p:cNvPicPr preferRelativeResize="0"/>
          <p:nvPr/>
        </p:nvPicPr>
        <p:blipFill rotWithShape="1">
          <a:blip r:embed="rId3">
            <a:alphaModFix/>
          </a:blip>
          <a:srcRect b="0" l="0" r="0" t="0"/>
          <a:stretch/>
        </p:blipFill>
        <p:spPr>
          <a:xfrm>
            <a:off x="8460650" y="-5665"/>
            <a:ext cx="593825" cy="712590"/>
          </a:xfrm>
          <a:prstGeom prst="rect">
            <a:avLst/>
          </a:prstGeom>
          <a:noFill/>
          <a:ln>
            <a:noFill/>
          </a:ln>
        </p:spPr>
      </p:pic>
      <p:pic>
        <p:nvPicPr>
          <p:cNvPr id="463" name="Google Shape;463;p47"/>
          <p:cNvPicPr preferRelativeResize="0"/>
          <p:nvPr/>
        </p:nvPicPr>
        <p:blipFill>
          <a:blip r:embed="rId4">
            <a:alphaModFix/>
          </a:blip>
          <a:stretch>
            <a:fillRect/>
          </a:stretch>
        </p:blipFill>
        <p:spPr>
          <a:xfrm>
            <a:off x="5189350" y="1283375"/>
            <a:ext cx="3865126" cy="2576750"/>
          </a:xfrm>
          <a:prstGeom prst="rect">
            <a:avLst/>
          </a:prstGeom>
          <a:noFill/>
          <a:ln>
            <a:noFill/>
          </a:ln>
        </p:spPr>
      </p:pic>
      <p:pic>
        <p:nvPicPr>
          <p:cNvPr id="464" name="Google Shape;464;p47"/>
          <p:cNvPicPr preferRelativeResize="0"/>
          <p:nvPr/>
        </p:nvPicPr>
        <p:blipFill>
          <a:blip r:embed="rId5">
            <a:alphaModFix/>
          </a:blip>
          <a:stretch>
            <a:fillRect/>
          </a:stretch>
        </p:blipFill>
        <p:spPr>
          <a:xfrm>
            <a:off x="142125" y="1278304"/>
            <a:ext cx="4929300" cy="2586877"/>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9" name="Shape 469"/>
        <p:cNvGrpSpPr/>
        <p:nvPr/>
      </p:nvGrpSpPr>
      <p:grpSpPr>
        <a:xfrm>
          <a:off x="0" y="0"/>
          <a:ext cx="0" cy="0"/>
          <a:chOff x="0" y="0"/>
          <a:chExt cx="0" cy="0"/>
        </a:xfrm>
      </p:grpSpPr>
      <p:sp>
        <p:nvSpPr>
          <p:cNvPr id="470" name="Google Shape;470;p48"/>
          <p:cNvSpPr txBox="1"/>
          <p:nvPr>
            <p:ph idx="12" type="sldNum"/>
          </p:nvPr>
        </p:nvSpPr>
        <p:spPr>
          <a:xfrm>
            <a:off x="8172400" y="4677984"/>
            <a:ext cx="936000" cy="3279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FF0000"/>
              </a:buClr>
              <a:buSzPts val="300"/>
              <a:buFont typeface="Calibri"/>
              <a:buNone/>
            </a:pPr>
            <a:fld id="{00000000-1234-1234-1234-123412341234}" type="slidenum">
              <a:rPr lang="fr-FR"/>
              <a:t>‹#›</a:t>
            </a:fld>
            <a:endParaRPr/>
          </a:p>
        </p:txBody>
      </p:sp>
      <p:sp>
        <p:nvSpPr>
          <p:cNvPr id="471" name="Google Shape;471;p48"/>
          <p:cNvSpPr txBox="1"/>
          <p:nvPr>
            <p:ph type="title"/>
          </p:nvPr>
        </p:nvSpPr>
        <p:spPr>
          <a:xfrm>
            <a:off x="0" y="19717"/>
            <a:ext cx="9144000" cy="661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800"/>
              <a:buNone/>
            </a:pPr>
            <a:r>
              <a:rPr lang="fr-FR"/>
              <a:t>Pédalier</a:t>
            </a:r>
            <a:endParaRPr/>
          </a:p>
        </p:txBody>
      </p:sp>
      <p:sp>
        <p:nvSpPr>
          <p:cNvPr id="472" name="Google Shape;472;p48"/>
          <p:cNvSpPr txBox="1"/>
          <p:nvPr/>
        </p:nvSpPr>
        <p:spPr>
          <a:xfrm>
            <a:off x="7809450" y="126975"/>
            <a:ext cx="701400" cy="447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fr-FR" sz="1800" u="none" cap="none" strike="noStrike">
                <a:solidFill>
                  <a:srgbClr val="980000"/>
                </a:solidFill>
                <a:latin typeface="Arial"/>
                <a:ea typeface="Arial"/>
                <a:cs typeface="Arial"/>
                <a:sym typeface="Arial"/>
              </a:rPr>
              <a:t>BDE</a:t>
            </a:r>
            <a:endParaRPr b="0" i="0" sz="1800" u="none" cap="none" strike="noStrike">
              <a:solidFill>
                <a:srgbClr val="980000"/>
              </a:solidFill>
              <a:latin typeface="Arial"/>
              <a:ea typeface="Arial"/>
              <a:cs typeface="Arial"/>
              <a:sym typeface="Arial"/>
            </a:endParaRPr>
          </a:p>
        </p:txBody>
      </p:sp>
      <p:pic>
        <p:nvPicPr>
          <p:cNvPr id="473" name="Google Shape;473;p48"/>
          <p:cNvPicPr preferRelativeResize="0"/>
          <p:nvPr/>
        </p:nvPicPr>
        <p:blipFill rotWithShape="1">
          <a:blip r:embed="rId3">
            <a:alphaModFix/>
          </a:blip>
          <a:srcRect b="0" l="0" r="0" t="0"/>
          <a:stretch/>
        </p:blipFill>
        <p:spPr>
          <a:xfrm>
            <a:off x="8460650" y="-5665"/>
            <a:ext cx="593825" cy="712590"/>
          </a:xfrm>
          <a:prstGeom prst="rect">
            <a:avLst/>
          </a:prstGeom>
          <a:noFill/>
          <a:ln>
            <a:noFill/>
          </a:ln>
        </p:spPr>
      </p:pic>
      <p:sp>
        <p:nvSpPr>
          <p:cNvPr id="474" name="Google Shape;474;p48"/>
          <p:cNvSpPr txBox="1"/>
          <p:nvPr/>
        </p:nvSpPr>
        <p:spPr>
          <a:xfrm>
            <a:off x="0" y="1072150"/>
            <a:ext cx="7741200" cy="3401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b="0" i="0" lang="fr-FR" sz="1300" u="none" cap="none" strike="noStrike">
                <a:solidFill>
                  <a:srgbClr val="000000"/>
                </a:solidFill>
                <a:latin typeface="Arial"/>
                <a:ea typeface="Arial"/>
                <a:cs typeface="Arial"/>
                <a:sym typeface="Arial"/>
              </a:rPr>
              <a:t>→ </a:t>
            </a:r>
            <a:r>
              <a:rPr b="0" i="0" lang="fr-FR" sz="1300" u="sng" cap="none" strike="noStrike">
                <a:solidFill>
                  <a:srgbClr val="000000"/>
                </a:solidFill>
                <a:latin typeface="Arial"/>
                <a:ea typeface="Arial"/>
                <a:cs typeface="Arial"/>
                <a:sym typeface="Arial"/>
              </a:rPr>
              <a:t>Maîtres-cylindres Béringer</a:t>
            </a:r>
            <a:r>
              <a:rPr b="0" i="0" lang="fr-FR" sz="1300" u="none" cap="none" strike="noStrike">
                <a:solidFill>
                  <a:srgbClr val="000000"/>
                </a:solidFill>
                <a:latin typeface="Arial"/>
                <a:ea typeface="Arial"/>
                <a:cs typeface="Arial"/>
                <a:sym typeface="Arial"/>
              </a:rPr>
              <a:t> : 2 x MC127  (12.7mm)</a:t>
            </a:r>
            <a:r>
              <a:rPr b="0" i="0" lang="fr-FR" sz="1300" u="none" cap="none" strike="noStrike">
                <a:solidFill>
                  <a:schemeClr val="dk1"/>
                </a:solidFill>
                <a:latin typeface="Arial"/>
                <a:ea typeface="Arial"/>
                <a:cs typeface="Arial"/>
                <a:sym typeface="Arial"/>
              </a:rPr>
              <a:t>     </a:t>
            </a:r>
            <a:r>
              <a:rPr b="0" i="1" lang="fr-FR" sz="1300" u="none" cap="none" strike="noStrike">
                <a:solidFill>
                  <a:schemeClr val="dk1"/>
                </a:solidFill>
                <a:latin typeface="Arial"/>
                <a:ea typeface="Arial"/>
                <a:cs typeface="Arial"/>
                <a:sym typeface="Arial"/>
              </a:rPr>
              <a:t>Récupéré de la commande Vulcanix</a:t>
            </a:r>
            <a:endParaRPr b="0" i="1" sz="13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rPr b="0" i="0" lang="fr-FR" sz="1300" u="none" cap="none" strike="noStrike">
                <a:solidFill>
                  <a:schemeClr val="dk1"/>
                </a:solidFill>
                <a:latin typeface="Arial"/>
                <a:ea typeface="Arial"/>
                <a:cs typeface="Arial"/>
                <a:sym typeface="Arial"/>
              </a:rPr>
              <a:t>Masse : 13</a:t>
            </a:r>
            <a:r>
              <a:rPr lang="fr-FR" sz="1300">
                <a:solidFill>
                  <a:schemeClr val="dk1"/>
                </a:solidFill>
              </a:rPr>
              <a:t>5</a:t>
            </a:r>
            <a:r>
              <a:rPr b="0" i="0" lang="fr-FR" sz="1300" u="none" cap="none" strike="noStrike">
                <a:solidFill>
                  <a:schemeClr val="dk1"/>
                </a:solidFill>
                <a:latin typeface="Arial"/>
                <a:ea typeface="Arial"/>
                <a:cs typeface="Arial"/>
                <a:sym typeface="Arial"/>
              </a:rPr>
              <a:t> g</a:t>
            </a:r>
            <a:endParaRPr b="0" i="0" sz="13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rPr b="0" i="0" lang="fr-FR" sz="1300" u="none" cap="none" strike="noStrike">
                <a:solidFill>
                  <a:schemeClr val="dk1"/>
                </a:solidFill>
                <a:latin typeface="Arial"/>
                <a:ea typeface="Arial"/>
                <a:cs typeface="Arial"/>
                <a:sym typeface="Arial"/>
              </a:rPr>
              <a:t>Prix : </a:t>
            </a:r>
            <a:r>
              <a:rPr b="0" i="0" lang="fr-FR" sz="1300" u="none" cap="none" strike="sngStrike">
                <a:solidFill>
                  <a:schemeClr val="dk1"/>
                </a:solidFill>
                <a:latin typeface="Arial"/>
                <a:ea typeface="Arial"/>
                <a:cs typeface="Arial"/>
                <a:sym typeface="Arial"/>
              </a:rPr>
              <a:t>210€</a:t>
            </a:r>
            <a:endParaRPr b="0" i="0" sz="1300" u="none" cap="none" strike="sng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rPr b="0" i="0" lang="fr-FR" sz="1300" u="none" cap="none" strike="noStrike">
                <a:solidFill>
                  <a:srgbClr val="000000"/>
                </a:solidFill>
                <a:latin typeface="Arial"/>
                <a:ea typeface="Arial"/>
                <a:cs typeface="Arial"/>
                <a:sym typeface="Arial"/>
              </a:rPr>
              <a:t>→ </a:t>
            </a:r>
            <a:r>
              <a:rPr b="0" i="0" lang="fr-FR" sz="1300" u="sng" cap="none" strike="noStrike">
                <a:solidFill>
                  <a:srgbClr val="000000"/>
                </a:solidFill>
                <a:latin typeface="Arial"/>
                <a:ea typeface="Arial"/>
                <a:cs typeface="Arial"/>
                <a:sym typeface="Arial"/>
              </a:rPr>
              <a:t>Répartiteur de freinage Oreca</a:t>
            </a:r>
            <a:r>
              <a:rPr b="0" i="0" lang="fr-FR" sz="1300" u="none" cap="none" strike="noStrike">
                <a:solidFill>
                  <a:srgbClr val="000000"/>
                </a:solidFill>
                <a:latin typeface="Arial"/>
                <a:ea typeface="Arial"/>
                <a:cs typeface="Arial"/>
                <a:sym typeface="Arial"/>
              </a:rPr>
              <a:t>     </a:t>
            </a:r>
            <a:r>
              <a:rPr b="0" i="1" lang="fr-FR" sz="1300" u="none" cap="none" strike="noStrike">
                <a:solidFill>
                  <a:srgbClr val="000000"/>
                </a:solidFill>
                <a:latin typeface="Arial"/>
                <a:ea typeface="Arial"/>
                <a:cs typeface="Arial"/>
                <a:sym typeface="Arial"/>
              </a:rPr>
              <a:t>Récupéré sur Olympix</a:t>
            </a:r>
            <a:endParaRPr b="0" i="1" sz="13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rPr b="0" i="0" lang="fr-FR" sz="1300" u="none" cap="none" strike="noStrike">
                <a:solidFill>
                  <a:srgbClr val="000000"/>
                </a:solidFill>
                <a:latin typeface="Arial"/>
                <a:ea typeface="Arial"/>
                <a:cs typeface="Arial"/>
                <a:sym typeface="Arial"/>
              </a:rPr>
              <a:t>Masse : 200 g </a:t>
            </a:r>
            <a:endParaRPr b="0" i="0" sz="13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rPr b="0" i="0" lang="fr-FR" sz="1300" u="none" cap="none" strike="noStrike">
                <a:solidFill>
                  <a:srgbClr val="000000"/>
                </a:solidFill>
                <a:latin typeface="Arial"/>
                <a:ea typeface="Arial"/>
                <a:cs typeface="Arial"/>
                <a:sym typeface="Arial"/>
              </a:rPr>
              <a:t>Prix : </a:t>
            </a:r>
            <a:r>
              <a:rPr b="0" i="0" lang="fr-FR" sz="1300" u="none" cap="none" strike="sngStrike">
                <a:solidFill>
                  <a:srgbClr val="000000"/>
                </a:solidFill>
                <a:latin typeface="Arial"/>
                <a:ea typeface="Arial"/>
                <a:cs typeface="Arial"/>
                <a:sym typeface="Arial"/>
              </a:rPr>
              <a:t>40€</a:t>
            </a:r>
            <a:endParaRPr b="0" i="0" sz="1300" u="none" cap="none" strike="sng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rPr b="0" i="0" lang="fr-FR" sz="1300" u="none" cap="none" strike="noStrike">
                <a:solidFill>
                  <a:srgbClr val="000000"/>
                </a:solidFill>
                <a:latin typeface="Arial"/>
                <a:ea typeface="Arial"/>
                <a:cs typeface="Arial"/>
                <a:sym typeface="Arial"/>
              </a:rPr>
              <a:t>→ </a:t>
            </a:r>
            <a:r>
              <a:rPr b="0" i="0" lang="fr-FR" sz="1300" u="sng" cap="none" strike="noStrike">
                <a:solidFill>
                  <a:srgbClr val="000000"/>
                </a:solidFill>
                <a:latin typeface="Arial"/>
                <a:ea typeface="Arial"/>
                <a:cs typeface="Arial"/>
                <a:sym typeface="Arial"/>
              </a:rPr>
              <a:t>Cage à aiguille SKF</a:t>
            </a:r>
            <a:r>
              <a:rPr b="0" i="0" lang="fr-FR" sz="1300" u="none" cap="none" strike="noStrike">
                <a:solidFill>
                  <a:srgbClr val="000000"/>
                </a:solidFill>
                <a:latin typeface="Arial"/>
                <a:ea typeface="Arial"/>
                <a:cs typeface="Arial"/>
                <a:sym typeface="Arial"/>
              </a:rPr>
              <a:t> pour pivot </a:t>
            </a:r>
            <a:endParaRPr b="0" i="0" sz="13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rPr b="0" i="0" lang="fr-FR" sz="1300" u="none" cap="none" strike="noStrike">
                <a:solidFill>
                  <a:srgbClr val="000000"/>
                </a:solidFill>
                <a:latin typeface="Arial"/>
                <a:ea typeface="Arial"/>
                <a:cs typeface="Arial"/>
                <a:sym typeface="Arial"/>
              </a:rPr>
              <a:t>Prix &lt; 5€</a:t>
            </a:r>
            <a:endParaRPr b="0" i="0" sz="13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rPr b="0" i="0" lang="fr-FR" sz="1300" u="none" cap="none" strike="noStrike">
                <a:solidFill>
                  <a:srgbClr val="000000"/>
                </a:solidFill>
                <a:latin typeface="Arial"/>
                <a:ea typeface="Arial"/>
                <a:cs typeface="Arial"/>
                <a:sym typeface="Arial"/>
              </a:rPr>
              <a:t>→ </a:t>
            </a:r>
            <a:r>
              <a:rPr b="0" i="0" lang="fr-FR" sz="1300" u="sng" cap="none" strike="noStrike">
                <a:solidFill>
                  <a:srgbClr val="000000"/>
                </a:solidFill>
                <a:latin typeface="Arial"/>
                <a:ea typeface="Arial"/>
                <a:cs typeface="Arial"/>
                <a:sym typeface="Arial"/>
              </a:rPr>
              <a:t>Rondelle de butée SKF</a:t>
            </a:r>
            <a:r>
              <a:rPr b="0" i="0" lang="fr-FR" sz="1300" u="none" cap="none" strike="noStrike">
                <a:solidFill>
                  <a:srgbClr val="000000"/>
                </a:solidFill>
                <a:latin typeface="Arial"/>
                <a:ea typeface="Arial"/>
                <a:cs typeface="Arial"/>
                <a:sym typeface="Arial"/>
              </a:rPr>
              <a:t> pour pivot</a:t>
            </a:r>
            <a:endParaRPr b="0" i="0" sz="13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rPr b="0" i="0" lang="fr-FR" sz="1300" u="none" cap="none" strike="noStrike">
                <a:solidFill>
                  <a:srgbClr val="000000"/>
                </a:solidFill>
                <a:latin typeface="Arial"/>
                <a:ea typeface="Arial"/>
                <a:cs typeface="Arial"/>
                <a:sym typeface="Arial"/>
              </a:rPr>
              <a:t>Prix &lt; 5€</a:t>
            </a:r>
            <a:endParaRPr b="0" i="0" sz="13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rPr b="0" i="0" lang="fr-FR" sz="1300" u="none" cap="none" strike="noStrike">
                <a:solidFill>
                  <a:srgbClr val="000000"/>
                </a:solidFill>
                <a:latin typeface="Arial"/>
                <a:ea typeface="Arial"/>
                <a:cs typeface="Arial"/>
                <a:sym typeface="Arial"/>
              </a:rPr>
              <a:t>→ </a:t>
            </a:r>
            <a:r>
              <a:rPr b="0" i="0" lang="fr-FR" sz="1300" u="sng" cap="none" strike="noStrike">
                <a:solidFill>
                  <a:srgbClr val="000000"/>
                </a:solidFill>
                <a:latin typeface="Arial"/>
                <a:ea typeface="Arial"/>
                <a:cs typeface="Arial"/>
                <a:sym typeface="Arial"/>
              </a:rPr>
              <a:t>Brake Over Travel Switch</a:t>
            </a:r>
            <a:r>
              <a:rPr b="0" i="0" lang="fr-FR" sz="1300" u="none" cap="none" strike="noStrike">
                <a:solidFill>
                  <a:srgbClr val="000000"/>
                </a:solidFill>
                <a:latin typeface="Arial"/>
                <a:ea typeface="Arial"/>
                <a:cs typeface="Arial"/>
                <a:sym typeface="Arial"/>
              </a:rPr>
              <a:t> RS components </a:t>
            </a:r>
            <a:endParaRPr b="0" i="0" sz="13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rPr b="0" i="0" lang="fr-FR" sz="1300" u="none" cap="none" strike="noStrike">
                <a:solidFill>
                  <a:srgbClr val="000000"/>
                </a:solidFill>
                <a:latin typeface="Arial"/>
                <a:ea typeface="Arial"/>
                <a:cs typeface="Arial"/>
                <a:sym typeface="Arial"/>
              </a:rPr>
              <a:t>Prix : 16€</a:t>
            </a:r>
            <a:endParaRPr b="0" i="0" sz="13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rPr b="0" i="0" lang="fr-FR" sz="1300" u="none" cap="none" strike="noStrike">
                <a:solidFill>
                  <a:srgbClr val="000000"/>
                </a:solidFill>
                <a:latin typeface="Arial"/>
                <a:ea typeface="Arial"/>
                <a:cs typeface="Arial"/>
                <a:sym typeface="Arial"/>
              </a:rPr>
              <a:t>→ </a:t>
            </a:r>
            <a:r>
              <a:rPr b="0" i="0" lang="fr-FR" sz="1300" u="sng" cap="none" strike="noStrike">
                <a:solidFill>
                  <a:srgbClr val="000000"/>
                </a:solidFill>
                <a:latin typeface="Arial"/>
                <a:ea typeface="Arial"/>
                <a:cs typeface="Arial"/>
                <a:sym typeface="Arial"/>
              </a:rPr>
              <a:t>Bocaux liquide de frein </a:t>
            </a:r>
            <a:r>
              <a:rPr b="0" i="0" lang="fr-FR" sz="1300" u="none" cap="none" strike="noStrike">
                <a:solidFill>
                  <a:srgbClr val="000000"/>
                </a:solidFill>
                <a:latin typeface="Arial"/>
                <a:ea typeface="Arial"/>
                <a:cs typeface="Arial"/>
                <a:sym typeface="Arial"/>
              </a:rPr>
              <a:t>Béringer (15CC) </a:t>
            </a:r>
            <a:endParaRPr b="0" i="0" sz="13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rPr b="0" i="0" lang="fr-FR" sz="1300" u="none" cap="none" strike="noStrike">
                <a:solidFill>
                  <a:srgbClr val="000000"/>
                </a:solidFill>
                <a:latin typeface="Arial"/>
                <a:ea typeface="Arial"/>
                <a:cs typeface="Arial"/>
                <a:sym typeface="Arial"/>
              </a:rPr>
              <a:t>→ Cable, gaine, arrêt gaine, arrêt cable (Action Karting)</a:t>
            </a:r>
            <a:endParaRPr b="0" i="0" sz="13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rPr b="0" i="0" lang="fr-FR" sz="1300" u="none" cap="none" strike="noStrike">
                <a:solidFill>
                  <a:srgbClr val="000000"/>
                </a:solidFill>
                <a:latin typeface="Arial"/>
                <a:ea typeface="Arial"/>
                <a:cs typeface="Arial"/>
                <a:sym typeface="Arial"/>
              </a:rPr>
              <a:t>→ </a:t>
            </a:r>
            <a:r>
              <a:rPr b="0" i="0" lang="fr-FR" sz="1300" u="sng" cap="none" strike="noStrike">
                <a:solidFill>
                  <a:srgbClr val="000000"/>
                </a:solidFill>
                <a:latin typeface="Arial"/>
                <a:ea typeface="Arial"/>
                <a:cs typeface="Arial"/>
                <a:sym typeface="Arial"/>
              </a:rPr>
              <a:t>Visserie standard</a:t>
            </a:r>
            <a:r>
              <a:rPr b="0" i="0" lang="fr-FR" sz="1300" u="none" cap="none" strike="noStrike">
                <a:solidFill>
                  <a:srgbClr val="000000"/>
                </a:solidFill>
                <a:latin typeface="Arial"/>
                <a:ea typeface="Arial"/>
                <a:cs typeface="Arial"/>
                <a:sym typeface="Arial"/>
              </a:rPr>
              <a:t> (grade 8.8) et une vis </a:t>
            </a:r>
            <a:r>
              <a:rPr b="0" i="0" lang="fr-FR" sz="1300" u="sng" cap="none" strike="noStrike">
                <a:solidFill>
                  <a:srgbClr val="000000"/>
                </a:solidFill>
                <a:latin typeface="Arial"/>
                <a:ea typeface="Arial"/>
                <a:cs typeface="Arial"/>
                <a:sym typeface="Arial"/>
              </a:rPr>
              <a:t>M6 grade 10.9</a:t>
            </a:r>
            <a:endParaRPr b="0" i="0" sz="13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rPr b="0" i="0" lang="fr-FR" sz="1300" u="none" cap="none" strike="noStrike">
                <a:solidFill>
                  <a:srgbClr val="000000"/>
                </a:solidFill>
                <a:latin typeface="Arial"/>
                <a:ea typeface="Arial"/>
                <a:cs typeface="Arial"/>
                <a:sym typeface="Arial"/>
              </a:rPr>
              <a:t> </a:t>
            </a:r>
            <a:endParaRPr b="0" i="0" sz="13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Arial"/>
              <a:ea typeface="Arial"/>
              <a:cs typeface="Arial"/>
              <a:sym typeface="Arial"/>
            </a:endParaRPr>
          </a:p>
        </p:txBody>
      </p:sp>
      <p:pic>
        <p:nvPicPr>
          <p:cNvPr id="475" name="Google Shape;475;p48"/>
          <p:cNvPicPr preferRelativeResize="0"/>
          <p:nvPr/>
        </p:nvPicPr>
        <p:blipFill rotWithShape="1">
          <a:blip r:embed="rId4">
            <a:alphaModFix/>
          </a:blip>
          <a:srcRect b="23671" l="20452" r="18403" t="23171"/>
          <a:stretch/>
        </p:blipFill>
        <p:spPr>
          <a:xfrm>
            <a:off x="2738875" y="2131337"/>
            <a:ext cx="701400" cy="605725"/>
          </a:xfrm>
          <a:prstGeom prst="rect">
            <a:avLst/>
          </a:prstGeom>
          <a:noFill/>
          <a:ln>
            <a:noFill/>
          </a:ln>
        </p:spPr>
      </p:pic>
      <p:pic>
        <p:nvPicPr>
          <p:cNvPr id="476" name="Google Shape;476;p48"/>
          <p:cNvPicPr preferRelativeResize="0"/>
          <p:nvPr/>
        </p:nvPicPr>
        <p:blipFill rotWithShape="1">
          <a:blip r:embed="rId5">
            <a:alphaModFix/>
          </a:blip>
          <a:srcRect b="0" l="0" r="0" t="0"/>
          <a:stretch/>
        </p:blipFill>
        <p:spPr>
          <a:xfrm>
            <a:off x="5545876" y="1624175"/>
            <a:ext cx="2334330" cy="1243800"/>
          </a:xfrm>
          <a:prstGeom prst="rect">
            <a:avLst/>
          </a:prstGeom>
          <a:noFill/>
          <a:ln>
            <a:noFill/>
          </a:ln>
        </p:spPr>
      </p:pic>
      <p:pic>
        <p:nvPicPr>
          <p:cNvPr id="477" name="Google Shape;477;p48"/>
          <p:cNvPicPr preferRelativeResize="0"/>
          <p:nvPr/>
        </p:nvPicPr>
        <p:blipFill rotWithShape="1">
          <a:blip r:embed="rId6">
            <a:alphaModFix/>
          </a:blip>
          <a:srcRect b="0" l="0" r="0" t="0"/>
          <a:stretch/>
        </p:blipFill>
        <p:spPr>
          <a:xfrm rot="5400000">
            <a:off x="7165002" y="1756074"/>
            <a:ext cx="2688625" cy="808025"/>
          </a:xfrm>
          <a:prstGeom prst="rect">
            <a:avLst/>
          </a:prstGeom>
          <a:noFill/>
          <a:ln>
            <a:noFill/>
          </a:ln>
        </p:spPr>
      </p:pic>
      <p:pic>
        <p:nvPicPr>
          <p:cNvPr id="478" name="Google Shape;478;p48"/>
          <p:cNvPicPr preferRelativeResize="0"/>
          <p:nvPr/>
        </p:nvPicPr>
        <p:blipFill rotWithShape="1">
          <a:blip r:embed="rId7">
            <a:alphaModFix/>
          </a:blip>
          <a:srcRect b="0" l="0" r="0" t="0"/>
          <a:stretch/>
        </p:blipFill>
        <p:spPr>
          <a:xfrm>
            <a:off x="3546713" y="2077888"/>
            <a:ext cx="1147116" cy="712600"/>
          </a:xfrm>
          <a:prstGeom prst="rect">
            <a:avLst/>
          </a:prstGeom>
          <a:noFill/>
          <a:ln>
            <a:noFill/>
          </a:ln>
        </p:spPr>
      </p:pic>
      <p:sp>
        <p:nvSpPr>
          <p:cNvPr id="479" name="Google Shape;479;p48"/>
          <p:cNvSpPr txBox="1"/>
          <p:nvPr/>
        </p:nvSpPr>
        <p:spPr>
          <a:xfrm>
            <a:off x="134300" y="815775"/>
            <a:ext cx="3675300" cy="327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fr-FR" sz="1400" u="none" cap="none" strike="noStrike">
                <a:solidFill>
                  <a:srgbClr val="000000"/>
                </a:solidFill>
                <a:latin typeface="Arial"/>
                <a:ea typeface="Arial"/>
                <a:cs typeface="Arial"/>
                <a:sym typeface="Arial"/>
              </a:rPr>
              <a:t>Éléments non fabriqués</a:t>
            </a:r>
            <a:endParaRPr b="1" i="0" sz="1400" u="none" cap="none" strike="noStrike">
              <a:solidFill>
                <a:srgbClr val="000000"/>
              </a:solidFill>
              <a:latin typeface="Arial"/>
              <a:ea typeface="Arial"/>
              <a:cs typeface="Arial"/>
              <a:sym typeface="Arial"/>
            </a:endParaRPr>
          </a:p>
        </p:txBody>
      </p:sp>
      <p:pic>
        <p:nvPicPr>
          <p:cNvPr id="480" name="Google Shape;480;p48"/>
          <p:cNvPicPr preferRelativeResize="0"/>
          <p:nvPr/>
        </p:nvPicPr>
        <p:blipFill rotWithShape="1">
          <a:blip r:embed="rId8">
            <a:alphaModFix/>
          </a:blip>
          <a:srcRect b="0" l="0" r="0" t="0"/>
          <a:stretch/>
        </p:blipFill>
        <p:spPr>
          <a:xfrm>
            <a:off x="4035450" y="2867975"/>
            <a:ext cx="1457100" cy="8993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5" name="Shape 485"/>
        <p:cNvGrpSpPr/>
        <p:nvPr/>
      </p:nvGrpSpPr>
      <p:grpSpPr>
        <a:xfrm>
          <a:off x="0" y="0"/>
          <a:ext cx="0" cy="0"/>
          <a:chOff x="0" y="0"/>
          <a:chExt cx="0" cy="0"/>
        </a:xfrm>
      </p:grpSpPr>
      <p:sp>
        <p:nvSpPr>
          <p:cNvPr id="486" name="Google Shape;486;p49"/>
          <p:cNvSpPr txBox="1"/>
          <p:nvPr>
            <p:ph idx="12" type="sldNum"/>
          </p:nvPr>
        </p:nvSpPr>
        <p:spPr>
          <a:xfrm>
            <a:off x="8172400" y="4677984"/>
            <a:ext cx="936000" cy="3279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FF0000"/>
              </a:buClr>
              <a:buSzPts val="300"/>
              <a:buFont typeface="Calibri"/>
              <a:buNone/>
            </a:pPr>
            <a:fld id="{00000000-1234-1234-1234-123412341234}" type="slidenum">
              <a:rPr lang="fr-FR"/>
              <a:t>‹#›</a:t>
            </a:fld>
            <a:endParaRPr/>
          </a:p>
        </p:txBody>
      </p:sp>
      <p:sp>
        <p:nvSpPr>
          <p:cNvPr id="487" name="Google Shape;487;p49"/>
          <p:cNvSpPr txBox="1"/>
          <p:nvPr>
            <p:ph type="title"/>
          </p:nvPr>
        </p:nvSpPr>
        <p:spPr>
          <a:xfrm>
            <a:off x="0" y="19717"/>
            <a:ext cx="9144000" cy="661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800"/>
              <a:buNone/>
            </a:pPr>
            <a:r>
              <a:rPr lang="fr-FR"/>
              <a:t>Pédalier</a:t>
            </a:r>
            <a:endParaRPr/>
          </a:p>
        </p:txBody>
      </p:sp>
      <p:sp>
        <p:nvSpPr>
          <p:cNvPr id="488" name="Google Shape;488;p49"/>
          <p:cNvSpPr txBox="1"/>
          <p:nvPr/>
        </p:nvSpPr>
        <p:spPr>
          <a:xfrm>
            <a:off x="7809450" y="126975"/>
            <a:ext cx="701400" cy="447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fr-FR" sz="1800" u="none" cap="none" strike="noStrike">
                <a:solidFill>
                  <a:srgbClr val="980000"/>
                </a:solidFill>
                <a:latin typeface="Arial"/>
                <a:ea typeface="Arial"/>
                <a:cs typeface="Arial"/>
                <a:sym typeface="Arial"/>
              </a:rPr>
              <a:t>BDE</a:t>
            </a:r>
            <a:endParaRPr b="0" i="0" sz="1800" u="none" cap="none" strike="noStrike">
              <a:solidFill>
                <a:srgbClr val="980000"/>
              </a:solidFill>
              <a:latin typeface="Arial"/>
              <a:ea typeface="Arial"/>
              <a:cs typeface="Arial"/>
              <a:sym typeface="Arial"/>
            </a:endParaRPr>
          </a:p>
        </p:txBody>
      </p:sp>
      <p:pic>
        <p:nvPicPr>
          <p:cNvPr id="489" name="Google Shape;489;p49"/>
          <p:cNvPicPr preferRelativeResize="0"/>
          <p:nvPr/>
        </p:nvPicPr>
        <p:blipFill rotWithShape="1">
          <a:blip r:embed="rId3">
            <a:alphaModFix/>
          </a:blip>
          <a:srcRect b="0" l="0" r="0" t="0"/>
          <a:stretch/>
        </p:blipFill>
        <p:spPr>
          <a:xfrm>
            <a:off x="8460650" y="-5665"/>
            <a:ext cx="593825" cy="712590"/>
          </a:xfrm>
          <a:prstGeom prst="rect">
            <a:avLst/>
          </a:prstGeom>
          <a:noFill/>
          <a:ln>
            <a:noFill/>
          </a:ln>
        </p:spPr>
      </p:pic>
      <p:sp>
        <p:nvSpPr>
          <p:cNvPr id="490" name="Google Shape;490;p49"/>
          <p:cNvSpPr txBox="1"/>
          <p:nvPr/>
        </p:nvSpPr>
        <p:spPr>
          <a:xfrm>
            <a:off x="134300" y="815775"/>
            <a:ext cx="5851200" cy="327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fr-FR" sz="1400" u="none" cap="none" strike="noStrike">
                <a:solidFill>
                  <a:srgbClr val="000000"/>
                </a:solidFill>
                <a:latin typeface="Arial"/>
                <a:ea typeface="Arial"/>
                <a:cs typeface="Arial"/>
                <a:sym typeface="Arial"/>
              </a:rPr>
              <a:t>Éléments fabriqués (Par nous-mêmes pour des coûts réduits) </a:t>
            </a:r>
            <a:endParaRPr b="1" i="0" sz="1400" u="none" cap="none" strike="noStrike">
              <a:solidFill>
                <a:srgbClr val="000000"/>
              </a:solidFill>
              <a:latin typeface="Arial"/>
              <a:ea typeface="Arial"/>
              <a:cs typeface="Arial"/>
              <a:sym typeface="Arial"/>
            </a:endParaRPr>
          </a:p>
        </p:txBody>
      </p:sp>
      <p:sp>
        <p:nvSpPr>
          <p:cNvPr id="491" name="Google Shape;491;p49"/>
          <p:cNvSpPr txBox="1"/>
          <p:nvPr/>
        </p:nvSpPr>
        <p:spPr>
          <a:xfrm>
            <a:off x="134300" y="1071800"/>
            <a:ext cx="3880800" cy="3449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fr-FR" sz="1400" u="sng" cap="none" strike="noStrike">
                <a:solidFill>
                  <a:srgbClr val="000000"/>
                </a:solidFill>
                <a:latin typeface="Arial"/>
                <a:ea typeface="Arial"/>
                <a:cs typeface="Arial"/>
                <a:sym typeface="Arial"/>
              </a:rPr>
              <a:t>→ </a:t>
            </a:r>
            <a:r>
              <a:rPr lang="fr-FR" u="sng"/>
              <a:t>Tube à section carrée </a:t>
            </a:r>
            <a:endParaRPr b="0" i="0" sz="1400" u="sng"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fr-FR" sz="1400" u="none" cap="none" strike="noStrike">
                <a:solidFill>
                  <a:srgbClr val="000000"/>
                </a:solidFill>
                <a:latin typeface="Arial"/>
                <a:ea typeface="Arial"/>
                <a:cs typeface="Arial"/>
                <a:sym typeface="Arial"/>
              </a:rPr>
              <a:t>Matière : Aluminium 6060 T6  (20x20x2)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fr-FR" sz="1400" u="none" cap="none" strike="noStrike">
                <a:solidFill>
                  <a:srgbClr val="000000"/>
                </a:solidFill>
                <a:latin typeface="Arial"/>
                <a:ea typeface="Arial"/>
                <a:cs typeface="Arial"/>
                <a:sym typeface="Arial"/>
              </a:rPr>
              <a:t>Masse : </a:t>
            </a:r>
            <a:r>
              <a:rPr lang="fr-FR"/>
              <a:t>95</a:t>
            </a:r>
            <a:r>
              <a:rPr b="0" i="0" lang="fr-FR" sz="1400" u="none" cap="none" strike="noStrike">
                <a:solidFill>
                  <a:srgbClr val="000000"/>
                </a:solidFill>
                <a:latin typeface="Arial"/>
                <a:ea typeface="Arial"/>
                <a:cs typeface="Arial"/>
                <a:sym typeface="Arial"/>
              </a:rPr>
              <a:t> g</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fr-FR" sz="1400" u="none" cap="none" strike="noStrike">
                <a:solidFill>
                  <a:srgbClr val="000000"/>
                </a:solidFill>
                <a:latin typeface="Arial"/>
                <a:ea typeface="Arial"/>
                <a:cs typeface="Arial"/>
                <a:sym typeface="Arial"/>
              </a:rPr>
              <a:t>Process : Perceuse à colonne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fr-FR" sz="1400" u="sng" cap="none" strike="noStrike">
                <a:solidFill>
                  <a:srgbClr val="000000"/>
                </a:solidFill>
                <a:latin typeface="Arial"/>
                <a:ea typeface="Arial"/>
                <a:cs typeface="Arial"/>
                <a:sym typeface="Arial"/>
              </a:rPr>
              <a:t>→ Tube à section carrée</a:t>
            </a:r>
            <a:endParaRPr b="0" i="0" sz="1400" u="sng"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fr-FR" sz="1400" u="none" cap="none" strike="noStrike">
                <a:solidFill>
                  <a:srgbClr val="000000"/>
                </a:solidFill>
                <a:latin typeface="Arial"/>
                <a:ea typeface="Arial"/>
                <a:cs typeface="Arial"/>
                <a:sym typeface="Arial"/>
              </a:rPr>
              <a:t>Matière : Aluminium 6060 T6 (20x20x1.5)</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fr-FR" sz="1400" u="none" cap="none" strike="noStrike">
                <a:solidFill>
                  <a:srgbClr val="000000"/>
                </a:solidFill>
                <a:latin typeface="Arial"/>
                <a:ea typeface="Arial"/>
                <a:cs typeface="Arial"/>
                <a:sym typeface="Arial"/>
              </a:rPr>
              <a:t>Masse : 35 g</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fr-FR" sz="1400" u="none" cap="none" strike="noStrike">
                <a:solidFill>
                  <a:srgbClr val="000000"/>
                </a:solidFill>
                <a:latin typeface="Arial"/>
                <a:ea typeface="Arial"/>
                <a:cs typeface="Arial"/>
                <a:sym typeface="Arial"/>
              </a:rPr>
              <a:t>Process : Contre-perçage, perceuse à colonne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fr-FR" sz="1400" u="none" cap="none" strike="noStrike">
                <a:solidFill>
                  <a:srgbClr val="000000"/>
                </a:solidFill>
                <a:latin typeface="Arial"/>
                <a:ea typeface="Arial"/>
                <a:cs typeface="Arial"/>
                <a:sym typeface="Arial"/>
              </a:rPr>
              <a:t>→ Support gaine du cable d’accélérateur</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fr-FR" sz="1400" u="none" cap="none" strike="noStrike">
                <a:solidFill>
                  <a:srgbClr val="000000"/>
                </a:solidFill>
                <a:latin typeface="Arial"/>
                <a:ea typeface="Arial"/>
                <a:cs typeface="Arial"/>
                <a:sym typeface="Arial"/>
              </a:rPr>
              <a:t>Matière : Rond aluminium (diamètre 4)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fr-FR" sz="1400" u="none" cap="none" strike="noStrike">
                <a:solidFill>
                  <a:srgbClr val="000000"/>
                </a:solidFill>
                <a:latin typeface="Arial"/>
                <a:ea typeface="Arial"/>
                <a:cs typeface="Arial"/>
                <a:sym typeface="Arial"/>
              </a:rPr>
              <a:t>Masse : </a:t>
            </a:r>
            <a:r>
              <a:rPr lang="fr-FR"/>
              <a:t>5</a:t>
            </a:r>
            <a:r>
              <a:rPr b="0" i="0" lang="fr-FR" sz="1400" u="none" cap="none" strike="noStrike">
                <a:solidFill>
                  <a:srgbClr val="000000"/>
                </a:solidFill>
                <a:latin typeface="Arial"/>
                <a:ea typeface="Arial"/>
                <a:cs typeface="Arial"/>
                <a:sym typeface="Arial"/>
              </a:rPr>
              <a:t> g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fr-FR" sz="1400" u="none" cap="none" strike="noStrike">
                <a:solidFill>
                  <a:srgbClr val="000000"/>
                </a:solidFill>
                <a:latin typeface="Arial"/>
                <a:ea typeface="Arial"/>
                <a:cs typeface="Arial"/>
                <a:sym typeface="Arial"/>
              </a:rPr>
              <a:t>Process : Cintrage, perçage, filetage</a:t>
            </a:r>
            <a:endParaRPr b="0" i="0" sz="1400" u="none" cap="none" strike="noStrike">
              <a:solidFill>
                <a:srgbClr val="000000"/>
              </a:solidFill>
              <a:latin typeface="Arial"/>
              <a:ea typeface="Arial"/>
              <a:cs typeface="Arial"/>
              <a:sym typeface="Arial"/>
            </a:endParaRPr>
          </a:p>
        </p:txBody>
      </p:sp>
      <p:pic>
        <p:nvPicPr>
          <p:cNvPr id="492" name="Google Shape;492;p49"/>
          <p:cNvPicPr preferRelativeResize="0"/>
          <p:nvPr/>
        </p:nvPicPr>
        <p:blipFill rotWithShape="1">
          <a:blip r:embed="rId4">
            <a:alphaModFix/>
          </a:blip>
          <a:srcRect b="0" l="0" r="0" t="0"/>
          <a:stretch/>
        </p:blipFill>
        <p:spPr>
          <a:xfrm>
            <a:off x="4229525" y="3551500"/>
            <a:ext cx="1868749" cy="1000050"/>
          </a:xfrm>
          <a:prstGeom prst="rect">
            <a:avLst/>
          </a:prstGeom>
          <a:noFill/>
          <a:ln>
            <a:noFill/>
          </a:ln>
        </p:spPr>
      </p:pic>
      <p:pic>
        <p:nvPicPr>
          <p:cNvPr id="493" name="Google Shape;493;p49"/>
          <p:cNvPicPr preferRelativeResize="0"/>
          <p:nvPr/>
        </p:nvPicPr>
        <p:blipFill>
          <a:blip r:embed="rId5">
            <a:alphaModFix/>
          </a:blip>
          <a:stretch>
            <a:fillRect/>
          </a:stretch>
        </p:blipFill>
        <p:spPr>
          <a:xfrm>
            <a:off x="4168200" y="1169350"/>
            <a:ext cx="2971739" cy="1112750"/>
          </a:xfrm>
          <a:prstGeom prst="rect">
            <a:avLst/>
          </a:prstGeom>
          <a:noFill/>
          <a:ln>
            <a:noFill/>
          </a:ln>
        </p:spPr>
      </p:pic>
      <p:pic>
        <p:nvPicPr>
          <p:cNvPr id="494" name="Google Shape;494;p49"/>
          <p:cNvPicPr preferRelativeResize="0"/>
          <p:nvPr/>
        </p:nvPicPr>
        <p:blipFill>
          <a:blip r:embed="rId6">
            <a:alphaModFix/>
          </a:blip>
          <a:stretch>
            <a:fillRect/>
          </a:stretch>
        </p:blipFill>
        <p:spPr>
          <a:xfrm flipH="1">
            <a:off x="4168200" y="2387624"/>
            <a:ext cx="2312664" cy="1058363"/>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9" name="Shape 499"/>
        <p:cNvGrpSpPr/>
        <p:nvPr/>
      </p:nvGrpSpPr>
      <p:grpSpPr>
        <a:xfrm>
          <a:off x="0" y="0"/>
          <a:ext cx="0" cy="0"/>
          <a:chOff x="0" y="0"/>
          <a:chExt cx="0" cy="0"/>
        </a:xfrm>
      </p:grpSpPr>
      <p:sp>
        <p:nvSpPr>
          <p:cNvPr id="500" name="Google Shape;500;p50"/>
          <p:cNvSpPr txBox="1"/>
          <p:nvPr>
            <p:ph idx="12" type="sldNum"/>
          </p:nvPr>
        </p:nvSpPr>
        <p:spPr>
          <a:xfrm>
            <a:off x="8172400" y="4677984"/>
            <a:ext cx="936000" cy="3279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FF0000"/>
              </a:buClr>
              <a:buSzPts val="300"/>
              <a:buFont typeface="Calibri"/>
              <a:buNone/>
            </a:pPr>
            <a:fld id="{00000000-1234-1234-1234-123412341234}" type="slidenum">
              <a:rPr lang="fr-FR"/>
              <a:t>‹#›</a:t>
            </a:fld>
            <a:endParaRPr/>
          </a:p>
        </p:txBody>
      </p:sp>
      <p:sp>
        <p:nvSpPr>
          <p:cNvPr id="501" name="Google Shape;501;p50"/>
          <p:cNvSpPr txBox="1"/>
          <p:nvPr>
            <p:ph type="title"/>
          </p:nvPr>
        </p:nvSpPr>
        <p:spPr>
          <a:xfrm>
            <a:off x="0" y="19717"/>
            <a:ext cx="9144000" cy="661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800"/>
              <a:buNone/>
            </a:pPr>
            <a:r>
              <a:rPr lang="fr-FR"/>
              <a:t>Pédalier</a:t>
            </a:r>
            <a:endParaRPr/>
          </a:p>
        </p:txBody>
      </p:sp>
      <p:sp>
        <p:nvSpPr>
          <p:cNvPr id="502" name="Google Shape;502;p50"/>
          <p:cNvSpPr txBox="1"/>
          <p:nvPr/>
        </p:nvSpPr>
        <p:spPr>
          <a:xfrm>
            <a:off x="7809450" y="126975"/>
            <a:ext cx="701400" cy="447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fr-FR" sz="1800" u="none" cap="none" strike="noStrike">
                <a:solidFill>
                  <a:srgbClr val="980000"/>
                </a:solidFill>
                <a:latin typeface="Arial"/>
                <a:ea typeface="Arial"/>
                <a:cs typeface="Arial"/>
                <a:sym typeface="Arial"/>
              </a:rPr>
              <a:t>BDE</a:t>
            </a:r>
            <a:endParaRPr b="0" i="0" sz="1800" u="none" cap="none" strike="noStrike">
              <a:solidFill>
                <a:srgbClr val="980000"/>
              </a:solidFill>
              <a:latin typeface="Arial"/>
              <a:ea typeface="Arial"/>
              <a:cs typeface="Arial"/>
              <a:sym typeface="Arial"/>
            </a:endParaRPr>
          </a:p>
        </p:txBody>
      </p:sp>
      <p:pic>
        <p:nvPicPr>
          <p:cNvPr id="503" name="Google Shape;503;p50"/>
          <p:cNvPicPr preferRelativeResize="0"/>
          <p:nvPr/>
        </p:nvPicPr>
        <p:blipFill rotWithShape="1">
          <a:blip r:embed="rId3">
            <a:alphaModFix/>
          </a:blip>
          <a:srcRect b="0" l="0" r="0" t="0"/>
          <a:stretch/>
        </p:blipFill>
        <p:spPr>
          <a:xfrm>
            <a:off x="8460650" y="-5665"/>
            <a:ext cx="593825" cy="712590"/>
          </a:xfrm>
          <a:prstGeom prst="rect">
            <a:avLst/>
          </a:prstGeom>
          <a:noFill/>
          <a:ln>
            <a:noFill/>
          </a:ln>
        </p:spPr>
      </p:pic>
      <p:sp>
        <p:nvSpPr>
          <p:cNvPr id="504" name="Google Shape;504;p50"/>
          <p:cNvSpPr txBox="1"/>
          <p:nvPr/>
        </p:nvSpPr>
        <p:spPr>
          <a:xfrm>
            <a:off x="134300" y="815775"/>
            <a:ext cx="5851200" cy="327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fr-FR" sz="1400" u="none" cap="none" strike="noStrike">
                <a:solidFill>
                  <a:srgbClr val="000000"/>
                </a:solidFill>
                <a:latin typeface="Arial"/>
                <a:ea typeface="Arial"/>
                <a:cs typeface="Arial"/>
                <a:sym typeface="Arial"/>
              </a:rPr>
              <a:t>Éléments fabriqués (Par les partenaires) </a:t>
            </a:r>
            <a:endParaRPr b="1" i="0" sz="1400" u="none" cap="none" strike="noStrike">
              <a:solidFill>
                <a:srgbClr val="000000"/>
              </a:solidFill>
              <a:latin typeface="Arial"/>
              <a:ea typeface="Arial"/>
              <a:cs typeface="Arial"/>
              <a:sym typeface="Arial"/>
            </a:endParaRPr>
          </a:p>
        </p:txBody>
      </p:sp>
      <p:sp>
        <p:nvSpPr>
          <p:cNvPr id="505" name="Google Shape;505;p50"/>
          <p:cNvSpPr txBox="1"/>
          <p:nvPr/>
        </p:nvSpPr>
        <p:spPr>
          <a:xfrm>
            <a:off x="89575" y="1156550"/>
            <a:ext cx="3468900" cy="1237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fr-FR" sz="1400" u="sng" cap="none" strike="noStrike">
                <a:solidFill>
                  <a:srgbClr val="000000"/>
                </a:solidFill>
                <a:latin typeface="Arial"/>
                <a:ea typeface="Arial"/>
                <a:cs typeface="Arial"/>
                <a:sym typeface="Arial"/>
              </a:rPr>
              <a:t>→ Branche pédale de frein</a:t>
            </a:r>
            <a:endParaRPr b="0" i="0" sz="1400" u="sng"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fr-FR" sz="1400" u="none" cap="none" strike="noStrike">
                <a:solidFill>
                  <a:srgbClr val="000000"/>
                </a:solidFill>
                <a:latin typeface="Arial"/>
                <a:ea typeface="Arial"/>
                <a:cs typeface="Arial"/>
                <a:sym typeface="Arial"/>
              </a:rPr>
              <a:t>Matière : </a:t>
            </a:r>
            <a:r>
              <a:rPr b="0" i="0" lang="fr-FR" sz="1400" u="none" cap="none" strike="noStrike">
                <a:solidFill>
                  <a:schemeClr val="dk1"/>
                </a:solidFill>
                <a:latin typeface="Arial"/>
                <a:ea typeface="Arial"/>
                <a:cs typeface="Arial"/>
                <a:sym typeface="Arial"/>
              </a:rPr>
              <a:t>Aluminium 2017A T4</a:t>
            </a:r>
            <a:r>
              <a:rPr b="0" i="0" lang="fr-FR" sz="1400" u="none" cap="none" strike="noStrike">
                <a:solidFill>
                  <a:srgbClr val="000000"/>
                </a:solidFill>
                <a:latin typeface="Arial"/>
                <a:ea typeface="Arial"/>
                <a:cs typeface="Arial"/>
                <a:sym typeface="Arial"/>
              </a:rPr>
              <a:t> (26</a:t>
            </a:r>
            <a:r>
              <a:rPr lang="fr-FR"/>
              <a:t>0 MPa)</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fr-FR" sz="1400" u="none" cap="none" strike="noStrike">
                <a:solidFill>
                  <a:srgbClr val="000000"/>
                </a:solidFill>
                <a:latin typeface="Arial"/>
                <a:ea typeface="Arial"/>
                <a:cs typeface="Arial"/>
                <a:sym typeface="Arial"/>
              </a:rPr>
              <a:t>Masse :  9</a:t>
            </a:r>
            <a:r>
              <a:rPr lang="fr-FR"/>
              <a:t>5</a:t>
            </a:r>
            <a:r>
              <a:rPr b="0" i="0" lang="fr-FR" sz="1400" u="none" cap="none" strike="noStrike">
                <a:solidFill>
                  <a:srgbClr val="000000"/>
                </a:solidFill>
                <a:latin typeface="Arial"/>
                <a:ea typeface="Arial"/>
                <a:cs typeface="Arial"/>
                <a:sym typeface="Arial"/>
              </a:rPr>
              <a:t> g</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fr-FR" sz="1400" u="none" cap="none" strike="noStrike">
                <a:solidFill>
                  <a:srgbClr val="000000"/>
                </a:solidFill>
                <a:latin typeface="Arial"/>
                <a:ea typeface="Arial"/>
                <a:cs typeface="Arial"/>
                <a:sym typeface="Arial"/>
              </a:rPr>
              <a:t>Process : Usinage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fr-FR" sz="1400" u="none" cap="none" strike="noStrike">
                <a:solidFill>
                  <a:srgbClr val="000000"/>
                </a:solidFill>
                <a:latin typeface="Arial"/>
                <a:ea typeface="Arial"/>
                <a:cs typeface="Arial"/>
                <a:sym typeface="Arial"/>
              </a:rPr>
              <a:t>Partenaire : La Mache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06" name="Google Shape;506;p50"/>
          <p:cNvPicPr preferRelativeResize="0"/>
          <p:nvPr/>
        </p:nvPicPr>
        <p:blipFill rotWithShape="1">
          <a:blip r:embed="rId4">
            <a:alphaModFix/>
          </a:blip>
          <a:srcRect b="0" l="0" r="0" t="0"/>
          <a:stretch/>
        </p:blipFill>
        <p:spPr>
          <a:xfrm>
            <a:off x="3674388" y="845523"/>
            <a:ext cx="864775" cy="4194490"/>
          </a:xfrm>
          <a:prstGeom prst="rect">
            <a:avLst/>
          </a:prstGeom>
          <a:noFill/>
          <a:ln>
            <a:noFill/>
          </a:ln>
        </p:spPr>
      </p:pic>
      <p:pic>
        <p:nvPicPr>
          <p:cNvPr id="507" name="Google Shape;507;p50"/>
          <p:cNvPicPr preferRelativeResize="0"/>
          <p:nvPr/>
        </p:nvPicPr>
        <p:blipFill rotWithShape="1">
          <a:blip r:embed="rId5">
            <a:alphaModFix/>
          </a:blip>
          <a:srcRect b="0" l="0" r="0" t="0"/>
          <a:stretch/>
        </p:blipFill>
        <p:spPr>
          <a:xfrm>
            <a:off x="5180225" y="815850"/>
            <a:ext cx="864750" cy="4253852"/>
          </a:xfrm>
          <a:prstGeom prst="rect">
            <a:avLst/>
          </a:prstGeom>
          <a:noFill/>
          <a:ln>
            <a:noFill/>
          </a:ln>
        </p:spPr>
      </p:pic>
      <p:pic>
        <p:nvPicPr>
          <p:cNvPr id="508" name="Google Shape;508;p50"/>
          <p:cNvPicPr preferRelativeResize="0"/>
          <p:nvPr/>
        </p:nvPicPr>
        <p:blipFill>
          <a:blip r:embed="rId6">
            <a:alphaModFix/>
          </a:blip>
          <a:stretch>
            <a:fillRect/>
          </a:stretch>
        </p:blipFill>
        <p:spPr>
          <a:xfrm>
            <a:off x="200400" y="2393750"/>
            <a:ext cx="1774296" cy="2603575"/>
          </a:xfrm>
          <a:prstGeom prst="rect">
            <a:avLst/>
          </a:prstGeom>
          <a:noFill/>
          <a:ln>
            <a:noFill/>
          </a:ln>
        </p:spPr>
      </p:pic>
      <p:sp>
        <p:nvSpPr>
          <p:cNvPr id="509" name="Google Shape;509;p50"/>
          <p:cNvSpPr txBox="1"/>
          <p:nvPr/>
        </p:nvSpPr>
        <p:spPr>
          <a:xfrm>
            <a:off x="6139075" y="1094000"/>
            <a:ext cx="2915400" cy="1362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fr-FR" u="sng">
                <a:solidFill>
                  <a:schemeClr val="dk1"/>
                </a:solidFill>
              </a:rPr>
              <a:t>→ Branche pédale d’accélérateur</a:t>
            </a:r>
            <a:endParaRPr u="sng">
              <a:solidFill>
                <a:schemeClr val="dk1"/>
              </a:solidFill>
            </a:endParaRPr>
          </a:p>
          <a:p>
            <a:pPr indent="0" lvl="0" marL="0" rtl="0" algn="l">
              <a:spcBef>
                <a:spcPts val="0"/>
              </a:spcBef>
              <a:spcAft>
                <a:spcPts val="0"/>
              </a:spcAft>
              <a:buNone/>
            </a:pPr>
            <a:r>
              <a:rPr lang="fr-FR">
                <a:solidFill>
                  <a:schemeClr val="dk1"/>
                </a:solidFill>
              </a:rPr>
              <a:t>Matière : Aluminium 2017A T4</a:t>
            </a:r>
            <a:endParaRPr>
              <a:solidFill>
                <a:schemeClr val="dk1"/>
              </a:solidFill>
            </a:endParaRPr>
          </a:p>
          <a:p>
            <a:pPr indent="0" lvl="0" marL="0" rtl="0" algn="l">
              <a:spcBef>
                <a:spcPts val="0"/>
              </a:spcBef>
              <a:spcAft>
                <a:spcPts val="0"/>
              </a:spcAft>
              <a:buNone/>
            </a:pPr>
            <a:r>
              <a:rPr lang="fr-FR">
                <a:solidFill>
                  <a:schemeClr val="dk1"/>
                </a:solidFill>
              </a:rPr>
              <a:t>Masse :  85 g</a:t>
            </a:r>
            <a:endParaRPr>
              <a:solidFill>
                <a:schemeClr val="dk1"/>
              </a:solidFill>
            </a:endParaRPr>
          </a:p>
          <a:p>
            <a:pPr indent="0" lvl="0" marL="0" rtl="0" algn="l">
              <a:spcBef>
                <a:spcPts val="0"/>
              </a:spcBef>
              <a:spcAft>
                <a:spcPts val="0"/>
              </a:spcAft>
              <a:buNone/>
            </a:pPr>
            <a:r>
              <a:rPr lang="fr-FR">
                <a:solidFill>
                  <a:schemeClr val="dk1"/>
                </a:solidFill>
              </a:rPr>
              <a:t>Process : Usinage</a:t>
            </a:r>
            <a:endParaRPr>
              <a:solidFill>
                <a:schemeClr val="dk1"/>
              </a:solidFill>
            </a:endParaRPr>
          </a:p>
          <a:p>
            <a:pPr indent="0" lvl="0" marL="0" rtl="0" algn="l">
              <a:spcBef>
                <a:spcPts val="0"/>
              </a:spcBef>
              <a:spcAft>
                <a:spcPts val="0"/>
              </a:spcAft>
              <a:buNone/>
            </a:pPr>
            <a:r>
              <a:rPr lang="fr-FR">
                <a:solidFill>
                  <a:schemeClr val="dk1"/>
                </a:solidFill>
              </a:rPr>
              <a:t>Partenaire : La Mache</a:t>
            </a:r>
            <a:endParaRPr/>
          </a:p>
        </p:txBody>
      </p:sp>
      <p:sp>
        <p:nvSpPr>
          <p:cNvPr id="510" name="Google Shape;510;p50"/>
          <p:cNvSpPr txBox="1"/>
          <p:nvPr/>
        </p:nvSpPr>
        <p:spPr>
          <a:xfrm>
            <a:off x="2026000" y="3339300"/>
            <a:ext cx="1532400" cy="71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FR"/>
              <a:t>Charge : 2000 N</a:t>
            </a:r>
            <a:endParaRPr/>
          </a:p>
          <a:p>
            <a:pPr indent="0" lvl="0" marL="0" rtl="0" algn="l">
              <a:spcBef>
                <a:spcPts val="0"/>
              </a:spcBef>
              <a:spcAft>
                <a:spcPts val="0"/>
              </a:spcAft>
              <a:buNone/>
            </a:pPr>
            <a:r>
              <a:rPr lang="fr-FR"/>
              <a:t>Max : 260 MPa</a:t>
            </a:r>
            <a:endParaRPr/>
          </a:p>
        </p:txBody>
      </p:sp>
      <p:sp>
        <p:nvSpPr>
          <p:cNvPr id="511" name="Google Shape;511;p50"/>
          <p:cNvSpPr txBox="1"/>
          <p:nvPr/>
        </p:nvSpPr>
        <p:spPr>
          <a:xfrm>
            <a:off x="5985500" y="3403000"/>
            <a:ext cx="1532400" cy="71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FR"/>
              <a:t>Charge : 2000 N</a:t>
            </a:r>
            <a:endParaRPr/>
          </a:p>
          <a:p>
            <a:pPr indent="0" lvl="0" marL="0" rtl="0" algn="l">
              <a:spcBef>
                <a:spcPts val="0"/>
              </a:spcBef>
              <a:spcAft>
                <a:spcPts val="0"/>
              </a:spcAft>
              <a:buNone/>
            </a:pPr>
            <a:r>
              <a:rPr lang="fr-FR"/>
              <a:t>Max : 260 MPa</a:t>
            </a:r>
            <a:endParaRPr/>
          </a:p>
        </p:txBody>
      </p:sp>
      <p:cxnSp>
        <p:nvCxnSpPr>
          <p:cNvPr id="512" name="Google Shape;512;p50"/>
          <p:cNvCxnSpPr/>
          <p:nvPr/>
        </p:nvCxnSpPr>
        <p:spPr>
          <a:xfrm>
            <a:off x="4844200" y="869075"/>
            <a:ext cx="22200" cy="4134600"/>
          </a:xfrm>
          <a:prstGeom prst="straightConnector1">
            <a:avLst/>
          </a:prstGeom>
          <a:noFill/>
          <a:ln cap="flat" cmpd="sng" w="28575">
            <a:solidFill>
              <a:schemeClr val="dk2"/>
            </a:solidFill>
            <a:prstDash val="solid"/>
            <a:round/>
            <a:headEnd len="med" w="med" type="none"/>
            <a:tailEnd len="med" w="med" type="none"/>
          </a:ln>
        </p:spPr>
      </p:cxnSp>
      <p:pic>
        <p:nvPicPr>
          <p:cNvPr id="513" name="Google Shape;513;p50"/>
          <p:cNvPicPr preferRelativeResize="0"/>
          <p:nvPr/>
        </p:nvPicPr>
        <p:blipFill>
          <a:blip r:embed="rId7">
            <a:alphaModFix/>
          </a:blip>
          <a:stretch>
            <a:fillRect/>
          </a:stretch>
        </p:blipFill>
        <p:spPr>
          <a:xfrm>
            <a:off x="7398800" y="2341896"/>
            <a:ext cx="1709600" cy="2707316"/>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8" name="Shape 518"/>
        <p:cNvGrpSpPr/>
        <p:nvPr/>
      </p:nvGrpSpPr>
      <p:grpSpPr>
        <a:xfrm>
          <a:off x="0" y="0"/>
          <a:ext cx="0" cy="0"/>
          <a:chOff x="0" y="0"/>
          <a:chExt cx="0" cy="0"/>
        </a:xfrm>
      </p:grpSpPr>
      <p:sp>
        <p:nvSpPr>
          <p:cNvPr id="519" name="Google Shape;519;p51"/>
          <p:cNvSpPr txBox="1"/>
          <p:nvPr>
            <p:ph idx="12" type="sldNum"/>
          </p:nvPr>
        </p:nvSpPr>
        <p:spPr>
          <a:xfrm>
            <a:off x="8172400" y="4677984"/>
            <a:ext cx="936000" cy="3279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FF0000"/>
              </a:buClr>
              <a:buSzPts val="300"/>
              <a:buFont typeface="Calibri"/>
              <a:buNone/>
            </a:pPr>
            <a:fld id="{00000000-1234-1234-1234-123412341234}" type="slidenum">
              <a:rPr lang="fr-FR"/>
              <a:t>‹#›</a:t>
            </a:fld>
            <a:endParaRPr/>
          </a:p>
        </p:txBody>
      </p:sp>
      <p:sp>
        <p:nvSpPr>
          <p:cNvPr id="520" name="Google Shape;520;p51"/>
          <p:cNvSpPr txBox="1"/>
          <p:nvPr>
            <p:ph type="title"/>
          </p:nvPr>
        </p:nvSpPr>
        <p:spPr>
          <a:xfrm>
            <a:off x="0" y="19717"/>
            <a:ext cx="9144000" cy="661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800"/>
              <a:buNone/>
            </a:pPr>
            <a:r>
              <a:rPr lang="fr-FR"/>
              <a:t>Pédalier</a:t>
            </a:r>
            <a:endParaRPr/>
          </a:p>
        </p:txBody>
      </p:sp>
      <p:sp>
        <p:nvSpPr>
          <p:cNvPr id="521" name="Google Shape;521;p51"/>
          <p:cNvSpPr txBox="1"/>
          <p:nvPr/>
        </p:nvSpPr>
        <p:spPr>
          <a:xfrm>
            <a:off x="7809450" y="126975"/>
            <a:ext cx="701400" cy="447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fr-FR" sz="1800" u="none" cap="none" strike="noStrike">
                <a:solidFill>
                  <a:srgbClr val="980000"/>
                </a:solidFill>
                <a:latin typeface="Arial"/>
                <a:ea typeface="Arial"/>
                <a:cs typeface="Arial"/>
                <a:sym typeface="Arial"/>
              </a:rPr>
              <a:t>BDE</a:t>
            </a:r>
            <a:endParaRPr b="0" i="0" sz="1800" u="none" cap="none" strike="noStrike">
              <a:solidFill>
                <a:srgbClr val="980000"/>
              </a:solidFill>
              <a:latin typeface="Arial"/>
              <a:ea typeface="Arial"/>
              <a:cs typeface="Arial"/>
              <a:sym typeface="Arial"/>
            </a:endParaRPr>
          </a:p>
        </p:txBody>
      </p:sp>
      <p:pic>
        <p:nvPicPr>
          <p:cNvPr id="522" name="Google Shape;522;p51"/>
          <p:cNvPicPr preferRelativeResize="0"/>
          <p:nvPr/>
        </p:nvPicPr>
        <p:blipFill rotWithShape="1">
          <a:blip r:embed="rId3">
            <a:alphaModFix/>
          </a:blip>
          <a:srcRect b="0" l="0" r="0" t="0"/>
          <a:stretch/>
        </p:blipFill>
        <p:spPr>
          <a:xfrm>
            <a:off x="8460650" y="-5665"/>
            <a:ext cx="593825" cy="712590"/>
          </a:xfrm>
          <a:prstGeom prst="rect">
            <a:avLst/>
          </a:prstGeom>
          <a:noFill/>
          <a:ln>
            <a:noFill/>
          </a:ln>
        </p:spPr>
      </p:pic>
      <p:sp>
        <p:nvSpPr>
          <p:cNvPr id="523" name="Google Shape;523;p51"/>
          <p:cNvSpPr txBox="1"/>
          <p:nvPr/>
        </p:nvSpPr>
        <p:spPr>
          <a:xfrm>
            <a:off x="134300" y="815775"/>
            <a:ext cx="5851200" cy="327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fr-FR" sz="1400" u="none" cap="none" strike="noStrike">
                <a:solidFill>
                  <a:srgbClr val="000000"/>
                </a:solidFill>
                <a:latin typeface="Arial"/>
                <a:ea typeface="Arial"/>
                <a:cs typeface="Arial"/>
                <a:sym typeface="Arial"/>
              </a:rPr>
              <a:t>Éléments fabriqués (Par les partenaires) </a:t>
            </a:r>
            <a:endParaRPr b="1" i="0" sz="1400" u="none" cap="none" strike="noStrike">
              <a:solidFill>
                <a:srgbClr val="000000"/>
              </a:solidFill>
              <a:latin typeface="Arial"/>
              <a:ea typeface="Arial"/>
              <a:cs typeface="Arial"/>
              <a:sym typeface="Arial"/>
            </a:endParaRPr>
          </a:p>
        </p:txBody>
      </p:sp>
      <p:sp>
        <p:nvSpPr>
          <p:cNvPr id="524" name="Google Shape;524;p51"/>
          <p:cNvSpPr txBox="1"/>
          <p:nvPr/>
        </p:nvSpPr>
        <p:spPr>
          <a:xfrm>
            <a:off x="272650" y="1222500"/>
            <a:ext cx="4701900" cy="1601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fr-FR" sz="1400" u="sng" cap="none" strike="noStrike">
                <a:solidFill>
                  <a:srgbClr val="000000"/>
                </a:solidFill>
                <a:latin typeface="Arial"/>
                <a:ea typeface="Arial"/>
                <a:cs typeface="Arial"/>
                <a:sym typeface="Arial"/>
              </a:rPr>
              <a:t>→ Entretoises intérieures et extérieures pour rotules MC</a:t>
            </a:r>
            <a:endParaRPr b="0" i="0" sz="1400" u="sng"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fr-FR" sz="1400" u="none" cap="none" strike="noStrike">
                <a:solidFill>
                  <a:srgbClr val="000000"/>
                </a:solidFill>
                <a:latin typeface="Arial"/>
                <a:ea typeface="Arial"/>
                <a:cs typeface="Arial"/>
                <a:sym typeface="Arial"/>
              </a:rPr>
              <a:t>Matière : </a:t>
            </a:r>
            <a:r>
              <a:rPr b="0" i="0" lang="fr-FR" sz="1400" u="none" cap="none" strike="noStrike">
                <a:solidFill>
                  <a:schemeClr val="dk1"/>
                </a:solidFill>
                <a:latin typeface="Arial"/>
                <a:ea typeface="Arial"/>
                <a:cs typeface="Arial"/>
                <a:sym typeface="Arial"/>
              </a:rPr>
              <a:t>Acier S</a:t>
            </a:r>
            <a:r>
              <a:rPr lang="fr-FR">
                <a:solidFill>
                  <a:schemeClr val="dk1"/>
                </a:solidFill>
              </a:rPr>
              <a:t>235</a:t>
            </a:r>
            <a:r>
              <a:rPr b="0" i="0" lang="fr-FR"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fr-FR" sz="1400" u="none" cap="none" strike="noStrike">
                <a:solidFill>
                  <a:srgbClr val="000000"/>
                </a:solidFill>
                <a:latin typeface="Arial"/>
                <a:ea typeface="Arial"/>
                <a:cs typeface="Arial"/>
                <a:sym typeface="Arial"/>
              </a:rPr>
              <a:t>Masse :  1</a:t>
            </a:r>
            <a:r>
              <a:rPr lang="fr-FR"/>
              <a:t>5</a:t>
            </a:r>
            <a:r>
              <a:rPr b="0" i="0" lang="fr-FR" sz="1400" u="none" cap="none" strike="noStrike">
                <a:solidFill>
                  <a:srgbClr val="000000"/>
                </a:solidFill>
                <a:latin typeface="Arial"/>
                <a:ea typeface="Arial"/>
                <a:cs typeface="Arial"/>
                <a:sym typeface="Arial"/>
              </a:rPr>
              <a:t> g et </a:t>
            </a:r>
            <a:r>
              <a:rPr lang="fr-FR"/>
              <a:t>5</a:t>
            </a:r>
            <a:r>
              <a:rPr b="0" i="0" lang="fr-FR" sz="1400" u="none" cap="none" strike="noStrike">
                <a:solidFill>
                  <a:srgbClr val="000000"/>
                </a:solidFill>
                <a:latin typeface="Arial"/>
                <a:ea typeface="Arial"/>
                <a:cs typeface="Arial"/>
                <a:sym typeface="Arial"/>
              </a:rPr>
              <a:t> g</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fr-FR" sz="1400" u="none" cap="none" strike="noStrike">
                <a:solidFill>
                  <a:srgbClr val="000000"/>
                </a:solidFill>
                <a:latin typeface="Arial"/>
                <a:ea typeface="Arial"/>
                <a:cs typeface="Arial"/>
                <a:sym typeface="Arial"/>
              </a:rPr>
              <a:t>Process : Usinage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fr-FR" sz="1400" u="none" cap="none" strike="noStrike">
                <a:solidFill>
                  <a:srgbClr val="000000"/>
                </a:solidFill>
                <a:latin typeface="Arial"/>
                <a:ea typeface="Arial"/>
                <a:cs typeface="Arial"/>
                <a:sym typeface="Arial"/>
              </a:rPr>
              <a:t>Partenaire : Boisard</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25" name="Google Shape;525;p51"/>
          <p:cNvPicPr preferRelativeResize="0"/>
          <p:nvPr/>
        </p:nvPicPr>
        <p:blipFill rotWithShape="1">
          <a:blip r:embed="rId4">
            <a:alphaModFix/>
          </a:blip>
          <a:srcRect b="0" l="0" r="0" t="0"/>
          <a:stretch/>
        </p:blipFill>
        <p:spPr>
          <a:xfrm>
            <a:off x="5451309" y="2901800"/>
            <a:ext cx="1252081" cy="1325975"/>
          </a:xfrm>
          <a:prstGeom prst="rect">
            <a:avLst/>
          </a:prstGeom>
          <a:noFill/>
          <a:ln>
            <a:noFill/>
          </a:ln>
        </p:spPr>
      </p:pic>
      <p:pic>
        <p:nvPicPr>
          <p:cNvPr id="526" name="Google Shape;526;p51"/>
          <p:cNvPicPr preferRelativeResize="0"/>
          <p:nvPr/>
        </p:nvPicPr>
        <p:blipFill>
          <a:blip r:embed="rId5">
            <a:alphaModFix/>
          </a:blip>
          <a:stretch>
            <a:fillRect/>
          </a:stretch>
        </p:blipFill>
        <p:spPr>
          <a:xfrm>
            <a:off x="5096463" y="937725"/>
            <a:ext cx="1606941" cy="1325975"/>
          </a:xfrm>
          <a:prstGeom prst="rect">
            <a:avLst/>
          </a:prstGeom>
          <a:noFill/>
          <a:ln>
            <a:noFill/>
          </a:ln>
        </p:spPr>
      </p:pic>
      <p:pic>
        <p:nvPicPr>
          <p:cNvPr id="527" name="Google Shape;527;p51"/>
          <p:cNvPicPr preferRelativeResize="0"/>
          <p:nvPr/>
        </p:nvPicPr>
        <p:blipFill>
          <a:blip r:embed="rId6">
            <a:alphaModFix/>
          </a:blip>
          <a:stretch>
            <a:fillRect/>
          </a:stretch>
        </p:blipFill>
        <p:spPr>
          <a:xfrm>
            <a:off x="1745375" y="2441001"/>
            <a:ext cx="3520075" cy="2564875"/>
          </a:xfrm>
          <a:prstGeom prst="rect">
            <a:avLst/>
          </a:prstGeom>
          <a:noFill/>
          <a:ln>
            <a:noFill/>
          </a:ln>
        </p:spPr>
      </p:pic>
      <p:pic>
        <p:nvPicPr>
          <p:cNvPr id="528" name="Google Shape;528;p51"/>
          <p:cNvPicPr preferRelativeResize="0"/>
          <p:nvPr/>
        </p:nvPicPr>
        <p:blipFill>
          <a:blip r:embed="rId7">
            <a:alphaModFix/>
          </a:blip>
          <a:stretch>
            <a:fillRect/>
          </a:stretch>
        </p:blipFill>
        <p:spPr>
          <a:xfrm>
            <a:off x="6780625" y="937725"/>
            <a:ext cx="2273860" cy="1325975"/>
          </a:xfrm>
          <a:prstGeom prst="rect">
            <a:avLst/>
          </a:prstGeom>
          <a:noFill/>
          <a:ln>
            <a:noFill/>
          </a:ln>
        </p:spPr>
      </p:pic>
      <p:pic>
        <p:nvPicPr>
          <p:cNvPr id="529" name="Google Shape;529;p51"/>
          <p:cNvPicPr preferRelativeResize="0"/>
          <p:nvPr/>
        </p:nvPicPr>
        <p:blipFill>
          <a:blip r:embed="rId8">
            <a:alphaModFix/>
          </a:blip>
          <a:stretch>
            <a:fillRect/>
          </a:stretch>
        </p:blipFill>
        <p:spPr>
          <a:xfrm>
            <a:off x="6780625" y="2901800"/>
            <a:ext cx="2054641" cy="1325975"/>
          </a:xfrm>
          <a:prstGeom prst="rect">
            <a:avLst/>
          </a:prstGeom>
          <a:noFill/>
          <a:ln>
            <a:noFill/>
          </a:ln>
        </p:spPr>
      </p:pic>
      <p:sp>
        <p:nvSpPr>
          <p:cNvPr id="530" name="Google Shape;530;p51"/>
          <p:cNvSpPr txBox="1"/>
          <p:nvPr/>
        </p:nvSpPr>
        <p:spPr>
          <a:xfrm>
            <a:off x="6285275" y="4288925"/>
            <a:ext cx="2472000" cy="32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FR"/>
              <a:t>Max : 200 MPa</a:t>
            </a:r>
            <a:endParaRPr/>
          </a:p>
        </p:txBody>
      </p:sp>
      <p:sp>
        <p:nvSpPr>
          <p:cNvPr id="531" name="Google Shape;531;p51"/>
          <p:cNvSpPr txBox="1"/>
          <p:nvPr/>
        </p:nvSpPr>
        <p:spPr>
          <a:xfrm>
            <a:off x="6285275" y="2321275"/>
            <a:ext cx="2472000" cy="32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FR"/>
              <a:t>Max : 240 MPa</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6" name="Shape 536"/>
        <p:cNvGrpSpPr/>
        <p:nvPr/>
      </p:nvGrpSpPr>
      <p:grpSpPr>
        <a:xfrm>
          <a:off x="0" y="0"/>
          <a:ext cx="0" cy="0"/>
          <a:chOff x="0" y="0"/>
          <a:chExt cx="0" cy="0"/>
        </a:xfrm>
      </p:grpSpPr>
      <p:sp>
        <p:nvSpPr>
          <p:cNvPr id="537" name="Google Shape;537;p52"/>
          <p:cNvSpPr txBox="1"/>
          <p:nvPr>
            <p:ph idx="12" type="sldNum"/>
          </p:nvPr>
        </p:nvSpPr>
        <p:spPr>
          <a:xfrm>
            <a:off x="8172400" y="4677984"/>
            <a:ext cx="936000" cy="3279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FF0000"/>
              </a:buClr>
              <a:buSzPts val="300"/>
              <a:buFont typeface="Calibri"/>
              <a:buNone/>
            </a:pPr>
            <a:fld id="{00000000-1234-1234-1234-123412341234}" type="slidenum">
              <a:rPr lang="fr-FR"/>
              <a:t>‹#›</a:t>
            </a:fld>
            <a:endParaRPr/>
          </a:p>
        </p:txBody>
      </p:sp>
      <p:sp>
        <p:nvSpPr>
          <p:cNvPr id="538" name="Google Shape;538;p52"/>
          <p:cNvSpPr txBox="1"/>
          <p:nvPr>
            <p:ph type="title"/>
          </p:nvPr>
        </p:nvSpPr>
        <p:spPr>
          <a:xfrm>
            <a:off x="0" y="19717"/>
            <a:ext cx="9144000" cy="661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800"/>
              <a:buNone/>
            </a:pPr>
            <a:r>
              <a:rPr lang="fr-FR"/>
              <a:t>Pédalier</a:t>
            </a:r>
            <a:endParaRPr/>
          </a:p>
        </p:txBody>
      </p:sp>
      <p:sp>
        <p:nvSpPr>
          <p:cNvPr id="539" name="Google Shape;539;p52"/>
          <p:cNvSpPr txBox="1"/>
          <p:nvPr/>
        </p:nvSpPr>
        <p:spPr>
          <a:xfrm>
            <a:off x="7809450" y="126975"/>
            <a:ext cx="701400" cy="447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fr-FR" sz="1800" u="none" cap="none" strike="noStrike">
                <a:solidFill>
                  <a:srgbClr val="980000"/>
                </a:solidFill>
                <a:latin typeface="Arial"/>
                <a:ea typeface="Arial"/>
                <a:cs typeface="Arial"/>
                <a:sym typeface="Arial"/>
              </a:rPr>
              <a:t>BDE</a:t>
            </a:r>
            <a:endParaRPr b="0" i="0" sz="1800" u="none" cap="none" strike="noStrike">
              <a:solidFill>
                <a:srgbClr val="980000"/>
              </a:solidFill>
              <a:latin typeface="Arial"/>
              <a:ea typeface="Arial"/>
              <a:cs typeface="Arial"/>
              <a:sym typeface="Arial"/>
            </a:endParaRPr>
          </a:p>
        </p:txBody>
      </p:sp>
      <p:pic>
        <p:nvPicPr>
          <p:cNvPr id="540" name="Google Shape;540;p52"/>
          <p:cNvPicPr preferRelativeResize="0"/>
          <p:nvPr/>
        </p:nvPicPr>
        <p:blipFill rotWithShape="1">
          <a:blip r:embed="rId3">
            <a:alphaModFix/>
          </a:blip>
          <a:srcRect b="0" l="0" r="0" t="0"/>
          <a:stretch/>
        </p:blipFill>
        <p:spPr>
          <a:xfrm>
            <a:off x="8460650" y="-5665"/>
            <a:ext cx="593825" cy="712590"/>
          </a:xfrm>
          <a:prstGeom prst="rect">
            <a:avLst/>
          </a:prstGeom>
          <a:noFill/>
          <a:ln>
            <a:noFill/>
          </a:ln>
        </p:spPr>
      </p:pic>
      <p:sp>
        <p:nvSpPr>
          <p:cNvPr id="541" name="Google Shape;541;p52"/>
          <p:cNvSpPr txBox="1"/>
          <p:nvPr/>
        </p:nvSpPr>
        <p:spPr>
          <a:xfrm>
            <a:off x="134300" y="815775"/>
            <a:ext cx="5851200" cy="327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fr-FR" sz="1400" u="none" cap="none" strike="noStrike">
                <a:solidFill>
                  <a:srgbClr val="000000"/>
                </a:solidFill>
                <a:latin typeface="Arial"/>
                <a:ea typeface="Arial"/>
                <a:cs typeface="Arial"/>
                <a:sym typeface="Arial"/>
              </a:rPr>
              <a:t>Éléments fabriqués (Par les partenaires) </a:t>
            </a:r>
            <a:endParaRPr b="1" i="0" sz="1400" u="none" cap="none" strike="noStrike">
              <a:solidFill>
                <a:srgbClr val="000000"/>
              </a:solidFill>
              <a:latin typeface="Arial"/>
              <a:ea typeface="Arial"/>
              <a:cs typeface="Arial"/>
              <a:sym typeface="Arial"/>
            </a:endParaRPr>
          </a:p>
        </p:txBody>
      </p:sp>
      <p:sp>
        <p:nvSpPr>
          <p:cNvPr id="542" name="Google Shape;542;p52"/>
          <p:cNvSpPr txBox="1"/>
          <p:nvPr/>
        </p:nvSpPr>
        <p:spPr>
          <a:xfrm>
            <a:off x="134300" y="1277925"/>
            <a:ext cx="3859800" cy="2854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fr-FR" sz="1400" u="sng" cap="none" strike="noStrike">
                <a:solidFill>
                  <a:srgbClr val="000000"/>
                </a:solidFill>
                <a:latin typeface="Arial"/>
                <a:ea typeface="Arial"/>
                <a:cs typeface="Arial"/>
                <a:sym typeface="Arial"/>
              </a:rPr>
              <a:t>→ Support latérale pédale de frein</a:t>
            </a:r>
            <a:endParaRPr b="0" i="0" sz="1400" u="sng"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fr-FR" sz="1400" u="none" cap="none" strike="noStrike">
                <a:solidFill>
                  <a:srgbClr val="000000"/>
                </a:solidFill>
                <a:latin typeface="Arial"/>
                <a:ea typeface="Arial"/>
                <a:cs typeface="Arial"/>
                <a:sym typeface="Arial"/>
              </a:rPr>
              <a:t>Matière : Acier S235 3mm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fr-FR" sz="1400" u="none" cap="none" strike="noStrike">
                <a:solidFill>
                  <a:srgbClr val="000000"/>
                </a:solidFill>
                <a:latin typeface="Arial"/>
                <a:ea typeface="Arial"/>
                <a:cs typeface="Arial"/>
                <a:sym typeface="Arial"/>
              </a:rPr>
              <a:t>Masse :  </a:t>
            </a:r>
            <a:r>
              <a:rPr lang="fr-FR"/>
              <a:t>80</a:t>
            </a:r>
            <a:r>
              <a:rPr b="0" i="0" lang="fr-FR" sz="1400" u="none" cap="none" strike="noStrike">
                <a:solidFill>
                  <a:srgbClr val="000000"/>
                </a:solidFill>
                <a:latin typeface="Arial"/>
                <a:ea typeface="Arial"/>
                <a:cs typeface="Arial"/>
                <a:sym typeface="Arial"/>
              </a:rPr>
              <a:t> g</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fr-FR" sz="1400" u="none" cap="none" strike="noStrike">
                <a:solidFill>
                  <a:srgbClr val="000000"/>
                </a:solidFill>
                <a:latin typeface="Arial"/>
                <a:ea typeface="Arial"/>
                <a:cs typeface="Arial"/>
                <a:sym typeface="Arial"/>
              </a:rPr>
              <a:t>Process : Découpe laser</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fr-FR" sz="1400" u="none" cap="none" strike="noStrike">
                <a:solidFill>
                  <a:srgbClr val="000000"/>
                </a:solidFill>
                <a:latin typeface="Arial"/>
                <a:ea typeface="Arial"/>
                <a:cs typeface="Arial"/>
                <a:sym typeface="Arial"/>
              </a:rPr>
              <a:t>Partenaire : La Mache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fr-FR" sz="1400" u="sng" cap="none" strike="noStrike">
                <a:solidFill>
                  <a:srgbClr val="000000"/>
                </a:solidFill>
                <a:latin typeface="Arial"/>
                <a:ea typeface="Arial"/>
                <a:cs typeface="Arial"/>
                <a:sym typeface="Arial"/>
              </a:rPr>
              <a:t>→ Support latérale pédale d’accélérateur</a:t>
            </a:r>
            <a:endParaRPr b="0" i="0" sz="1400" u="sng"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fr-FR" sz="1400" u="none" cap="none" strike="noStrike">
                <a:solidFill>
                  <a:srgbClr val="000000"/>
                </a:solidFill>
                <a:latin typeface="Arial"/>
                <a:ea typeface="Arial"/>
                <a:cs typeface="Arial"/>
                <a:sym typeface="Arial"/>
              </a:rPr>
              <a:t>Matière : Acier S235 3mm</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fr-FR" sz="1400" u="none" cap="none" strike="noStrike">
                <a:solidFill>
                  <a:srgbClr val="000000"/>
                </a:solidFill>
                <a:latin typeface="Arial"/>
                <a:ea typeface="Arial"/>
                <a:cs typeface="Arial"/>
                <a:sym typeface="Arial"/>
              </a:rPr>
              <a:t>Masse :  </a:t>
            </a:r>
            <a:r>
              <a:rPr lang="fr-FR"/>
              <a:t>55</a:t>
            </a:r>
            <a:r>
              <a:rPr b="0" i="0" lang="fr-FR" sz="1400" u="none" cap="none" strike="noStrike">
                <a:solidFill>
                  <a:srgbClr val="000000"/>
                </a:solidFill>
                <a:latin typeface="Arial"/>
                <a:ea typeface="Arial"/>
                <a:cs typeface="Arial"/>
                <a:sym typeface="Arial"/>
              </a:rPr>
              <a:t> g et </a:t>
            </a:r>
            <a:r>
              <a:rPr lang="fr-FR"/>
              <a:t>65</a:t>
            </a:r>
            <a:r>
              <a:rPr b="0" i="0" lang="fr-FR" sz="1400" u="none" cap="none" strike="noStrike">
                <a:solidFill>
                  <a:srgbClr val="000000"/>
                </a:solidFill>
                <a:latin typeface="Arial"/>
                <a:ea typeface="Arial"/>
                <a:cs typeface="Arial"/>
                <a:sym typeface="Arial"/>
              </a:rPr>
              <a:t> g</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fr-FR" sz="1400" u="none" cap="none" strike="noStrike">
                <a:solidFill>
                  <a:srgbClr val="000000"/>
                </a:solidFill>
                <a:latin typeface="Arial"/>
                <a:ea typeface="Arial"/>
                <a:cs typeface="Arial"/>
                <a:sym typeface="Arial"/>
              </a:rPr>
              <a:t>Process : Découpe laser</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fr-FR" sz="1400" u="none" cap="none" strike="noStrike">
                <a:solidFill>
                  <a:srgbClr val="000000"/>
                </a:solidFill>
                <a:latin typeface="Arial"/>
                <a:ea typeface="Arial"/>
                <a:cs typeface="Arial"/>
                <a:sym typeface="Arial"/>
              </a:rPr>
              <a:t>Partenaire : La Mache</a:t>
            </a:r>
            <a:endParaRPr b="0" i="0" sz="1400" u="none" cap="none" strike="noStrike">
              <a:solidFill>
                <a:srgbClr val="000000"/>
              </a:solidFill>
              <a:latin typeface="Arial"/>
              <a:ea typeface="Arial"/>
              <a:cs typeface="Arial"/>
              <a:sym typeface="Arial"/>
            </a:endParaRPr>
          </a:p>
        </p:txBody>
      </p:sp>
      <p:pic>
        <p:nvPicPr>
          <p:cNvPr id="543" name="Google Shape;543;p52"/>
          <p:cNvPicPr preferRelativeResize="0"/>
          <p:nvPr/>
        </p:nvPicPr>
        <p:blipFill>
          <a:blip r:embed="rId4">
            <a:alphaModFix/>
          </a:blip>
          <a:stretch>
            <a:fillRect/>
          </a:stretch>
        </p:blipFill>
        <p:spPr>
          <a:xfrm>
            <a:off x="3333373" y="1143675"/>
            <a:ext cx="2477264" cy="1523187"/>
          </a:xfrm>
          <a:prstGeom prst="rect">
            <a:avLst/>
          </a:prstGeom>
          <a:noFill/>
          <a:ln>
            <a:noFill/>
          </a:ln>
        </p:spPr>
      </p:pic>
      <p:pic>
        <p:nvPicPr>
          <p:cNvPr id="544" name="Google Shape;544;p52"/>
          <p:cNvPicPr preferRelativeResize="0"/>
          <p:nvPr/>
        </p:nvPicPr>
        <p:blipFill>
          <a:blip r:embed="rId5">
            <a:alphaModFix/>
          </a:blip>
          <a:stretch>
            <a:fillRect/>
          </a:stretch>
        </p:blipFill>
        <p:spPr>
          <a:xfrm>
            <a:off x="2505225" y="3129000"/>
            <a:ext cx="1329725" cy="1955625"/>
          </a:xfrm>
          <a:prstGeom prst="rect">
            <a:avLst/>
          </a:prstGeom>
          <a:noFill/>
          <a:ln>
            <a:noFill/>
          </a:ln>
        </p:spPr>
      </p:pic>
      <p:pic>
        <p:nvPicPr>
          <p:cNvPr id="545" name="Google Shape;545;p52"/>
          <p:cNvPicPr preferRelativeResize="0"/>
          <p:nvPr/>
        </p:nvPicPr>
        <p:blipFill>
          <a:blip r:embed="rId6">
            <a:alphaModFix/>
          </a:blip>
          <a:stretch>
            <a:fillRect/>
          </a:stretch>
        </p:blipFill>
        <p:spPr>
          <a:xfrm>
            <a:off x="3923625" y="3129000"/>
            <a:ext cx="973918" cy="1955626"/>
          </a:xfrm>
          <a:prstGeom prst="rect">
            <a:avLst/>
          </a:prstGeom>
          <a:noFill/>
          <a:ln>
            <a:noFill/>
          </a:ln>
        </p:spPr>
      </p:pic>
      <p:pic>
        <p:nvPicPr>
          <p:cNvPr id="546" name="Google Shape;546;p52"/>
          <p:cNvPicPr preferRelativeResize="0"/>
          <p:nvPr/>
        </p:nvPicPr>
        <p:blipFill>
          <a:blip r:embed="rId7">
            <a:alphaModFix/>
          </a:blip>
          <a:stretch>
            <a:fillRect/>
          </a:stretch>
        </p:blipFill>
        <p:spPr>
          <a:xfrm>
            <a:off x="5063412" y="2862575"/>
            <a:ext cx="1880516" cy="2222050"/>
          </a:xfrm>
          <a:prstGeom prst="rect">
            <a:avLst/>
          </a:prstGeom>
          <a:noFill/>
          <a:ln>
            <a:noFill/>
          </a:ln>
        </p:spPr>
      </p:pic>
      <p:pic>
        <p:nvPicPr>
          <p:cNvPr id="547" name="Google Shape;547;p52"/>
          <p:cNvPicPr preferRelativeResize="0"/>
          <p:nvPr/>
        </p:nvPicPr>
        <p:blipFill>
          <a:blip r:embed="rId8">
            <a:alphaModFix/>
          </a:blip>
          <a:stretch>
            <a:fillRect/>
          </a:stretch>
        </p:blipFill>
        <p:spPr>
          <a:xfrm>
            <a:off x="5909950" y="1143676"/>
            <a:ext cx="3144520" cy="1523175"/>
          </a:xfrm>
          <a:prstGeom prst="rect">
            <a:avLst/>
          </a:prstGeom>
          <a:noFill/>
          <a:ln>
            <a:noFill/>
          </a:ln>
        </p:spPr>
      </p:pic>
      <p:sp>
        <p:nvSpPr>
          <p:cNvPr id="548" name="Google Shape;548;p52"/>
          <p:cNvSpPr txBox="1"/>
          <p:nvPr/>
        </p:nvSpPr>
        <p:spPr>
          <a:xfrm>
            <a:off x="6924150" y="2862575"/>
            <a:ext cx="2472000" cy="71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FR"/>
              <a:t>Charge : 2000*ratio N</a:t>
            </a:r>
            <a:endParaRPr/>
          </a:p>
          <a:p>
            <a:pPr indent="0" lvl="0" marL="0" rtl="0" algn="l">
              <a:spcBef>
                <a:spcPts val="0"/>
              </a:spcBef>
              <a:spcAft>
                <a:spcPts val="0"/>
              </a:spcAft>
              <a:buNone/>
            </a:pPr>
            <a:r>
              <a:rPr lang="fr-FR"/>
              <a:t>Max : 260 MPa (conditions limites)</a:t>
            </a:r>
            <a:endParaRPr/>
          </a:p>
        </p:txBody>
      </p:sp>
      <p:cxnSp>
        <p:nvCxnSpPr>
          <p:cNvPr id="549" name="Google Shape;549;p52"/>
          <p:cNvCxnSpPr/>
          <p:nvPr/>
        </p:nvCxnSpPr>
        <p:spPr>
          <a:xfrm rot="10800000">
            <a:off x="7903700" y="2531875"/>
            <a:ext cx="0" cy="432300"/>
          </a:xfrm>
          <a:prstGeom prst="straightConnector1">
            <a:avLst/>
          </a:prstGeom>
          <a:noFill/>
          <a:ln cap="flat" cmpd="sng" w="28575">
            <a:solidFill>
              <a:srgbClr val="000000"/>
            </a:solidFill>
            <a:prstDash val="solid"/>
            <a:round/>
            <a:headEnd len="med" w="med" type="none"/>
            <a:tailEnd len="med" w="med" type="triangle"/>
          </a:ln>
        </p:spPr>
      </p:cxnSp>
      <p:sp>
        <p:nvSpPr>
          <p:cNvPr id="550" name="Google Shape;550;p52"/>
          <p:cNvSpPr txBox="1"/>
          <p:nvPr/>
        </p:nvSpPr>
        <p:spPr>
          <a:xfrm>
            <a:off x="7005825" y="3965475"/>
            <a:ext cx="2472000" cy="71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FR"/>
              <a:t>Charge : 300 N (30 N de décentrage)</a:t>
            </a:r>
            <a:endParaRPr/>
          </a:p>
          <a:p>
            <a:pPr indent="0" lvl="0" marL="0" rtl="0" algn="l">
              <a:spcBef>
                <a:spcPts val="0"/>
              </a:spcBef>
              <a:spcAft>
                <a:spcPts val="0"/>
              </a:spcAft>
              <a:buNone/>
            </a:pPr>
            <a:r>
              <a:rPr lang="fr-FR"/>
              <a:t>Max : 180 MPa </a:t>
            </a:r>
            <a:endParaRPr/>
          </a:p>
        </p:txBody>
      </p:sp>
      <p:cxnSp>
        <p:nvCxnSpPr>
          <p:cNvPr id="551" name="Google Shape;551;p52"/>
          <p:cNvCxnSpPr/>
          <p:nvPr/>
        </p:nvCxnSpPr>
        <p:spPr>
          <a:xfrm flipH="1">
            <a:off x="6640125" y="4491125"/>
            <a:ext cx="365700" cy="2700"/>
          </a:xfrm>
          <a:prstGeom prst="straightConnector1">
            <a:avLst/>
          </a:prstGeom>
          <a:noFill/>
          <a:ln cap="flat" cmpd="sng" w="28575">
            <a:solidFill>
              <a:srgbClr val="000000"/>
            </a:solidFill>
            <a:prstDash val="solid"/>
            <a:round/>
            <a:headEnd len="med" w="med" type="none"/>
            <a:tailEnd len="med" w="med" type="triangle"/>
          </a:ln>
        </p:spPr>
      </p:cxn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6" name="Shape 556"/>
        <p:cNvGrpSpPr/>
        <p:nvPr/>
      </p:nvGrpSpPr>
      <p:grpSpPr>
        <a:xfrm>
          <a:off x="0" y="0"/>
          <a:ext cx="0" cy="0"/>
          <a:chOff x="0" y="0"/>
          <a:chExt cx="0" cy="0"/>
        </a:xfrm>
      </p:grpSpPr>
      <p:sp>
        <p:nvSpPr>
          <p:cNvPr id="557" name="Google Shape;557;p53"/>
          <p:cNvSpPr txBox="1"/>
          <p:nvPr>
            <p:ph idx="12" type="sldNum"/>
          </p:nvPr>
        </p:nvSpPr>
        <p:spPr>
          <a:xfrm>
            <a:off x="8172400" y="4677984"/>
            <a:ext cx="936000" cy="3279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FF0000"/>
              </a:buClr>
              <a:buSzPts val="300"/>
              <a:buFont typeface="Calibri"/>
              <a:buNone/>
            </a:pPr>
            <a:fld id="{00000000-1234-1234-1234-123412341234}" type="slidenum">
              <a:rPr lang="fr-FR"/>
              <a:t>‹#›</a:t>
            </a:fld>
            <a:endParaRPr/>
          </a:p>
        </p:txBody>
      </p:sp>
      <p:sp>
        <p:nvSpPr>
          <p:cNvPr id="558" name="Google Shape;558;p53"/>
          <p:cNvSpPr txBox="1"/>
          <p:nvPr>
            <p:ph type="title"/>
          </p:nvPr>
        </p:nvSpPr>
        <p:spPr>
          <a:xfrm>
            <a:off x="0" y="19717"/>
            <a:ext cx="9144000" cy="661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800"/>
              <a:buNone/>
            </a:pPr>
            <a:r>
              <a:rPr lang="fr-FR"/>
              <a:t>Pédalier</a:t>
            </a:r>
            <a:endParaRPr/>
          </a:p>
        </p:txBody>
      </p:sp>
      <p:sp>
        <p:nvSpPr>
          <p:cNvPr id="559" name="Google Shape;559;p53"/>
          <p:cNvSpPr txBox="1"/>
          <p:nvPr/>
        </p:nvSpPr>
        <p:spPr>
          <a:xfrm>
            <a:off x="7809450" y="126975"/>
            <a:ext cx="701400" cy="447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fr-FR" sz="1800" u="none" cap="none" strike="noStrike">
                <a:solidFill>
                  <a:srgbClr val="980000"/>
                </a:solidFill>
                <a:latin typeface="Arial"/>
                <a:ea typeface="Arial"/>
                <a:cs typeface="Arial"/>
                <a:sym typeface="Arial"/>
              </a:rPr>
              <a:t>BDE</a:t>
            </a:r>
            <a:endParaRPr b="0" i="0" sz="1800" u="none" cap="none" strike="noStrike">
              <a:solidFill>
                <a:srgbClr val="980000"/>
              </a:solidFill>
              <a:latin typeface="Arial"/>
              <a:ea typeface="Arial"/>
              <a:cs typeface="Arial"/>
              <a:sym typeface="Arial"/>
            </a:endParaRPr>
          </a:p>
        </p:txBody>
      </p:sp>
      <p:pic>
        <p:nvPicPr>
          <p:cNvPr id="560" name="Google Shape;560;p53"/>
          <p:cNvPicPr preferRelativeResize="0"/>
          <p:nvPr/>
        </p:nvPicPr>
        <p:blipFill rotWithShape="1">
          <a:blip r:embed="rId3">
            <a:alphaModFix/>
          </a:blip>
          <a:srcRect b="0" l="0" r="0" t="0"/>
          <a:stretch/>
        </p:blipFill>
        <p:spPr>
          <a:xfrm>
            <a:off x="8460650" y="-5665"/>
            <a:ext cx="593825" cy="712590"/>
          </a:xfrm>
          <a:prstGeom prst="rect">
            <a:avLst/>
          </a:prstGeom>
          <a:noFill/>
          <a:ln>
            <a:noFill/>
          </a:ln>
        </p:spPr>
      </p:pic>
      <p:sp>
        <p:nvSpPr>
          <p:cNvPr id="561" name="Google Shape;561;p53"/>
          <p:cNvSpPr txBox="1"/>
          <p:nvPr/>
        </p:nvSpPr>
        <p:spPr>
          <a:xfrm>
            <a:off x="134300" y="815775"/>
            <a:ext cx="5851200" cy="327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fr-FR" sz="1400" u="none" cap="none" strike="noStrike">
                <a:solidFill>
                  <a:srgbClr val="000000"/>
                </a:solidFill>
                <a:latin typeface="Arial"/>
                <a:ea typeface="Arial"/>
                <a:cs typeface="Arial"/>
                <a:sym typeface="Arial"/>
              </a:rPr>
              <a:t>Éléments fabriqués (Par les partenaires) </a:t>
            </a:r>
            <a:endParaRPr b="1" i="0" sz="1400" u="none" cap="none" strike="noStrike">
              <a:solidFill>
                <a:srgbClr val="000000"/>
              </a:solidFill>
              <a:latin typeface="Arial"/>
              <a:ea typeface="Arial"/>
              <a:cs typeface="Arial"/>
              <a:sym typeface="Arial"/>
            </a:endParaRPr>
          </a:p>
        </p:txBody>
      </p:sp>
      <p:sp>
        <p:nvSpPr>
          <p:cNvPr id="562" name="Google Shape;562;p53"/>
          <p:cNvSpPr txBox="1"/>
          <p:nvPr/>
        </p:nvSpPr>
        <p:spPr>
          <a:xfrm>
            <a:off x="236125" y="1143675"/>
            <a:ext cx="4091700" cy="3359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fr-FR" sz="1400" u="sng" cap="none" strike="noStrike">
                <a:solidFill>
                  <a:srgbClr val="000000"/>
                </a:solidFill>
                <a:latin typeface="Arial"/>
                <a:ea typeface="Arial"/>
                <a:cs typeface="Arial"/>
                <a:sym typeface="Arial"/>
              </a:rPr>
              <a:t>→ Cale talon</a:t>
            </a:r>
            <a:endParaRPr b="0" i="0" sz="1400" u="sng"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fr-FR" sz="1400" u="none" cap="none" strike="noStrike">
                <a:solidFill>
                  <a:srgbClr val="000000"/>
                </a:solidFill>
                <a:latin typeface="Arial"/>
                <a:ea typeface="Arial"/>
                <a:cs typeface="Arial"/>
                <a:sym typeface="Arial"/>
              </a:rPr>
              <a:t>Matière : Aluminium 2017A T4 2.5mm (260 MPa)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fr-FR" sz="1400" u="none" cap="none" strike="noStrike">
                <a:solidFill>
                  <a:srgbClr val="000000"/>
                </a:solidFill>
                <a:latin typeface="Arial"/>
                <a:ea typeface="Arial"/>
                <a:cs typeface="Arial"/>
                <a:sym typeface="Arial"/>
              </a:rPr>
              <a:t>Masse :  </a:t>
            </a:r>
            <a:r>
              <a:rPr lang="fr-FR"/>
              <a:t>30</a:t>
            </a:r>
            <a:r>
              <a:rPr b="0" i="0" lang="fr-FR" sz="1400" u="none" cap="none" strike="noStrike">
                <a:solidFill>
                  <a:srgbClr val="000000"/>
                </a:solidFill>
                <a:latin typeface="Arial"/>
                <a:ea typeface="Arial"/>
                <a:cs typeface="Arial"/>
                <a:sym typeface="Arial"/>
              </a:rPr>
              <a:t> g</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fr-FR" sz="1400" u="none" cap="none" strike="noStrike">
                <a:solidFill>
                  <a:srgbClr val="000000"/>
                </a:solidFill>
                <a:latin typeface="Arial"/>
                <a:ea typeface="Arial"/>
                <a:cs typeface="Arial"/>
                <a:sym typeface="Arial"/>
              </a:rPr>
              <a:t>Process : Découpe laser, pliage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fr-FR" sz="1400" u="none" cap="none" strike="noStrike">
                <a:solidFill>
                  <a:srgbClr val="000000"/>
                </a:solidFill>
                <a:latin typeface="Arial"/>
                <a:ea typeface="Arial"/>
                <a:cs typeface="Arial"/>
                <a:sym typeface="Arial"/>
              </a:rPr>
              <a:t>Partenaire : La Mache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fr-FR" sz="1400" u="sng" cap="none" strike="noStrike">
                <a:solidFill>
                  <a:srgbClr val="000000"/>
                </a:solidFill>
                <a:latin typeface="Arial"/>
                <a:ea typeface="Arial"/>
                <a:cs typeface="Arial"/>
                <a:sym typeface="Arial"/>
              </a:rPr>
              <a:t>→ Cale bout de pied</a:t>
            </a:r>
            <a:endParaRPr b="0" i="0" sz="1400" u="sng"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fr-FR" sz="1400" u="none" cap="none" strike="noStrike">
                <a:solidFill>
                  <a:srgbClr val="000000"/>
                </a:solidFill>
                <a:latin typeface="Arial"/>
                <a:ea typeface="Arial"/>
                <a:cs typeface="Arial"/>
                <a:sym typeface="Arial"/>
              </a:rPr>
              <a:t>Matière : Aluminium 2017A T4 2.5mm </a:t>
            </a:r>
            <a:r>
              <a:rPr lang="fr-FR">
                <a:solidFill>
                  <a:schemeClr val="dk1"/>
                </a:solidFill>
              </a:rPr>
              <a:t>(260 MPa)</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fr-FR" sz="1400" u="none" cap="none" strike="noStrike">
                <a:solidFill>
                  <a:srgbClr val="000000"/>
                </a:solidFill>
                <a:latin typeface="Arial"/>
                <a:ea typeface="Arial"/>
                <a:cs typeface="Arial"/>
                <a:sym typeface="Arial"/>
              </a:rPr>
              <a:t>Masse :  </a:t>
            </a:r>
            <a:r>
              <a:rPr lang="fr-FR"/>
              <a:t>50 </a:t>
            </a:r>
            <a:r>
              <a:rPr b="0" i="0" lang="fr-FR" sz="1400" u="none" cap="none" strike="noStrike">
                <a:solidFill>
                  <a:srgbClr val="000000"/>
                </a:solidFill>
                <a:latin typeface="Arial"/>
                <a:ea typeface="Arial"/>
                <a:cs typeface="Arial"/>
                <a:sym typeface="Arial"/>
              </a:rPr>
              <a:t>g</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fr-FR" sz="1400" u="none" cap="none" strike="noStrike">
                <a:solidFill>
                  <a:srgbClr val="000000"/>
                </a:solidFill>
                <a:latin typeface="Arial"/>
                <a:ea typeface="Arial"/>
                <a:cs typeface="Arial"/>
                <a:sym typeface="Arial"/>
              </a:rPr>
              <a:t>Process : Découpe laser, pliage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0" lang="fr-FR" sz="1400" u="none" cap="none" strike="noStrike">
                <a:solidFill>
                  <a:schemeClr val="dk1"/>
                </a:solidFill>
                <a:latin typeface="Arial"/>
                <a:ea typeface="Arial"/>
                <a:cs typeface="Arial"/>
                <a:sym typeface="Arial"/>
              </a:rPr>
              <a:t>Partenaire : La Mache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fr-FR" sz="1400" u="sng" cap="none" strike="noStrike">
                <a:solidFill>
                  <a:srgbClr val="000000"/>
                </a:solidFill>
                <a:latin typeface="Arial"/>
                <a:ea typeface="Arial"/>
                <a:cs typeface="Arial"/>
                <a:sym typeface="Arial"/>
              </a:rPr>
              <a:t>→ Support Brake Over Travel Switch</a:t>
            </a:r>
            <a:endParaRPr b="0" i="0" sz="1400" u="sng"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fr-FR" sz="1400" u="none" cap="none" strike="noStrike">
                <a:solidFill>
                  <a:srgbClr val="000000"/>
                </a:solidFill>
                <a:latin typeface="Arial"/>
                <a:ea typeface="Arial"/>
                <a:cs typeface="Arial"/>
                <a:sym typeface="Arial"/>
              </a:rPr>
              <a:t>Matière : </a:t>
            </a:r>
            <a:r>
              <a:rPr lang="fr-FR"/>
              <a:t>Aluminium 2017A T4 2.5mm</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fr-FR" sz="1400" u="none" cap="none" strike="noStrike">
                <a:solidFill>
                  <a:srgbClr val="000000"/>
                </a:solidFill>
                <a:latin typeface="Arial"/>
                <a:ea typeface="Arial"/>
                <a:cs typeface="Arial"/>
                <a:sym typeface="Arial"/>
              </a:rPr>
              <a:t>Masse : </a:t>
            </a:r>
            <a:r>
              <a:rPr lang="fr-FR"/>
              <a:t>5</a:t>
            </a:r>
            <a:r>
              <a:rPr b="0" i="0" lang="fr-FR" sz="1400" u="none" cap="none" strike="noStrike">
                <a:solidFill>
                  <a:srgbClr val="000000"/>
                </a:solidFill>
                <a:latin typeface="Arial"/>
                <a:ea typeface="Arial"/>
                <a:cs typeface="Arial"/>
                <a:sym typeface="Arial"/>
              </a:rPr>
              <a:t> g </a:t>
            </a:r>
            <a:endParaRPr b="0" i="0" sz="1400" u="none" cap="none" strike="noStrike">
              <a:solidFill>
                <a:srgbClr val="000000"/>
              </a:solidFill>
              <a:highlight>
                <a:srgbClr val="FF0000"/>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fr-FR" sz="1400" u="none" cap="none" strike="noStrike">
                <a:solidFill>
                  <a:srgbClr val="000000"/>
                </a:solidFill>
                <a:latin typeface="Arial"/>
                <a:ea typeface="Arial"/>
                <a:cs typeface="Arial"/>
                <a:sym typeface="Arial"/>
              </a:rPr>
              <a:t>Process : Découpe laser, pliage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0" lang="fr-FR" sz="1400" u="none" cap="none" strike="noStrike">
                <a:solidFill>
                  <a:schemeClr val="dk1"/>
                </a:solidFill>
                <a:latin typeface="Arial"/>
                <a:ea typeface="Arial"/>
                <a:cs typeface="Arial"/>
                <a:sym typeface="Arial"/>
              </a:rPr>
              <a:t>Partenaire : La Mache</a:t>
            </a:r>
            <a:endParaRPr b="0" i="0" sz="1400" u="none" cap="none" strike="noStrike">
              <a:solidFill>
                <a:srgbClr val="000000"/>
              </a:solidFill>
              <a:latin typeface="Arial"/>
              <a:ea typeface="Arial"/>
              <a:cs typeface="Arial"/>
              <a:sym typeface="Arial"/>
            </a:endParaRPr>
          </a:p>
        </p:txBody>
      </p:sp>
      <p:pic>
        <p:nvPicPr>
          <p:cNvPr id="563" name="Google Shape;563;p53"/>
          <p:cNvPicPr preferRelativeResize="0"/>
          <p:nvPr/>
        </p:nvPicPr>
        <p:blipFill>
          <a:blip r:embed="rId4">
            <a:alphaModFix/>
          </a:blip>
          <a:stretch>
            <a:fillRect/>
          </a:stretch>
        </p:blipFill>
        <p:spPr>
          <a:xfrm>
            <a:off x="4404862" y="2347175"/>
            <a:ext cx="2241026" cy="1568721"/>
          </a:xfrm>
          <a:prstGeom prst="rect">
            <a:avLst/>
          </a:prstGeom>
          <a:noFill/>
          <a:ln>
            <a:noFill/>
          </a:ln>
        </p:spPr>
      </p:pic>
      <p:pic>
        <p:nvPicPr>
          <p:cNvPr id="564" name="Google Shape;564;p53"/>
          <p:cNvPicPr preferRelativeResize="0"/>
          <p:nvPr/>
        </p:nvPicPr>
        <p:blipFill>
          <a:blip r:embed="rId5">
            <a:alphaModFix/>
          </a:blip>
          <a:stretch>
            <a:fillRect/>
          </a:stretch>
        </p:blipFill>
        <p:spPr>
          <a:xfrm>
            <a:off x="4327850" y="826667"/>
            <a:ext cx="2727576" cy="1442900"/>
          </a:xfrm>
          <a:prstGeom prst="rect">
            <a:avLst/>
          </a:prstGeom>
          <a:noFill/>
          <a:ln>
            <a:noFill/>
          </a:ln>
        </p:spPr>
      </p:pic>
      <p:pic>
        <p:nvPicPr>
          <p:cNvPr id="565" name="Google Shape;565;p53"/>
          <p:cNvPicPr preferRelativeResize="0"/>
          <p:nvPr/>
        </p:nvPicPr>
        <p:blipFill>
          <a:blip r:embed="rId6">
            <a:alphaModFix/>
          </a:blip>
          <a:stretch>
            <a:fillRect/>
          </a:stretch>
        </p:blipFill>
        <p:spPr>
          <a:xfrm>
            <a:off x="3327200" y="3512200"/>
            <a:ext cx="1000632" cy="1442901"/>
          </a:xfrm>
          <a:prstGeom prst="rect">
            <a:avLst/>
          </a:prstGeom>
          <a:noFill/>
          <a:ln>
            <a:noFill/>
          </a:ln>
        </p:spPr>
      </p:pic>
      <p:pic>
        <p:nvPicPr>
          <p:cNvPr id="566" name="Google Shape;566;p53"/>
          <p:cNvPicPr preferRelativeResize="0"/>
          <p:nvPr/>
        </p:nvPicPr>
        <p:blipFill>
          <a:blip r:embed="rId7">
            <a:alphaModFix/>
          </a:blip>
          <a:stretch>
            <a:fillRect/>
          </a:stretch>
        </p:blipFill>
        <p:spPr>
          <a:xfrm>
            <a:off x="7109163" y="948538"/>
            <a:ext cx="1945324" cy="1199177"/>
          </a:xfrm>
          <a:prstGeom prst="rect">
            <a:avLst/>
          </a:prstGeom>
          <a:noFill/>
          <a:ln>
            <a:noFill/>
          </a:ln>
        </p:spPr>
      </p:pic>
      <p:pic>
        <p:nvPicPr>
          <p:cNvPr id="567" name="Google Shape;567;p53"/>
          <p:cNvPicPr preferRelativeResize="0"/>
          <p:nvPr/>
        </p:nvPicPr>
        <p:blipFill>
          <a:blip r:embed="rId8">
            <a:alphaModFix/>
          </a:blip>
          <a:stretch>
            <a:fillRect/>
          </a:stretch>
        </p:blipFill>
        <p:spPr>
          <a:xfrm>
            <a:off x="6722926" y="2883175"/>
            <a:ext cx="1945299" cy="2071923"/>
          </a:xfrm>
          <a:prstGeom prst="rect">
            <a:avLst/>
          </a:prstGeom>
          <a:noFill/>
          <a:ln>
            <a:noFill/>
          </a:ln>
        </p:spPr>
      </p:pic>
      <p:sp>
        <p:nvSpPr>
          <p:cNvPr id="568" name="Google Shape;568;p53"/>
          <p:cNvSpPr txBox="1"/>
          <p:nvPr/>
        </p:nvSpPr>
        <p:spPr>
          <a:xfrm>
            <a:off x="5257850" y="4238975"/>
            <a:ext cx="1651800" cy="60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FR"/>
              <a:t>Charge : 30 N</a:t>
            </a:r>
            <a:endParaRPr/>
          </a:p>
          <a:p>
            <a:pPr indent="0" lvl="0" marL="0" rtl="0" algn="l">
              <a:spcBef>
                <a:spcPts val="0"/>
              </a:spcBef>
              <a:spcAft>
                <a:spcPts val="0"/>
              </a:spcAft>
              <a:buNone/>
            </a:pPr>
            <a:r>
              <a:rPr lang="fr-FR"/>
              <a:t>Max : 145 MPa</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0" name="Shape 230"/>
        <p:cNvGrpSpPr/>
        <p:nvPr/>
      </p:nvGrpSpPr>
      <p:grpSpPr>
        <a:xfrm>
          <a:off x="0" y="0"/>
          <a:ext cx="0" cy="0"/>
          <a:chOff x="0" y="0"/>
          <a:chExt cx="0" cy="0"/>
        </a:xfrm>
      </p:grpSpPr>
      <p:pic>
        <p:nvPicPr>
          <p:cNvPr id="231" name="Google Shape;231;p27"/>
          <p:cNvPicPr preferRelativeResize="0"/>
          <p:nvPr/>
        </p:nvPicPr>
        <p:blipFill rotWithShape="1">
          <a:blip r:embed="rId3">
            <a:alphaModFix/>
          </a:blip>
          <a:srcRect b="0" l="0" r="0" t="0"/>
          <a:stretch/>
        </p:blipFill>
        <p:spPr>
          <a:xfrm>
            <a:off x="1167125" y="882950"/>
            <a:ext cx="6147775" cy="4396249"/>
          </a:xfrm>
          <a:prstGeom prst="rect">
            <a:avLst/>
          </a:prstGeom>
          <a:noFill/>
          <a:ln>
            <a:noFill/>
          </a:ln>
        </p:spPr>
      </p:pic>
      <p:sp>
        <p:nvSpPr>
          <p:cNvPr id="232" name="Google Shape;232;p27"/>
          <p:cNvSpPr txBox="1"/>
          <p:nvPr>
            <p:ph idx="12" type="sldNum"/>
          </p:nvPr>
        </p:nvSpPr>
        <p:spPr>
          <a:xfrm>
            <a:off x="8172400" y="4677984"/>
            <a:ext cx="936000" cy="3279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FF0000"/>
              </a:buClr>
              <a:buSzPts val="300"/>
              <a:buFont typeface="Calibri"/>
              <a:buNone/>
            </a:pPr>
            <a:fld id="{00000000-1234-1234-1234-123412341234}" type="slidenum">
              <a:rPr lang="fr-FR"/>
              <a:t>‹#›</a:t>
            </a:fld>
            <a:endParaRPr/>
          </a:p>
        </p:txBody>
      </p:sp>
      <p:sp>
        <p:nvSpPr>
          <p:cNvPr id="233" name="Google Shape;233;p27"/>
          <p:cNvSpPr txBox="1"/>
          <p:nvPr>
            <p:ph type="title"/>
          </p:nvPr>
        </p:nvSpPr>
        <p:spPr>
          <a:xfrm>
            <a:off x="0" y="19717"/>
            <a:ext cx="9144000" cy="661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800"/>
              <a:buNone/>
            </a:pPr>
            <a:r>
              <a:rPr lang="fr-FR"/>
              <a:t>Vue global du véhicule</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3" name="Shape 573"/>
        <p:cNvGrpSpPr/>
        <p:nvPr/>
      </p:nvGrpSpPr>
      <p:grpSpPr>
        <a:xfrm>
          <a:off x="0" y="0"/>
          <a:ext cx="0" cy="0"/>
          <a:chOff x="0" y="0"/>
          <a:chExt cx="0" cy="0"/>
        </a:xfrm>
      </p:grpSpPr>
      <p:sp>
        <p:nvSpPr>
          <p:cNvPr id="574" name="Google Shape;574;p54"/>
          <p:cNvSpPr txBox="1"/>
          <p:nvPr>
            <p:ph idx="12" type="sldNum"/>
          </p:nvPr>
        </p:nvSpPr>
        <p:spPr>
          <a:xfrm>
            <a:off x="8172400" y="4677984"/>
            <a:ext cx="936000" cy="3279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FF0000"/>
              </a:buClr>
              <a:buSzPts val="300"/>
              <a:buFont typeface="Calibri"/>
              <a:buNone/>
            </a:pPr>
            <a:fld id="{00000000-1234-1234-1234-123412341234}" type="slidenum">
              <a:rPr lang="fr-FR"/>
              <a:t>‹#›</a:t>
            </a:fld>
            <a:endParaRPr/>
          </a:p>
        </p:txBody>
      </p:sp>
      <p:sp>
        <p:nvSpPr>
          <p:cNvPr id="575" name="Google Shape;575;p54"/>
          <p:cNvSpPr txBox="1"/>
          <p:nvPr>
            <p:ph type="title"/>
          </p:nvPr>
        </p:nvSpPr>
        <p:spPr>
          <a:xfrm>
            <a:off x="0" y="19717"/>
            <a:ext cx="9144000" cy="661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800"/>
              <a:buNone/>
            </a:pPr>
            <a:r>
              <a:rPr lang="fr-FR"/>
              <a:t>Pédalier</a:t>
            </a:r>
            <a:endParaRPr/>
          </a:p>
        </p:txBody>
      </p:sp>
      <p:sp>
        <p:nvSpPr>
          <p:cNvPr id="576" name="Google Shape;576;p54"/>
          <p:cNvSpPr txBox="1"/>
          <p:nvPr/>
        </p:nvSpPr>
        <p:spPr>
          <a:xfrm>
            <a:off x="7809450" y="126975"/>
            <a:ext cx="701400" cy="447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fr-FR" sz="1800" u="none" cap="none" strike="noStrike">
                <a:solidFill>
                  <a:srgbClr val="980000"/>
                </a:solidFill>
                <a:latin typeface="Arial"/>
                <a:ea typeface="Arial"/>
                <a:cs typeface="Arial"/>
                <a:sym typeface="Arial"/>
              </a:rPr>
              <a:t>BDE</a:t>
            </a:r>
            <a:endParaRPr b="0" i="0" sz="1800" u="none" cap="none" strike="noStrike">
              <a:solidFill>
                <a:srgbClr val="980000"/>
              </a:solidFill>
              <a:latin typeface="Arial"/>
              <a:ea typeface="Arial"/>
              <a:cs typeface="Arial"/>
              <a:sym typeface="Arial"/>
            </a:endParaRPr>
          </a:p>
        </p:txBody>
      </p:sp>
      <p:pic>
        <p:nvPicPr>
          <p:cNvPr id="577" name="Google Shape;577;p54"/>
          <p:cNvPicPr preferRelativeResize="0"/>
          <p:nvPr/>
        </p:nvPicPr>
        <p:blipFill rotWithShape="1">
          <a:blip r:embed="rId3">
            <a:alphaModFix/>
          </a:blip>
          <a:srcRect b="0" l="0" r="0" t="0"/>
          <a:stretch/>
        </p:blipFill>
        <p:spPr>
          <a:xfrm>
            <a:off x="8460650" y="-5665"/>
            <a:ext cx="593825" cy="712590"/>
          </a:xfrm>
          <a:prstGeom prst="rect">
            <a:avLst/>
          </a:prstGeom>
          <a:noFill/>
          <a:ln>
            <a:noFill/>
          </a:ln>
        </p:spPr>
      </p:pic>
      <p:sp>
        <p:nvSpPr>
          <p:cNvPr id="578" name="Google Shape;578;p54"/>
          <p:cNvSpPr txBox="1"/>
          <p:nvPr/>
        </p:nvSpPr>
        <p:spPr>
          <a:xfrm>
            <a:off x="134300" y="815775"/>
            <a:ext cx="5851200" cy="327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fr-FR" sz="1400" u="none" cap="none" strike="noStrike">
                <a:solidFill>
                  <a:srgbClr val="000000"/>
                </a:solidFill>
                <a:latin typeface="Arial"/>
                <a:ea typeface="Arial"/>
                <a:cs typeface="Arial"/>
                <a:sym typeface="Arial"/>
              </a:rPr>
              <a:t>Éléments fabriqués (Par les partenaires) </a:t>
            </a:r>
            <a:endParaRPr b="1" i="0" sz="1400" u="none" cap="none" strike="noStrike">
              <a:solidFill>
                <a:srgbClr val="000000"/>
              </a:solidFill>
              <a:latin typeface="Arial"/>
              <a:ea typeface="Arial"/>
              <a:cs typeface="Arial"/>
              <a:sym typeface="Arial"/>
            </a:endParaRPr>
          </a:p>
        </p:txBody>
      </p:sp>
      <p:sp>
        <p:nvSpPr>
          <p:cNvPr id="579" name="Google Shape;579;p54"/>
          <p:cNvSpPr txBox="1"/>
          <p:nvPr/>
        </p:nvSpPr>
        <p:spPr>
          <a:xfrm>
            <a:off x="256650" y="1297675"/>
            <a:ext cx="4815000" cy="3172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fr-FR" sz="1400" u="none" cap="none" strike="noStrike">
                <a:solidFill>
                  <a:srgbClr val="000000"/>
                </a:solidFill>
                <a:latin typeface="Arial"/>
                <a:ea typeface="Arial"/>
                <a:cs typeface="Arial"/>
                <a:sym typeface="Arial"/>
              </a:rPr>
              <a:t>→ Chapes avants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fr-FR" sz="1400" u="none" cap="none" strike="noStrike">
                <a:solidFill>
                  <a:srgbClr val="000000"/>
                </a:solidFill>
                <a:latin typeface="Arial"/>
                <a:ea typeface="Arial"/>
                <a:cs typeface="Arial"/>
                <a:sym typeface="Arial"/>
              </a:rPr>
              <a:t>Matière : Acier S235 3mm</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fr-FR" sz="1400" u="none" cap="none" strike="noStrike">
                <a:solidFill>
                  <a:srgbClr val="000000"/>
                </a:solidFill>
                <a:latin typeface="Arial"/>
                <a:ea typeface="Arial"/>
                <a:cs typeface="Arial"/>
                <a:sym typeface="Arial"/>
              </a:rPr>
              <a:t>Masse : 20</a:t>
            </a:r>
            <a:r>
              <a:rPr lang="fr-FR"/>
              <a:t> g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fr-FR" sz="1400" u="none" cap="none" strike="noStrike">
                <a:solidFill>
                  <a:srgbClr val="000000"/>
                </a:solidFill>
                <a:latin typeface="Arial"/>
                <a:ea typeface="Arial"/>
                <a:cs typeface="Arial"/>
                <a:sym typeface="Arial"/>
              </a:rPr>
              <a:t>Process : Découpe laser</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0" lang="fr-FR" sz="1400" u="none" cap="none" strike="noStrike">
                <a:solidFill>
                  <a:schemeClr val="dk1"/>
                </a:solidFill>
                <a:latin typeface="Arial"/>
                <a:ea typeface="Arial"/>
                <a:cs typeface="Arial"/>
                <a:sym typeface="Arial"/>
              </a:rPr>
              <a:t>Partenaire : La Mache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fr-FR" sz="1400" u="none" cap="none" strike="noStrike">
                <a:solidFill>
                  <a:srgbClr val="000000"/>
                </a:solidFill>
                <a:latin typeface="Arial"/>
                <a:ea typeface="Arial"/>
                <a:cs typeface="Arial"/>
                <a:sym typeface="Arial"/>
              </a:rPr>
              <a:t>→ Chapes </a:t>
            </a:r>
            <a:r>
              <a:rPr lang="fr-FR"/>
              <a:t>arrières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fr-FR" sz="1400" u="none" cap="none" strike="noStrike">
                <a:solidFill>
                  <a:srgbClr val="000000"/>
                </a:solidFill>
                <a:latin typeface="Arial"/>
                <a:ea typeface="Arial"/>
                <a:cs typeface="Arial"/>
                <a:sym typeface="Arial"/>
              </a:rPr>
              <a:t>Matière : Aci</a:t>
            </a:r>
            <a:r>
              <a:rPr lang="fr-FR"/>
              <a:t>er S235 3mm</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fr-FR" sz="1400" u="none" cap="none" strike="noStrike">
                <a:solidFill>
                  <a:srgbClr val="000000"/>
                </a:solidFill>
                <a:latin typeface="Arial"/>
                <a:ea typeface="Arial"/>
                <a:cs typeface="Arial"/>
                <a:sym typeface="Arial"/>
              </a:rPr>
              <a:t>Masse : 15 g</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fr-FR" sz="1400" u="none" cap="none" strike="noStrike">
                <a:solidFill>
                  <a:srgbClr val="000000"/>
                </a:solidFill>
                <a:latin typeface="Arial"/>
                <a:ea typeface="Arial"/>
                <a:cs typeface="Arial"/>
                <a:sym typeface="Arial"/>
              </a:rPr>
              <a:t>Process : Découpe laser</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0" lang="fr-FR" sz="1400" u="none" cap="none" strike="noStrike">
                <a:solidFill>
                  <a:schemeClr val="dk1"/>
                </a:solidFill>
                <a:latin typeface="Arial"/>
                <a:ea typeface="Arial"/>
                <a:cs typeface="Arial"/>
                <a:sym typeface="Arial"/>
              </a:rPr>
              <a:t>Partenaire : La Mache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80" name="Google Shape;580;p54"/>
          <p:cNvPicPr preferRelativeResize="0"/>
          <p:nvPr/>
        </p:nvPicPr>
        <p:blipFill>
          <a:blip r:embed="rId4">
            <a:alphaModFix/>
          </a:blip>
          <a:stretch>
            <a:fillRect/>
          </a:stretch>
        </p:blipFill>
        <p:spPr>
          <a:xfrm>
            <a:off x="2525925" y="2841553"/>
            <a:ext cx="1083020" cy="1139598"/>
          </a:xfrm>
          <a:prstGeom prst="rect">
            <a:avLst/>
          </a:prstGeom>
          <a:noFill/>
          <a:ln>
            <a:noFill/>
          </a:ln>
        </p:spPr>
      </p:pic>
      <p:pic>
        <p:nvPicPr>
          <p:cNvPr id="581" name="Google Shape;581;p54"/>
          <p:cNvPicPr preferRelativeResize="0"/>
          <p:nvPr/>
        </p:nvPicPr>
        <p:blipFill>
          <a:blip r:embed="rId5">
            <a:alphaModFix/>
          </a:blip>
          <a:stretch>
            <a:fillRect/>
          </a:stretch>
        </p:blipFill>
        <p:spPr>
          <a:xfrm>
            <a:off x="2525929" y="1246985"/>
            <a:ext cx="1083021" cy="1506853"/>
          </a:xfrm>
          <a:prstGeom prst="rect">
            <a:avLst/>
          </a:prstGeom>
          <a:noFill/>
          <a:ln>
            <a:noFill/>
          </a:ln>
        </p:spPr>
      </p:pic>
      <p:pic>
        <p:nvPicPr>
          <p:cNvPr id="582" name="Google Shape;582;p54"/>
          <p:cNvPicPr preferRelativeResize="0"/>
          <p:nvPr/>
        </p:nvPicPr>
        <p:blipFill>
          <a:blip r:embed="rId6">
            <a:alphaModFix/>
          </a:blip>
          <a:stretch>
            <a:fillRect/>
          </a:stretch>
        </p:blipFill>
        <p:spPr>
          <a:xfrm>
            <a:off x="3710900" y="1246975"/>
            <a:ext cx="2197474" cy="1506873"/>
          </a:xfrm>
          <a:prstGeom prst="rect">
            <a:avLst/>
          </a:prstGeom>
          <a:noFill/>
          <a:ln>
            <a:noFill/>
          </a:ln>
        </p:spPr>
      </p:pic>
      <p:pic>
        <p:nvPicPr>
          <p:cNvPr id="583" name="Google Shape;583;p54"/>
          <p:cNvPicPr preferRelativeResize="0"/>
          <p:nvPr/>
        </p:nvPicPr>
        <p:blipFill>
          <a:blip r:embed="rId7">
            <a:alphaModFix/>
          </a:blip>
          <a:stretch>
            <a:fillRect/>
          </a:stretch>
        </p:blipFill>
        <p:spPr>
          <a:xfrm>
            <a:off x="3710900" y="2841552"/>
            <a:ext cx="1541212" cy="1139597"/>
          </a:xfrm>
          <a:prstGeom prst="rect">
            <a:avLst/>
          </a:prstGeom>
          <a:noFill/>
          <a:ln>
            <a:noFill/>
          </a:ln>
        </p:spPr>
      </p:pic>
      <p:sp>
        <p:nvSpPr>
          <p:cNvPr id="584" name="Google Shape;584;p54"/>
          <p:cNvSpPr txBox="1"/>
          <p:nvPr/>
        </p:nvSpPr>
        <p:spPr>
          <a:xfrm>
            <a:off x="2853000" y="3946000"/>
            <a:ext cx="1651800" cy="60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FR"/>
              <a:t>Charge : 500 N</a:t>
            </a:r>
            <a:endParaRPr/>
          </a:p>
          <a:p>
            <a:pPr indent="0" lvl="0" marL="0" rtl="0" algn="l">
              <a:spcBef>
                <a:spcPts val="0"/>
              </a:spcBef>
              <a:spcAft>
                <a:spcPts val="0"/>
              </a:spcAft>
              <a:buNone/>
            </a:pPr>
            <a:r>
              <a:rPr lang="fr-FR"/>
              <a:t>Max : 225 MPa</a:t>
            </a:r>
            <a:endParaRPr/>
          </a:p>
        </p:txBody>
      </p:sp>
      <p:sp>
        <p:nvSpPr>
          <p:cNvPr id="585" name="Google Shape;585;p54"/>
          <p:cNvSpPr txBox="1"/>
          <p:nvPr/>
        </p:nvSpPr>
        <p:spPr>
          <a:xfrm>
            <a:off x="6010325" y="1586825"/>
            <a:ext cx="1651800" cy="60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FR"/>
              <a:t>Charge :500 N</a:t>
            </a:r>
            <a:endParaRPr/>
          </a:p>
          <a:p>
            <a:pPr indent="0" lvl="0" marL="0" rtl="0" algn="l">
              <a:spcBef>
                <a:spcPts val="0"/>
              </a:spcBef>
              <a:spcAft>
                <a:spcPts val="0"/>
              </a:spcAft>
              <a:buNone/>
            </a:pPr>
            <a:r>
              <a:rPr lang="fr-FR"/>
              <a:t>Max : 90 MPa</a:t>
            </a:r>
            <a:endParaRPr/>
          </a:p>
        </p:txBody>
      </p:sp>
      <p:sp>
        <p:nvSpPr>
          <p:cNvPr id="586" name="Google Shape;586;p54"/>
          <p:cNvSpPr txBox="1"/>
          <p:nvPr/>
        </p:nvSpPr>
        <p:spPr>
          <a:xfrm>
            <a:off x="2853000" y="4546600"/>
            <a:ext cx="5232300" cy="32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FR"/>
              <a:t>Dimensionnement en torsion de la pédale principalement</a:t>
            </a:r>
            <a:endParaRPr/>
          </a:p>
        </p:txBody>
      </p:sp>
      <p:pic>
        <p:nvPicPr>
          <p:cNvPr id="587" name="Google Shape;587;p54"/>
          <p:cNvPicPr preferRelativeResize="0"/>
          <p:nvPr/>
        </p:nvPicPr>
        <p:blipFill>
          <a:blip r:embed="rId8">
            <a:alphaModFix/>
          </a:blip>
          <a:stretch>
            <a:fillRect/>
          </a:stretch>
        </p:blipFill>
        <p:spPr>
          <a:xfrm>
            <a:off x="6010325" y="2129250"/>
            <a:ext cx="2920826" cy="2464451"/>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2" name="Shape 592"/>
        <p:cNvGrpSpPr/>
        <p:nvPr/>
      </p:nvGrpSpPr>
      <p:grpSpPr>
        <a:xfrm>
          <a:off x="0" y="0"/>
          <a:ext cx="0" cy="0"/>
          <a:chOff x="0" y="0"/>
          <a:chExt cx="0" cy="0"/>
        </a:xfrm>
      </p:grpSpPr>
      <p:sp>
        <p:nvSpPr>
          <p:cNvPr id="593" name="Google Shape;593;p55"/>
          <p:cNvSpPr txBox="1"/>
          <p:nvPr>
            <p:ph idx="12" type="sldNum"/>
          </p:nvPr>
        </p:nvSpPr>
        <p:spPr>
          <a:xfrm>
            <a:off x="8172400" y="4677984"/>
            <a:ext cx="936000" cy="3279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FF0000"/>
              </a:buClr>
              <a:buSzPts val="300"/>
              <a:buFont typeface="Calibri"/>
              <a:buNone/>
            </a:pPr>
            <a:fld id="{00000000-1234-1234-1234-123412341234}" type="slidenum">
              <a:rPr lang="fr-FR"/>
              <a:t>‹#›</a:t>
            </a:fld>
            <a:endParaRPr/>
          </a:p>
        </p:txBody>
      </p:sp>
      <p:sp>
        <p:nvSpPr>
          <p:cNvPr id="594" name="Google Shape;594;p55"/>
          <p:cNvSpPr txBox="1"/>
          <p:nvPr>
            <p:ph type="title"/>
          </p:nvPr>
        </p:nvSpPr>
        <p:spPr>
          <a:xfrm>
            <a:off x="0" y="19717"/>
            <a:ext cx="9144000" cy="661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800"/>
              <a:buNone/>
            </a:pPr>
            <a:r>
              <a:rPr lang="fr-FR"/>
              <a:t>Pédalier</a:t>
            </a:r>
            <a:endParaRPr/>
          </a:p>
        </p:txBody>
      </p:sp>
      <p:sp>
        <p:nvSpPr>
          <p:cNvPr id="595" name="Google Shape;595;p55"/>
          <p:cNvSpPr txBox="1"/>
          <p:nvPr/>
        </p:nvSpPr>
        <p:spPr>
          <a:xfrm>
            <a:off x="7809450" y="126975"/>
            <a:ext cx="701400" cy="447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fr-FR" sz="1800" u="none" cap="none" strike="noStrike">
                <a:solidFill>
                  <a:srgbClr val="980000"/>
                </a:solidFill>
                <a:latin typeface="Arial"/>
                <a:ea typeface="Arial"/>
                <a:cs typeface="Arial"/>
                <a:sym typeface="Arial"/>
              </a:rPr>
              <a:t>BDE</a:t>
            </a:r>
            <a:endParaRPr b="0" i="0" sz="1800" u="none" cap="none" strike="noStrike">
              <a:solidFill>
                <a:srgbClr val="980000"/>
              </a:solidFill>
              <a:latin typeface="Arial"/>
              <a:ea typeface="Arial"/>
              <a:cs typeface="Arial"/>
              <a:sym typeface="Arial"/>
            </a:endParaRPr>
          </a:p>
        </p:txBody>
      </p:sp>
      <p:pic>
        <p:nvPicPr>
          <p:cNvPr id="596" name="Google Shape;596;p55"/>
          <p:cNvPicPr preferRelativeResize="0"/>
          <p:nvPr/>
        </p:nvPicPr>
        <p:blipFill rotWithShape="1">
          <a:blip r:embed="rId3">
            <a:alphaModFix/>
          </a:blip>
          <a:srcRect b="0" l="0" r="0" t="0"/>
          <a:stretch/>
        </p:blipFill>
        <p:spPr>
          <a:xfrm>
            <a:off x="8460650" y="-5665"/>
            <a:ext cx="593825" cy="712590"/>
          </a:xfrm>
          <a:prstGeom prst="rect">
            <a:avLst/>
          </a:prstGeom>
          <a:noFill/>
          <a:ln>
            <a:noFill/>
          </a:ln>
        </p:spPr>
      </p:pic>
      <p:sp>
        <p:nvSpPr>
          <p:cNvPr id="597" name="Google Shape;597;p55"/>
          <p:cNvSpPr txBox="1"/>
          <p:nvPr/>
        </p:nvSpPr>
        <p:spPr>
          <a:xfrm>
            <a:off x="369600" y="938350"/>
            <a:ext cx="2936100" cy="523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fr-FR" sz="1400" u="none" cap="none" strike="noStrike">
                <a:solidFill>
                  <a:srgbClr val="000000"/>
                </a:solidFill>
                <a:latin typeface="Arial"/>
                <a:ea typeface="Arial"/>
                <a:cs typeface="Arial"/>
                <a:sym typeface="Arial"/>
              </a:rPr>
              <a:t>Bilan</a:t>
            </a:r>
            <a:endParaRPr b="1" i="0" sz="1400" u="none" cap="none" strike="noStrike">
              <a:solidFill>
                <a:srgbClr val="000000"/>
              </a:solidFill>
              <a:latin typeface="Arial"/>
              <a:ea typeface="Arial"/>
              <a:cs typeface="Arial"/>
              <a:sym typeface="Arial"/>
            </a:endParaRPr>
          </a:p>
        </p:txBody>
      </p:sp>
      <p:sp>
        <p:nvSpPr>
          <p:cNvPr id="598" name="Google Shape;598;p55"/>
          <p:cNvSpPr txBox="1"/>
          <p:nvPr/>
        </p:nvSpPr>
        <p:spPr>
          <a:xfrm>
            <a:off x="379850" y="1554350"/>
            <a:ext cx="4332600" cy="1160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0" i="0" lang="fr-FR" sz="1400" u="none" cap="none" strike="noStrike">
                <a:solidFill>
                  <a:schemeClr val="dk1"/>
                </a:solidFill>
                <a:latin typeface="Arial"/>
                <a:ea typeface="Arial"/>
                <a:cs typeface="Arial"/>
                <a:sym typeface="Arial"/>
              </a:rPr>
              <a:t>Masse prévisionnelle Vulcanix : 2.550 kg</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fr-FR" sz="1400" u="none" cap="none" strike="noStrike">
                <a:solidFill>
                  <a:srgbClr val="000000"/>
                </a:solidFill>
                <a:latin typeface="Arial"/>
                <a:ea typeface="Arial"/>
                <a:cs typeface="Arial"/>
                <a:sym typeface="Arial"/>
              </a:rPr>
              <a:t>Masse prévisionnelle Optimus : 2.01</a:t>
            </a:r>
            <a:r>
              <a:rPr lang="fr-FR"/>
              <a:t>0 kg</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i="0" lang="fr-FR" sz="1400" u="sng" cap="none" strike="noStrike">
                <a:solidFill>
                  <a:srgbClr val="000000"/>
                </a:solidFill>
              </a:rPr>
              <a:t>Gain : 21 %</a:t>
            </a:r>
            <a:endParaRPr i="0" sz="1400" u="sng" cap="none" strike="noStrike">
              <a:solidFill>
                <a:srgbClr val="000000"/>
              </a:solidFil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99" name="Google Shape;599;p55"/>
          <p:cNvPicPr preferRelativeResize="0"/>
          <p:nvPr/>
        </p:nvPicPr>
        <p:blipFill>
          <a:blip r:embed="rId4">
            <a:alphaModFix/>
          </a:blip>
          <a:stretch>
            <a:fillRect/>
          </a:stretch>
        </p:blipFill>
        <p:spPr>
          <a:xfrm>
            <a:off x="4207800" y="790125"/>
            <a:ext cx="4590550" cy="39637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4" name="Shape 604"/>
        <p:cNvGrpSpPr/>
        <p:nvPr/>
      </p:nvGrpSpPr>
      <p:grpSpPr>
        <a:xfrm>
          <a:off x="0" y="0"/>
          <a:ext cx="0" cy="0"/>
          <a:chOff x="0" y="0"/>
          <a:chExt cx="0" cy="0"/>
        </a:xfrm>
      </p:grpSpPr>
      <p:sp>
        <p:nvSpPr>
          <p:cNvPr id="605" name="Google Shape;605;p56"/>
          <p:cNvSpPr txBox="1"/>
          <p:nvPr>
            <p:ph idx="12" type="sldNum"/>
          </p:nvPr>
        </p:nvSpPr>
        <p:spPr>
          <a:xfrm>
            <a:off x="8172400" y="4677984"/>
            <a:ext cx="936000" cy="327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FF0000"/>
              </a:buClr>
              <a:buSzPts val="300"/>
              <a:buFont typeface="Calibri"/>
              <a:buNone/>
            </a:pPr>
            <a:fld id="{00000000-1234-1234-1234-123412341234}" type="slidenum">
              <a:rPr lang="fr-FR"/>
              <a:t>‹#›</a:t>
            </a:fld>
            <a:endParaRPr/>
          </a:p>
        </p:txBody>
      </p:sp>
      <p:sp>
        <p:nvSpPr>
          <p:cNvPr id="606" name="Google Shape;606;p56"/>
          <p:cNvSpPr txBox="1"/>
          <p:nvPr>
            <p:ph type="title"/>
          </p:nvPr>
        </p:nvSpPr>
        <p:spPr>
          <a:xfrm>
            <a:off x="0" y="19717"/>
            <a:ext cx="9144000" cy="66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fr-FR"/>
              <a:t>Vue globale des triangles &amp; suspensions</a:t>
            </a:r>
            <a:endParaRPr/>
          </a:p>
        </p:txBody>
      </p:sp>
      <p:pic>
        <p:nvPicPr>
          <p:cNvPr id="607" name="Google Shape;607;p56"/>
          <p:cNvPicPr preferRelativeResize="0"/>
          <p:nvPr/>
        </p:nvPicPr>
        <p:blipFill rotWithShape="1">
          <a:blip r:embed="rId3">
            <a:alphaModFix/>
          </a:blip>
          <a:srcRect b="5629" l="22918" r="18646" t="4003"/>
          <a:stretch/>
        </p:blipFill>
        <p:spPr>
          <a:xfrm>
            <a:off x="995050" y="752200"/>
            <a:ext cx="6240684" cy="4391301"/>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2" name="Shape 612"/>
        <p:cNvGrpSpPr/>
        <p:nvPr/>
      </p:nvGrpSpPr>
      <p:grpSpPr>
        <a:xfrm>
          <a:off x="0" y="0"/>
          <a:ext cx="0" cy="0"/>
          <a:chOff x="0" y="0"/>
          <a:chExt cx="0" cy="0"/>
        </a:xfrm>
      </p:grpSpPr>
      <p:sp>
        <p:nvSpPr>
          <p:cNvPr id="613" name="Google Shape;613;p57"/>
          <p:cNvSpPr txBox="1"/>
          <p:nvPr>
            <p:ph idx="12" type="sldNum"/>
          </p:nvPr>
        </p:nvSpPr>
        <p:spPr>
          <a:xfrm>
            <a:off x="8172400" y="4677984"/>
            <a:ext cx="936000" cy="3279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FF0000"/>
              </a:buClr>
              <a:buSzPts val="300"/>
              <a:buFont typeface="Calibri"/>
              <a:buNone/>
            </a:pPr>
            <a:fld id="{00000000-1234-1234-1234-123412341234}" type="slidenum">
              <a:rPr lang="fr-FR"/>
              <a:t>‹#›</a:t>
            </a:fld>
            <a:endParaRPr/>
          </a:p>
        </p:txBody>
      </p:sp>
      <p:sp>
        <p:nvSpPr>
          <p:cNvPr id="614" name="Google Shape;614;p57"/>
          <p:cNvSpPr txBox="1"/>
          <p:nvPr>
            <p:ph type="title"/>
          </p:nvPr>
        </p:nvSpPr>
        <p:spPr>
          <a:xfrm>
            <a:off x="0" y="19717"/>
            <a:ext cx="9144000" cy="661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800"/>
              <a:buNone/>
            </a:pPr>
            <a:r>
              <a:rPr lang="fr-FR">
                <a:solidFill>
                  <a:schemeClr val="accent1"/>
                </a:solidFill>
              </a:rPr>
              <a:t>Biellettes</a:t>
            </a:r>
            <a:endParaRPr/>
          </a:p>
        </p:txBody>
      </p:sp>
      <p:sp>
        <p:nvSpPr>
          <p:cNvPr id="615" name="Google Shape;615;p57"/>
          <p:cNvSpPr txBox="1"/>
          <p:nvPr/>
        </p:nvSpPr>
        <p:spPr>
          <a:xfrm>
            <a:off x="7647650" y="126975"/>
            <a:ext cx="825000" cy="447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fr-FR" sz="1800" u="none" cap="none" strike="noStrike">
                <a:solidFill>
                  <a:srgbClr val="980000"/>
                </a:solidFill>
                <a:latin typeface="Arial"/>
                <a:ea typeface="Arial"/>
                <a:cs typeface="Arial"/>
                <a:sym typeface="Arial"/>
              </a:rPr>
              <a:t>ABR </a:t>
            </a:r>
            <a:endParaRPr b="0" i="0" sz="1800" u="none" cap="none" strike="noStrike">
              <a:solidFill>
                <a:srgbClr val="980000"/>
              </a:solidFill>
              <a:latin typeface="Arial"/>
              <a:ea typeface="Arial"/>
              <a:cs typeface="Arial"/>
              <a:sym typeface="Arial"/>
            </a:endParaRPr>
          </a:p>
        </p:txBody>
      </p:sp>
      <p:pic>
        <p:nvPicPr>
          <p:cNvPr id="616" name="Google Shape;616;p57"/>
          <p:cNvPicPr preferRelativeResize="0"/>
          <p:nvPr/>
        </p:nvPicPr>
        <p:blipFill rotWithShape="1">
          <a:blip r:embed="rId3">
            <a:alphaModFix/>
          </a:blip>
          <a:srcRect b="0" l="0" r="0" t="0"/>
          <a:stretch/>
        </p:blipFill>
        <p:spPr>
          <a:xfrm>
            <a:off x="8500600" y="44968"/>
            <a:ext cx="426500" cy="611317"/>
          </a:xfrm>
          <a:prstGeom prst="rect">
            <a:avLst/>
          </a:prstGeom>
          <a:noFill/>
          <a:ln>
            <a:noFill/>
          </a:ln>
        </p:spPr>
      </p:pic>
      <p:sp>
        <p:nvSpPr>
          <p:cNvPr id="617" name="Google Shape;617;p57"/>
          <p:cNvSpPr txBox="1"/>
          <p:nvPr>
            <p:ph idx="1" type="body"/>
          </p:nvPr>
        </p:nvSpPr>
        <p:spPr>
          <a:xfrm>
            <a:off x="251550" y="681534"/>
            <a:ext cx="8640900" cy="3443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560"/>
              </a:spcBef>
              <a:spcAft>
                <a:spcPts val="0"/>
              </a:spcAft>
              <a:buSzPts val="2800"/>
              <a:buNone/>
            </a:pPr>
            <a:r>
              <a:rPr lang="fr-FR" sz="2400">
                <a:solidFill>
                  <a:srgbClr val="7030A0"/>
                </a:solidFill>
              </a:rPr>
              <a:t>Fonction principale : Permettre le réglage de la garde au sol/ de la pince</a:t>
            </a:r>
            <a:endParaRPr sz="2400">
              <a:solidFill>
                <a:schemeClr val="accent5"/>
              </a:solidFill>
            </a:endParaRPr>
          </a:p>
          <a:p>
            <a:pPr indent="0" lvl="0" marL="0" rtl="0" algn="l">
              <a:lnSpc>
                <a:spcPct val="100000"/>
              </a:lnSpc>
              <a:spcBef>
                <a:spcPts val="560"/>
              </a:spcBef>
              <a:spcAft>
                <a:spcPts val="0"/>
              </a:spcAft>
              <a:buSzPts val="2800"/>
              <a:buNone/>
            </a:pPr>
            <a:r>
              <a:rPr lang="fr-FR" sz="2400">
                <a:solidFill>
                  <a:schemeClr val="accent5"/>
                </a:solidFill>
              </a:rPr>
              <a:t>Objectif :</a:t>
            </a:r>
            <a:r>
              <a:rPr lang="fr-FR" sz="2400"/>
              <a:t> </a:t>
            </a:r>
            <a:endParaRPr sz="2400"/>
          </a:p>
          <a:p>
            <a:pPr indent="-342900" lvl="0" marL="457200" rtl="0" algn="l">
              <a:lnSpc>
                <a:spcPct val="100000"/>
              </a:lnSpc>
              <a:spcBef>
                <a:spcPts val="560"/>
              </a:spcBef>
              <a:spcAft>
                <a:spcPts val="0"/>
              </a:spcAft>
              <a:buSzPts val="1800"/>
              <a:buChar char="•"/>
            </a:pPr>
            <a:r>
              <a:rPr b="0" lang="fr-FR" sz="1800"/>
              <a:t>Avoir une plage de réglage de 7 mm minimum</a:t>
            </a:r>
            <a:endParaRPr sz="1800"/>
          </a:p>
          <a:p>
            <a:pPr indent="0" lvl="0" marL="0" rtl="0" algn="l">
              <a:lnSpc>
                <a:spcPct val="100000"/>
              </a:lnSpc>
              <a:spcBef>
                <a:spcPts val="560"/>
              </a:spcBef>
              <a:spcAft>
                <a:spcPts val="0"/>
              </a:spcAft>
              <a:buSzPts val="2800"/>
              <a:buNone/>
            </a:pPr>
            <a:r>
              <a:rPr lang="fr-FR" sz="2400">
                <a:solidFill>
                  <a:schemeClr val="accent4"/>
                </a:solidFill>
              </a:rPr>
              <a:t>Fait : </a:t>
            </a:r>
            <a:endParaRPr b="0" sz="2400">
              <a:solidFill>
                <a:schemeClr val="accent4"/>
              </a:solidFill>
            </a:endParaRPr>
          </a:p>
          <a:p>
            <a:pPr indent="-342900" lvl="0" marL="457200" rtl="0" algn="l">
              <a:lnSpc>
                <a:spcPct val="100000"/>
              </a:lnSpc>
              <a:spcBef>
                <a:spcPts val="560"/>
              </a:spcBef>
              <a:spcAft>
                <a:spcPts val="0"/>
              </a:spcAft>
              <a:buSzPts val="1800"/>
              <a:buFont typeface="Corbel"/>
              <a:buChar char="•"/>
            </a:pPr>
            <a:r>
              <a:rPr b="0" lang="fr-FR" sz="1800"/>
              <a:t>Conception</a:t>
            </a:r>
            <a:endParaRPr b="0" sz="1400"/>
          </a:p>
          <a:p>
            <a:pPr indent="0" lvl="0" marL="0" rtl="0" algn="l">
              <a:lnSpc>
                <a:spcPct val="100000"/>
              </a:lnSpc>
              <a:spcBef>
                <a:spcPts val="560"/>
              </a:spcBef>
              <a:spcAft>
                <a:spcPts val="0"/>
              </a:spcAft>
              <a:buSzPts val="2800"/>
              <a:buNone/>
            </a:pPr>
            <a:r>
              <a:rPr lang="fr-FR" sz="2400">
                <a:solidFill>
                  <a:srgbClr val="FF0000"/>
                </a:solidFill>
              </a:rPr>
              <a:t>Reste à faire :</a:t>
            </a:r>
            <a:r>
              <a:rPr b="0" lang="fr-FR" sz="2400"/>
              <a:t> </a:t>
            </a:r>
            <a:endParaRPr b="0" sz="2400"/>
          </a:p>
          <a:p>
            <a:pPr indent="-342900" lvl="0" marL="457200" rtl="0" algn="l">
              <a:lnSpc>
                <a:spcPct val="100000"/>
              </a:lnSpc>
              <a:spcBef>
                <a:spcPts val="560"/>
              </a:spcBef>
              <a:spcAft>
                <a:spcPts val="0"/>
              </a:spcAft>
              <a:buSzPts val="1800"/>
              <a:buChar char="•"/>
            </a:pPr>
            <a:r>
              <a:rPr b="0" lang="fr-FR" sz="1800"/>
              <a:t>Mise en plan + usinage &amp; commandes</a:t>
            </a:r>
            <a:endParaRPr b="0" sz="1800"/>
          </a:p>
          <a:p>
            <a:pPr indent="0" lvl="0" marL="0" rtl="0" algn="l">
              <a:lnSpc>
                <a:spcPct val="100000"/>
              </a:lnSpc>
              <a:spcBef>
                <a:spcPts val="560"/>
              </a:spcBef>
              <a:spcAft>
                <a:spcPts val="0"/>
              </a:spcAft>
              <a:buSzPts val="2800"/>
              <a:buNone/>
            </a:pPr>
            <a:r>
              <a:t/>
            </a:r>
            <a:endParaRPr sz="1800"/>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2" name="Shape 622"/>
        <p:cNvGrpSpPr/>
        <p:nvPr/>
      </p:nvGrpSpPr>
      <p:grpSpPr>
        <a:xfrm>
          <a:off x="0" y="0"/>
          <a:ext cx="0" cy="0"/>
          <a:chOff x="0" y="0"/>
          <a:chExt cx="0" cy="0"/>
        </a:xfrm>
      </p:grpSpPr>
      <p:sp>
        <p:nvSpPr>
          <p:cNvPr id="623" name="Google Shape;623;p58"/>
          <p:cNvSpPr txBox="1"/>
          <p:nvPr>
            <p:ph idx="12" type="sldNum"/>
          </p:nvPr>
        </p:nvSpPr>
        <p:spPr>
          <a:xfrm>
            <a:off x="8172400" y="4677984"/>
            <a:ext cx="936000" cy="3279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FF0000"/>
              </a:buClr>
              <a:buSzPts val="300"/>
              <a:buFont typeface="Calibri"/>
              <a:buNone/>
            </a:pPr>
            <a:fld id="{00000000-1234-1234-1234-123412341234}" type="slidenum">
              <a:rPr lang="fr-FR"/>
              <a:t>‹#›</a:t>
            </a:fld>
            <a:endParaRPr/>
          </a:p>
        </p:txBody>
      </p:sp>
      <p:sp>
        <p:nvSpPr>
          <p:cNvPr id="624" name="Google Shape;624;p58"/>
          <p:cNvSpPr txBox="1"/>
          <p:nvPr>
            <p:ph type="title"/>
          </p:nvPr>
        </p:nvSpPr>
        <p:spPr>
          <a:xfrm>
            <a:off x="0" y="19717"/>
            <a:ext cx="9144000" cy="661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800"/>
              <a:buNone/>
            </a:pPr>
            <a:r>
              <a:rPr lang="fr-FR">
                <a:solidFill>
                  <a:schemeClr val="accent1"/>
                </a:solidFill>
              </a:rPr>
              <a:t>Triangles - Biellettes</a:t>
            </a:r>
            <a:endParaRPr/>
          </a:p>
        </p:txBody>
      </p:sp>
      <p:sp>
        <p:nvSpPr>
          <p:cNvPr id="625" name="Google Shape;625;p58"/>
          <p:cNvSpPr txBox="1"/>
          <p:nvPr/>
        </p:nvSpPr>
        <p:spPr>
          <a:xfrm>
            <a:off x="7647650" y="126975"/>
            <a:ext cx="825000" cy="447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fr-FR" sz="1800" u="none" cap="none" strike="noStrike">
                <a:solidFill>
                  <a:srgbClr val="980000"/>
                </a:solidFill>
                <a:latin typeface="Arial"/>
                <a:ea typeface="Arial"/>
                <a:cs typeface="Arial"/>
                <a:sym typeface="Arial"/>
              </a:rPr>
              <a:t>ABR </a:t>
            </a:r>
            <a:endParaRPr b="0" i="0" sz="1800" u="none" cap="none" strike="noStrike">
              <a:solidFill>
                <a:srgbClr val="980000"/>
              </a:solidFill>
              <a:latin typeface="Arial"/>
              <a:ea typeface="Arial"/>
              <a:cs typeface="Arial"/>
              <a:sym typeface="Arial"/>
            </a:endParaRPr>
          </a:p>
        </p:txBody>
      </p:sp>
      <p:pic>
        <p:nvPicPr>
          <p:cNvPr id="626" name="Google Shape;626;p58"/>
          <p:cNvPicPr preferRelativeResize="0"/>
          <p:nvPr/>
        </p:nvPicPr>
        <p:blipFill rotWithShape="1">
          <a:blip r:embed="rId3">
            <a:alphaModFix/>
          </a:blip>
          <a:srcRect b="0" l="0" r="0" t="0"/>
          <a:stretch/>
        </p:blipFill>
        <p:spPr>
          <a:xfrm>
            <a:off x="8500600" y="44968"/>
            <a:ext cx="426500" cy="611317"/>
          </a:xfrm>
          <a:prstGeom prst="rect">
            <a:avLst/>
          </a:prstGeom>
          <a:noFill/>
          <a:ln>
            <a:noFill/>
          </a:ln>
        </p:spPr>
      </p:pic>
      <p:sp>
        <p:nvSpPr>
          <p:cNvPr id="627" name="Google Shape;627;p58"/>
          <p:cNvSpPr txBox="1"/>
          <p:nvPr/>
        </p:nvSpPr>
        <p:spPr>
          <a:xfrm>
            <a:off x="5984900" y="1082850"/>
            <a:ext cx="3007200" cy="3636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fr-FR" sz="1400" u="none" cap="none" strike="noStrike">
                <a:solidFill>
                  <a:srgbClr val="000000"/>
                </a:solidFill>
                <a:latin typeface="Arial"/>
                <a:ea typeface="Arial"/>
                <a:cs typeface="Arial"/>
                <a:sym typeface="Arial"/>
              </a:rPr>
              <a:t>Règle (GDI) :</a:t>
            </a:r>
            <a:r>
              <a:rPr b="0" i="0" lang="fr-FR" sz="1400" u="none" cap="none" strike="noStrike">
                <a:solidFill>
                  <a:srgbClr val="000000"/>
                </a:solidFill>
                <a:latin typeface="Arial"/>
                <a:ea typeface="Arial"/>
                <a:cs typeface="Arial"/>
                <a:sym typeface="Arial"/>
              </a:rPr>
              <a:t> longueur à l’intérieur du taraudage = 1,5 D</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1" i="0" lang="fr-FR" sz="1400" u="none" cap="none" strike="noStrike">
                <a:solidFill>
                  <a:srgbClr val="000000"/>
                </a:solidFill>
                <a:latin typeface="Arial"/>
                <a:ea typeface="Arial"/>
                <a:cs typeface="Arial"/>
                <a:sym typeface="Arial"/>
              </a:rPr>
              <a:t>Plage de réglage :</a:t>
            </a:r>
            <a:r>
              <a:rPr b="0" i="0" lang="fr-FR" sz="1400" u="none" cap="none" strike="noStrike">
                <a:solidFill>
                  <a:srgbClr val="000000"/>
                </a:solidFill>
                <a:latin typeface="Arial"/>
                <a:ea typeface="Arial"/>
                <a:cs typeface="Arial"/>
                <a:sym typeface="Arial"/>
              </a:rPr>
              <a:t> 7,6 mm (pour 7mm en objectif)</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1" i="0" lang="fr-FR" sz="1400" u="none" cap="none" strike="noStrike">
                <a:solidFill>
                  <a:srgbClr val="000000"/>
                </a:solidFill>
                <a:latin typeface="Arial"/>
                <a:ea typeface="Arial"/>
                <a:cs typeface="Arial"/>
                <a:sym typeface="Arial"/>
              </a:rPr>
              <a:t>Matériau :</a:t>
            </a:r>
            <a:r>
              <a:rPr b="0" i="0" lang="fr-FR" sz="1400" u="none" cap="none" strike="noStrike">
                <a:solidFill>
                  <a:srgbClr val="000000"/>
                </a:solidFill>
                <a:latin typeface="Arial"/>
                <a:ea typeface="Arial"/>
                <a:cs typeface="Arial"/>
                <a:sym typeface="Arial"/>
              </a:rPr>
              <a:t> Alu 7075 T6</a:t>
            </a:r>
            <a:br>
              <a:rPr b="0" i="0" lang="fr-FR" sz="1400" u="none" cap="none" strike="noStrike">
                <a:solidFill>
                  <a:srgbClr val="000000"/>
                </a:solidFill>
                <a:latin typeface="Arial"/>
                <a:ea typeface="Arial"/>
                <a:cs typeface="Arial"/>
                <a:sym typeface="Arial"/>
              </a:rPr>
            </a:br>
            <a:br>
              <a:rPr b="0" i="0" lang="fr-FR" sz="1400" u="none" cap="none" strike="noStrike">
                <a:solidFill>
                  <a:srgbClr val="000000"/>
                </a:solidFill>
                <a:latin typeface="Arial"/>
                <a:ea typeface="Arial"/>
                <a:cs typeface="Arial"/>
                <a:sym typeface="Arial"/>
              </a:rPr>
            </a:br>
            <a:r>
              <a:rPr b="1" i="0" lang="fr-FR" sz="1400" u="none" cap="none" strike="noStrike">
                <a:solidFill>
                  <a:srgbClr val="000000"/>
                </a:solidFill>
                <a:latin typeface="Arial"/>
                <a:ea typeface="Arial"/>
                <a:cs typeface="Arial"/>
                <a:sym typeface="Arial"/>
              </a:rPr>
              <a:t>Quantité :</a:t>
            </a:r>
            <a:r>
              <a:rPr b="0" i="0" lang="fr-FR" sz="1400" u="none" cap="none" strike="noStrike">
                <a:solidFill>
                  <a:srgbClr val="000000"/>
                </a:solidFill>
                <a:latin typeface="Arial"/>
                <a:ea typeface="Arial"/>
                <a:cs typeface="Arial"/>
                <a:sym typeface="Arial"/>
              </a:rPr>
              <a:t> 12 pas à droite + 12 pas à gauche (dont 4 + 4 de rechange)</a:t>
            </a:r>
            <a:br>
              <a:rPr b="0" i="0" lang="fr-FR" sz="1400" u="none" cap="none" strike="noStrike">
                <a:solidFill>
                  <a:srgbClr val="000000"/>
                </a:solidFill>
                <a:latin typeface="Arial"/>
                <a:ea typeface="Arial"/>
                <a:cs typeface="Arial"/>
                <a:sym typeface="Arial"/>
              </a:rPr>
            </a:br>
            <a:br>
              <a:rPr b="0" i="0" lang="fr-FR" sz="1400" u="none" cap="none" strike="noStrike">
                <a:solidFill>
                  <a:srgbClr val="000000"/>
                </a:solidFill>
                <a:latin typeface="Arial"/>
                <a:ea typeface="Arial"/>
                <a:cs typeface="Arial"/>
                <a:sym typeface="Arial"/>
              </a:rPr>
            </a:br>
            <a:r>
              <a:rPr b="1" i="0" lang="fr-FR" sz="1400" u="none" cap="none" strike="noStrike">
                <a:solidFill>
                  <a:srgbClr val="000000"/>
                </a:solidFill>
                <a:latin typeface="Arial"/>
                <a:ea typeface="Arial"/>
                <a:cs typeface="Arial"/>
                <a:sym typeface="Arial"/>
              </a:rPr>
              <a:t>Usinage :</a:t>
            </a:r>
            <a:r>
              <a:rPr b="0" i="0" lang="fr-FR" sz="1400" u="none" cap="none" strike="noStrike">
                <a:solidFill>
                  <a:srgbClr val="000000"/>
                </a:solidFill>
                <a:latin typeface="Arial"/>
                <a:ea typeface="Arial"/>
                <a:cs typeface="Arial"/>
                <a:sym typeface="Arial"/>
              </a:rPr>
              <a:t> Alpentech</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28" name="Google Shape;628;p58"/>
          <p:cNvPicPr preferRelativeResize="0"/>
          <p:nvPr/>
        </p:nvPicPr>
        <p:blipFill>
          <a:blip r:embed="rId4">
            <a:alphaModFix/>
          </a:blip>
          <a:stretch>
            <a:fillRect/>
          </a:stretch>
        </p:blipFill>
        <p:spPr>
          <a:xfrm>
            <a:off x="68675" y="784413"/>
            <a:ext cx="1134704" cy="4359075"/>
          </a:xfrm>
          <a:prstGeom prst="rect">
            <a:avLst/>
          </a:prstGeom>
          <a:noFill/>
          <a:ln>
            <a:noFill/>
          </a:ln>
        </p:spPr>
      </p:pic>
      <p:pic>
        <p:nvPicPr>
          <p:cNvPr id="629" name="Google Shape;629;p58"/>
          <p:cNvPicPr preferRelativeResize="0"/>
          <p:nvPr/>
        </p:nvPicPr>
        <p:blipFill>
          <a:blip r:embed="rId4">
            <a:alphaModFix/>
          </a:blip>
          <a:stretch>
            <a:fillRect/>
          </a:stretch>
        </p:blipFill>
        <p:spPr>
          <a:xfrm>
            <a:off x="68675" y="755138"/>
            <a:ext cx="1134704" cy="4359075"/>
          </a:xfrm>
          <a:prstGeom prst="rect">
            <a:avLst/>
          </a:prstGeom>
          <a:noFill/>
          <a:ln>
            <a:noFill/>
          </a:ln>
        </p:spPr>
      </p:pic>
      <p:pic>
        <p:nvPicPr>
          <p:cNvPr id="630" name="Google Shape;630;p58"/>
          <p:cNvPicPr preferRelativeResize="0"/>
          <p:nvPr/>
        </p:nvPicPr>
        <p:blipFill rotWithShape="1">
          <a:blip r:embed="rId5">
            <a:alphaModFix/>
          </a:blip>
          <a:srcRect b="0" l="8834" r="17845" t="0"/>
          <a:stretch/>
        </p:blipFill>
        <p:spPr>
          <a:xfrm>
            <a:off x="1252863" y="1082850"/>
            <a:ext cx="1924225" cy="3502299"/>
          </a:xfrm>
          <a:prstGeom prst="rect">
            <a:avLst/>
          </a:prstGeom>
          <a:noFill/>
          <a:ln>
            <a:noFill/>
          </a:ln>
        </p:spPr>
      </p:pic>
      <p:pic>
        <p:nvPicPr>
          <p:cNvPr id="631" name="Google Shape;631;p58"/>
          <p:cNvPicPr preferRelativeResize="0"/>
          <p:nvPr/>
        </p:nvPicPr>
        <p:blipFill>
          <a:blip r:embed="rId6">
            <a:alphaModFix/>
          </a:blip>
          <a:stretch>
            <a:fillRect/>
          </a:stretch>
        </p:blipFill>
        <p:spPr>
          <a:xfrm>
            <a:off x="3226575" y="1505978"/>
            <a:ext cx="2396225" cy="265605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6" name="Shape 636"/>
        <p:cNvGrpSpPr/>
        <p:nvPr/>
      </p:nvGrpSpPr>
      <p:grpSpPr>
        <a:xfrm>
          <a:off x="0" y="0"/>
          <a:ext cx="0" cy="0"/>
          <a:chOff x="0" y="0"/>
          <a:chExt cx="0" cy="0"/>
        </a:xfrm>
      </p:grpSpPr>
      <p:sp>
        <p:nvSpPr>
          <p:cNvPr id="637" name="Google Shape;637;p59"/>
          <p:cNvSpPr txBox="1"/>
          <p:nvPr>
            <p:ph idx="12" type="sldNum"/>
          </p:nvPr>
        </p:nvSpPr>
        <p:spPr>
          <a:xfrm>
            <a:off x="8172400" y="4677984"/>
            <a:ext cx="936000" cy="3279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FF0000"/>
              </a:buClr>
              <a:buSzPts val="300"/>
              <a:buFont typeface="Calibri"/>
              <a:buNone/>
            </a:pPr>
            <a:fld id="{00000000-1234-1234-1234-123412341234}" type="slidenum">
              <a:rPr lang="fr-FR"/>
              <a:t>‹#›</a:t>
            </a:fld>
            <a:endParaRPr/>
          </a:p>
        </p:txBody>
      </p:sp>
      <p:sp>
        <p:nvSpPr>
          <p:cNvPr id="638" name="Google Shape;638;p59"/>
          <p:cNvSpPr txBox="1"/>
          <p:nvPr>
            <p:ph type="title"/>
          </p:nvPr>
        </p:nvSpPr>
        <p:spPr>
          <a:xfrm>
            <a:off x="0" y="19717"/>
            <a:ext cx="9144000" cy="661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800"/>
              <a:buNone/>
            </a:pPr>
            <a:r>
              <a:rPr lang="fr-FR">
                <a:solidFill>
                  <a:schemeClr val="accent1"/>
                </a:solidFill>
              </a:rPr>
              <a:t>Triangles - Portes-rotules</a:t>
            </a:r>
            <a:endParaRPr/>
          </a:p>
        </p:txBody>
      </p:sp>
      <p:sp>
        <p:nvSpPr>
          <p:cNvPr id="639" name="Google Shape;639;p59"/>
          <p:cNvSpPr txBox="1"/>
          <p:nvPr/>
        </p:nvSpPr>
        <p:spPr>
          <a:xfrm>
            <a:off x="7647650" y="126975"/>
            <a:ext cx="825000" cy="447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fr-FR" sz="1800" u="none" cap="none" strike="noStrike">
                <a:solidFill>
                  <a:srgbClr val="980000"/>
                </a:solidFill>
                <a:latin typeface="Arial"/>
                <a:ea typeface="Arial"/>
                <a:cs typeface="Arial"/>
                <a:sym typeface="Arial"/>
              </a:rPr>
              <a:t>ABR </a:t>
            </a:r>
            <a:endParaRPr b="0" i="0" sz="1800" u="none" cap="none" strike="noStrike">
              <a:solidFill>
                <a:srgbClr val="980000"/>
              </a:solidFill>
              <a:latin typeface="Arial"/>
              <a:ea typeface="Arial"/>
              <a:cs typeface="Arial"/>
              <a:sym typeface="Arial"/>
            </a:endParaRPr>
          </a:p>
        </p:txBody>
      </p:sp>
      <p:pic>
        <p:nvPicPr>
          <p:cNvPr id="640" name="Google Shape;640;p59"/>
          <p:cNvPicPr preferRelativeResize="0"/>
          <p:nvPr/>
        </p:nvPicPr>
        <p:blipFill rotWithShape="1">
          <a:blip r:embed="rId3">
            <a:alphaModFix/>
          </a:blip>
          <a:srcRect b="0" l="0" r="0" t="0"/>
          <a:stretch/>
        </p:blipFill>
        <p:spPr>
          <a:xfrm>
            <a:off x="8500600" y="44968"/>
            <a:ext cx="426500" cy="611317"/>
          </a:xfrm>
          <a:prstGeom prst="rect">
            <a:avLst/>
          </a:prstGeom>
          <a:noFill/>
          <a:ln>
            <a:noFill/>
          </a:ln>
        </p:spPr>
      </p:pic>
      <p:sp>
        <p:nvSpPr>
          <p:cNvPr id="641" name="Google Shape;641;p59"/>
          <p:cNvSpPr txBox="1"/>
          <p:nvPr/>
        </p:nvSpPr>
        <p:spPr>
          <a:xfrm>
            <a:off x="5984900" y="1082850"/>
            <a:ext cx="3007200" cy="3636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fr-FR" sz="1400" u="none" cap="none" strike="noStrike">
                <a:solidFill>
                  <a:schemeClr val="dk1"/>
                </a:solidFill>
                <a:latin typeface="Arial"/>
                <a:ea typeface="Arial"/>
                <a:cs typeface="Arial"/>
                <a:sym typeface="Arial"/>
              </a:rPr>
              <a:t>Nom :</a:t>
            </a:r>
            <a:r>
              <a:rPr b="0" i="0" lang="fr-FR" sz="1400" u="none" cap="none" strike="noStrike">
                <a:solidFill>
                  <a:schemeClr val="dk1"/>
                </a:solidFill>
                <a:latin typeface="Arial"/>
                <a:ea typeface="Arial"/>
                <a:cs typeface="Arial"/>
                <a:sym typeface="Arial"/>
              </a:rPr>
              <a:t> Embouts avec filetage mâle</a:t>
            </a:r>
            <a:br>
              <a:rPr b="0" i="0" lang="fr-FR" sz="1400" u="none" cap="none" strike="noStrike">
                <a:solidFill>
                  <a:schemeClr val="dk1"/>
                </a:solidFill>
                <a:latin typeface="Arial"/>
                <a:ea typeface="Arial"/>
                <a:cs typeface="Arial"/>
                <a:sym typeface="Arial"/>
              </a:rPr>
            </a:br>
            <a:br>
              <a:rPr b="0" i="0" lang="fr-FR" sz="1400" u="none" cap="none" strike="noStrike">
                <a:solidFill>
                  <a:schemeClr val="dk1"/>
                </a:solidFill>
                <a:latin typeface="Arial"/>
                <a:ea typeface="Arial"/>
                <a:cs typeface="Arial"/>
                <a:sym typeface="Arial"/>
              </a:rPr>
            </a:br>
            <a:r>
              <a:rPr b="1" i="0" lang="fr-FR" sz="1400" u="none" cap="none" strike="noStrike">
                <a:solidFill>
                  <a:schemeClr val="dk1"/>
                </a:solidFill>
                <a:latin typeface="Arial"/>
                <a:ea typeface="Arial"/>
                <a:cs typeface="Arial"/>
                <a:sym typeface="Arial"/>
              </a:rPr>
              <a:t>Fournisseur :</a:t>
            </a:r>
            <a:r>
              <a:rPr b="0" i="0" lang="fr-FR" sz="1400" u="none" cap="none" strike="noStrike">
                <a:solidFill>
                  <a:schemeClr val="dk1"/>
                </a:solidFill>
                <a:latin typeface="Arial"/>
                <a:ea typeface="Arial"/>
                <a:cs typeface="Arial"/>
                <a:sym typeface="Arial"/>
              </a:rPr>
              <a:t> SKF</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1" i="0" lang="fr-FR" sz="1400" u="none" cap="none" strike="noStrike">
                <a:solidFill>
                  <a:schemeClr val="dk1"/>
                </a:solidFill>
                <a:latin typeface="Arial"/>
                <a:ea typeface="Arial"/>
                <a:cs typeface="Arial"/>
                <a:sym typeface="Arial"/>
              </a:rPr>
              <a:t>Produit :</a:t>
            </a:r>
            <a:r>
              <a:rPr b="0" i="0" lang="fr-FR" sz="1400" u="none" cap="none" strike="noStrike">
                <a:solidFill>
                  <a:schemeClr val="dk1"/>
                </a:solidFill>
                <a:latin typeface="Arial"/>
                <a:ea typeface="Arial"/>
                <a:cs typeface="Arial"/>
                <a:sym typeface="Arial"/>
              </a:rPr>
              <a:t> SA E 6 (pas à droite, M6)</a:t>
            </a:r>
            <a:br>
              <a:rPr b="0" i="0" lang="fr-FR" sz="1400" u="none" cap="none" strike="noStrike">
                <a:solidFill>
                  <a:schemeClr val="dk1"/>
                </a:solidFill>
                <a:latin typeface="Arial"/>
                <a:ea typeface="Arial"/>
                <a:cs typeface="Arial"/>
                <a:sym typeface="Arial"/>
              </a:rPr>
            </a:br>
            <a:r>
              <a:rPr b="0" i="0" lang="fr-FR" sz="1400" u="none" cap="none" strike="noStrike">
                <a:solidFill>
                  <a:schemeClr val="dk1"/>
                </a:solidFill>
                <a:latin typeface="Arial"/>
                <a:ea typeface="Arial"/>
                <a:cs typeface="Arial"/>
                <a:sym typeface="Arial"/>
              </a:rPr>
              <a:t>SAL E 6 (pas à gauche, M6)</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1" i="0" lang="fr-FR" sz="1400" u="none" cap="none" strike="noStrike">
                <a:solidFill>
                  <a:schemeClr val="dk1"/>
                </a:solidFill>
                <a:latin typeface="Arial"/>
                <a:ea typeface="Arial"/>
                <a:cs typeface="Arial"/>
                <a:sym typeface="Arial"/>
              </a:rPr>
              <a:t>Quantité :</a:t>
            </a:r>
            <a:r>
              <a:rPr b="0" i="0" lang="fr-FR" sz="1400" u="none" cap="none" strike="noStrike">
                <a:solidFill>
                  <a:schemeClr val="dk1"/>
                </a:solidFill>
                <a:latin typeface="Arial"/>
                <a:ea typeface="Arial"/>
                <a:cs typeface="Arial"/>
                <a:sym typeface="Arial"/>
              </a:rPr>
              <a:t> 12 pas à droite + 12 pas à gauche (dont 4 + 4 de rechange)</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42" name="Google Shape;642;p59"/>
          <p:cNvPicPr preferRelativeResize="0"/>
          <p:nvPr/>
        </p:nvPicPr>
        <p:blipFill rotWithShape="1">
          <a:blip r:embed="rId4">
            <a:alphaModFix/>
          </a:blip>
          <a:srcRect b="0" l="0" r="0" t="0"/>
          <a:stretch/>
        </p:blipFill>
        <p:spPr>
          <a:xfrm>
            <a:off x="525575" y="841217"/>
            <a:ext cx="4905375" cy="397192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7" name="Shape 647"/>
        <p:cNvGrpSpPr/>
        <p:nvPr/>
      </p:nvGrpSpPr>
      <p:grpSpPr>
        <a:xfrm>
          <a:off x="0" y="0"/>
          <a:ext cx="0" cy="0"/>
          <a:chOff x="0" y="0"/>
          <a:chExt cx="0" cy="0"/>
        </a:xfrm>
      </p:grpSpPr>
      <p:sp>
        <p:nvSpPr>
          <p:cNvPr id="648" name="Google Shape;648;p60"/>
          <p:cNvSpPr txBox="1"/>
          <p:nvPr>
            <p:ph idx="12" type="sldNum"/>
          </p:nvPr>
        </p:nvSpPr>
        <p:spPr>
          <a:xfrm>
            <a:off x="8172400" y="4677984"/>
            <a:ext cx="936000" cy="3279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FF0000"/>
              </a:buClr>
              <a:buSzPts val="300"/>
              <a:buFont typeface="Calibri"/>
              <a:buNone/>
            </a:pPr>
            <a:fld id="{00000000-1234-1234-1234-123412341234}" type="slidenum">
              <a:rPr lang="fr-FR"/>
              <a:t>‹#›</a:t>
            </a:fld>
            <a:endParaRPr/>
          </a:p>
        </p:txBody>
      </p:sp>
      <p:sp>
        <p:nvSpPr>
          <p:cNvPr id="649" name="Google Shape;649;p60"/>
          <p:cNvSpPr txBox="1"/>
          <p:nvPr>
            <p:ph type="title"/>
          </p:nvPr>
        </p:nvSpPr>
        <p:spPr>
          <a:xfrm>
            <a:off x="0" y="19717"/>
            <a:ext cx="9144000" cy="661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800"/>
              <a:buNone/>
            </a:pPr>
            <a:r>
              <a:rPr lang="fr-FR">
                <a:solidFill>
                  <a:schemeClr val="accent1"/>
                </a:solidFill>
              </a:rPr>
              <a:t>Triangles</a:t>
            </a:r>
            <a:endParaRPr/>
          </a:p>
        </p:txBody>
      </p:sp>
      <p:sp>
        <p:nvSpPr>
          <p:cNvPr id="650" name="Google Shape;650;p60"/>
          <p:cNvSpPr txBox="1"/>
          <p:nvPr/>
        </p:nvSpPr>
        <p:spPr>
          <a:xfrm>
            <a:off x="7647650" y="126975"/>
            <a:ext cx="825000" cy="447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fr-FR" sz="1800" u="none" cap="none" strike="noStrike">
                <a:solidFill>
                  <a:srgbClr val="980000"/>
                </a:solidFill>
                <a:latin typeface="Arial"/>
                <a:ea typeface="Arial"/>
                <a:cs typeface="Arial"/>
                <a:sym typeface="Arial"/>
              </a:rPr>
              <a:t>ABR </a:t>
            </a:r>
            <a:endParaRPr b="0" i="0" sz="1800" u="none" cap="none" strike="noStrike">
              <a:solidFill>
                <a:srgbClr val="980000"/>
              </a:solidFill>
              <a:latin typeface="Arial"/>
              <a:ea typeface="Arial"/>
              <a:cs typeface="Arial"/>
              <a:sym typeface="Arial"/>
            </a:endParaRPr>
          </a:p>
        </p:txBody>
      </p:sp>
      <p:pic>
        <p:nvPicPr>
          <p:cNvPr id="651" name="Google Shape;651;p60"/>
          <p:cNvPicPr preferRelativeResize="0"/>
          <p:nvPr/>
        </p:nvPicPr>
        <p:blipFill rotWithShape="1">
          <a:blip r:embed="rId3">
            <a:alphaModFix/>
          </a:blip>
          <a:srcRect b="0" l="0" r="0" t="0"/>
          <a:stretch/>
        </p:blipFill>
        <p:spPr>
          <a:xfrm>
            <a:off x="8500600" y="44968"/>
            <a:ext cx="426500" cy="611317"/>
          </a:xfrm>
          <a:prstGeom prst="rect">
            <a:avLst/>
          </a:prstGeom>
          <a:noFill/>
          <a:ln>
            <a:noFill/>
          </a:ln>
        </p:spPr>
      </p:pic>
      <p:sp>
        <p:nvSpPr>
          <p:cNvPr id="652" name="Google Shape;652;p60"/>
          <p:cNvSpPr txBox="1"/>
          <p:nvPr>
            <p:ph idx="1" type="body"/>
          </p:nvPr>
        </p:nvSpPr>
        <p:spPr>
          <a:xfrm>
            <a:off x="251550" y="542525"/>
            <a:ext cx="8640900" cy="3894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560"/>
              </a:spcBef>
              <a:spcAft>
                <a:spcPts val="0"/>
              </a:spcAft>
              <a:buSzPts val="1100"/>
              <a:buNone/>
            </a:pPr>
            <a:r>
              <a:rPr lang="fr-FR" sz="2400">
                <a:solidFill>
                  <a:srgbClr val="7030A0"/>
                </a:solidFill>
              </a:rPr>
              <a:t>Fonction principale : Relier le châssis à la roue équipée</a:t>
            </a:r>
            <a:endParaRPr/>
          </a:p>
          <a:p>
            <a:pPr indent="0" lvl="0" marL="0" rtl="0" algn="l">
              <a:lnSpc>
                <a:spcPct val="100000"/>
              </a:lnSpc>
              <a:spcBef>
                <a:spcPts val="560"/>
              </a:spcBef>
              <a:spcAft>
                <a:spcPts val="0"/>
              </a:spcAft>
              <a:buSzPts val="2800"/>
              <a:buNone/>
            </a:pPr>
            <a:r>
              <a:rPr lang="fr-FR" sz="2400">
                <a:solidFill>
                  <a:schemeClr val="accent5"/>
                </a:solidFill>
              </a:rPr>
              <a:t>Objectif :</a:t>
            </a:r>
            <a:r>
              <a:rPr lang="fr-FR" sz="2400"/>
              <a:t> </a:t>
            </a:r>
            <a:endParaRPr sz="2400"/>
          </a:p>
          <a:p>
            <a:pPr indent="-342900" lvl="0" marL="457200" rtl="0" algn="l">
              <a:lnSpc>
                <a:spcPct val="100000"/>
              </a:lnSpc>
              <a:spcBef>
                <a:spcPts val="560"/>
              </a:spcBef>
              <a:spcAft>
                <a:spcPts val="0"/>
              </a:spcAft>
              <a:buSzPts val="1800"/>
              <a:buChar char="•"/>
            </a:pPr>
            <a:r>
              <a:rPr b="0" lang="fr-FR" sz="1800"/>
              <a:t>Fiabilisation collage rotules</a:t>
            </a:r>
            <a:endParaRPr b="0" sz="1800"/>
          </a:p>
          <a:p>
            <a:pPr indent="-342900" lvl="0" marL="457200" rtl="0" algn="l">
              <a:lnSpc>
                <a:spcPct val="100000"/>
              </a:lnSpc>
              <a:spcBef>
                <a:spcPts val="0"/>
              </a:spcBef>
              <a:spcAft>
                <a:spcPts val="0"/>
              </a:spcAft>
              <a:buSzPts val="1800"/>
              <a:buChar char="•"/>
            </a:pPr>
            <a:r>
              <a:rPr b="0" lang="fr-FR" sz="1800"/>
              <a:t>Caractérisation collage alu-alu</a:t>
            </a:r>
            <a:endParaRPr b="0" sz="1800"/>
          </a:p>
          <a:p>
            <a:pPr indent="-342900" lvl="0" marL="457200" rtl="0" algn="l">
              <a:lnSpc>
                <a:spcPct val="100000"/>
              </a:lnSpc>
              <a:spcBef>
                <a:spcPts val="0"/>
              </a:spcBef>
              <a:spcAft>
                <a:spcPts val="0"/>
              </a:spcAft>
              <a:buSzPts val="1800"/>
              <a:buChar char="•"/>
            </a:pPr>
            <a:r>
              <a:rPr b="0" lang="fr-FR" sz="1800"/>
              <a:t>Diminution de la masse</a:t>
            </a:r>
            <a:endParaRPr b="0" sz="1800"/>
          </a:p>
          <a:p>
            <a:pPr indent="0" lvl="0" marL="0" rtl="0" algn="l">
              <a:lnSpc>
                <a:spcPct val="100000"/>
              </a:lnSpc>
              <a:spcBef>
                <a:spcPts val="560"/>
              </a:spcBef>
              <a:spcAft>
                <a:spcPts val="0"/>
              </a:spcAft>
              <a:buSzPts val="2800"/>
              <a:buNone/>
            </a:pPr>
            <a:r>
              <a:rPr lang="fr-FR" sz="2400">
                <a:solidFill>
                  <a:schemeClr val="accent4"/>
                </a:solidFill>
              </a:rPr>
              <a:t>Fait : </a:t>
            </a:r>
            <a:endParaRPr b="0" sz="2400">
              <a:solidFill>
                <a:schemeClr val="accent4"/>
              </a:solidFill>
            </a:endParaRPr>
          </a:p>
          <a:p>
            <a:pPr indent="-342900" lvl="0" marL="457200" rtl="0" algn="l">
              <a:lnSpc>
                <a:spcPct val="100000"/>
              </a:lnSpc>
              <a:spcBef>
                <a:spcPts val="560"/>
              </a:spcBef>
              <a:spcAft>
                <a:spcPts val="0"/>
              </a:spcAft>
              <a:buSzPts val="1800"/>
              <a:buFont typeface="Corbel"/>
              <a:buChar char="•"/>
            </a:pPr>
            <a:r>
              <a:rPr b="0" lang="fr-FR" sz="1800"/>
              <a:t>Conception 3D, dimensionnement &amp; vérification des collisions</a:t>
            </a:r>
            <a:endParaRPr b="0" sz="1400"/>
          </a:p>
          <a:p>
            <a:pPr indent="0" lvl="0" marL="0" rtl="0" algn="l">
              <a:lnSpc>
                <a:spcPct val="100000"/>
              </a:lnSpc>
              <a:spcBef>
                <a:spcPts val="560"/>
              </a:spcBef>
              <a:spcAft>
                <a:spcPts val="0"/>
              </a:spcAft>
              <a:buSzPts val="2800"/>
              <a:buNone/>
            </a:pPr>
            <a:r>
              <a:rPr lang="fr-FR" sz="2400">
                <a:solidFill>
                  <a:srgbClr val="FF0000"/>
                </a:solidFill>
              </a:rPr>
              <a:t>Reste à faire :</a:t>
            </a:r>
            <a:r>
              <a:rPr b="0" lang="fr-FR" sz="2400"/>
              <a:t> </a:t>
            </a:r>
            <a:endParaRPr b="0" sz="2400"/>
          </a:p>
          <a:p>
            <a:pPr indent="-342900" lvl="0" marL="457200" rtl="0" algn="l">
              <a:lnSpc>
                <a:spcPct val="100000"/>
              </a:lnSpc>
              <a:spcBef>
                <a:spcPts val="560"/>
              </a:spcBef>
              <a:spcAft>
                <a:spcPts val="0"/>
              </a:spcAft>
              <a:buSzPts val="1800"/>
              <a:buChar char="•"/>
            </a:pPr>
            <a:r>
              <a:rPr b="0" lang="fr-FR" sz="1800"/>
              <a:t>Réalisation des essais</a:t>
            </a:r>
            <a:endParaRPr b="0" sz="1800"/>
          </a:p>
          <a:p>
            <a:pPr indent="-342900" lvl="0" marL="457200" rtl="0" algn="l">
              <a:lnSpc>
                <a:spcPct val="100000"/>
              </a:lnSpc>
              <a:spcBef>
                <a:spcPts val="560"/>
              </a:spcBef>
              <a:spcAft>
                <a:spcPts val="0"/>
              </a:spcAft>
              <a:buSzPts val="1800"/>
              <a:buChar char="•"/>
            </a:pPr>
            <a:r>
              <a:rPr b="0" lang="fr-FR" sz="1800"/>
              <a:t>Mise en plan, retravailler les chapes &amp; commandes</a:t>
            </a:r>
            <a:endParaRPr b="0" sz="1800"/>
          </a:p>
          <a:p>
            <a:pPr indent="0" lvl="0" marL="0" rtl="0" algn="l">
              <a:lnSpc>
                <a:spcPct val="100000"/>
              </a:lnSpc>
              <a:spcBef>
                <a:spcPts val="560"/>
              </a:spcBef>
              <a:spcAft>
                <a:spcPts val="0"/>
              </a:spcAft>
              <a:buSzPts val="2800"/>
              <a:buNone/>
            </a:pPr>
            <a:r>
              <a:t/>
            </a:r>
            <a:endParaRPr sz="1800"/>
          </a:p>
        </p:txBody>
      </p:sp>
      <p:sp>
        <p:nvSpPr>
          <p:cNvPr id="653" name="Google Shape;653;p60"/>
          <p:cNvSpPr/>
          <p:nvPr/>
        </p:nvSpPr>
        <p:spPr>
          <a:xfrm>
            <a:off x="3086341" y="4544298"/>
            <a:ext cx="3980577" cy="36933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100"/>
              <a:buFont typeface="Arial"/>
              <a:buNone/>
            </a:pPr>
            <a:r>
              <a:rPr b="1" i="0" lang="fr-FR" sz="1800" u="none" cap="none" strike="noStrike">
                <a:solidFill>
                  <a:srgbClr val="000000"/>
                </a:solidFill>
                <a:latin typeface="Arial"/>
                <a:ea typeface="Arial"/>
                <a:cs typeface="Arial"/>
                <a:sym typeface="Arial"/>
              </a:rPr>
              <a:t>Conservation triangles en carbone</a:t>
            </a:r>
            <a:endParaRPr b="1" i="0" sz="1800" u="none" cap="none" strike="noStrike">
              <a:solidFill>
                <a:schemeClr val="accent5"/>
              </a:solidFill>
              <a:latin typeface="Arial"/>
              <a:ea typeface="Arial"/>
              <a:cs typeface="Arial"/>
              <a:sym typeface="Aria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8" name="Shape 658"/>
        <p:cNvGrpSpPr/>
        <p:nvPr/>
      </p:nvGrpSpPr>
      <p:grpSpPr>
        <a:xfrm>
          <a:off x="0" y="0"/>
          <a:ext cx="0" cy="0"/>
          <a:chOff x="0" y="0"/>
          <a:chExt cx="0" cy="0"/>
        </a:xfrm>
      </p:grpSpPr>
      <p:sp>
        <p:nvSpPr>
          <p:cNvPr id="659" name="Google Shape;659;p61"/>
          <p:cNvSpPr txBox="1"/>
          <p:nvPr>
            <p:ph idx="12" type="sldNum"/>
          </p:nvPr>
        </p:nvSpPr>
        <p:spPr>
          <a:xfrm>
            <a:off x="8172400" y="4677984"/>
            <a:ext cx="936000" cy="3279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FF0000"/>
              </a:buClr>
              <a:buSzPts val="300"/>
              <a:buFont typeface="Calibri"/>
              <a:buNone/>
            </a:pPr>
            <a:fld id="{00000000-1234-1234-1234-123412341234}" type="slidenum">
              <a:rPr lang="fr-FR"/>
              <a:t>‹#›</a:t>
            </a:fld>
            <a:endParaRPr/>
          </a:p>
        </p:txBody>
      </p:sp>
      <p:sp>
        <p:nvSpPr>
          <p:cNvPr id="660" name="Google Shape;660;p61"/>
          <p:cNvSpPr txBox="1"/>
          <p:nvPr>
            <p:ph type="title"/>
          </p:nvPr>
        </p:nvSpPr>
        <p:spPr>
          <a:xfrm>
            <a:off x="0" y="19717"/>
            <a:ext cx="9144000" cy="661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800"/>
              <a:buNone/>
            </a:pPr>
            <a:r>
              <a:rPr lang="fr-FR">
                <a:solidFill>
                  <a:schemeClr val="accent1"/>
                </a:solidFill>
              </a:rPr>
              <a:t>Triangles - Inserts côté châssis</a:t>
            </a:r>
            <a:endParaRPr/>
          </a:p>
        </p:txBody>
      </p:sp>
      <p:sp>
        <p:nvSpPr>
          <p:cNvPr id="661" name="Google Shape;661;p61"/>
          <p:cNvSpPr txBox="1"/>
          <p:nvPr/>
        </p:nvSpPr>
        <p:spPr>
          <a:xfrm>
            <a:off x="7647650" y="126975"/>
            <a:ext cx="825000" cy="447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fr-FR" sz="1800" u="none" cap="none" strike="noStrike">
                <a:solidFill>
                  <a:srgbClr val="980000"/>
                </a:solidFill>
                <a:latin typeface="Arial"/>
                <a:ea typeface="Arial"/>
                <a:cs typeface="Arial"/>
                <a:sym typeface="Arial"/>
              </a:rPr>
              <a:t>ABR </a:t>
            </a:r>
            <a:endParaRPr b="0" i="0" sz="1800" u="none" cap="none" strike="noStrike">
              <a:solidFill>
                <a:srgbClr val="980000"/>
              </a:solidFill>
              <a:latin typeface="Arial"/>
              <a:ea typeface="Arial"/>
              <a:cs typeface="Arial"/>
              <a:sym typeface="Arial"/>
            </a:endParaRPr>
          </a:p>
        </p:txBody>
      </p:sp>
      <p:pic>
        <p:nvPicPr>
          <p:cNvPr id="662" name="Google Shape;662;p61"/>
          <p:cNvPicPr preferRelativeResize="0"/>
          <p:nvPr/>
        </p:nvPicPr>
        <p:blipFill rotWithShape="1">
          <a:blip r:embed="rId3">
            <a:alphaModFix/>
          </a:blip>
          <a:srcRect b="0" l="0" r="0" t="0"/>
          <a:stretch/>
        </p:blipFill>
        <p:spPr>
          <a:xfrm>
            <a:off x="8500600" y="44968"/>
            <a:ext cx="426500" cy="611317"/>
          </a:xfrm>
          <a:prstGeom prst="rect">
            <a:avLst/>
          </a:prstGeom>
          <a:noFill/>
          <a:ln>
            <a:noFill/>
          </a:ln>
        </p:spPr>
      </p:pic>
      <p:sp>
        <p:nvSpPr>
          <p:cNvPr id="663" name="Google Shape;663;p61"/>
          <p:cNvSpPr txBox="1"/>
          <p:nvPr/>
        </p:nvSpPr>
        <p:spPr>
          <a:xfrm>
            <a:off x="5984900" y="1082850"/>
            <a:ext cx="3007200" cy="3636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fr-FR" sz="1400" u="none" cap="none" strike="noStrike">
                <a:solidFill>
                  <a:srgbClr val="000000"/>
                </a:solidFill>
                <a:latin typeface="Arial"/>
                <a:ea typeface="Arial"/>
                <a:cs typeface="Arial"/>
                <a:sym typeface="Arial"/>
              </a:rPr>
              <a:t>Matériau :</a:t>
            </a:r>
            <a:r>
              <a:rPr b="0" i="0" lang="fr-FR" sz="1400" u="none" cap="none" strike="noStrike">
                <a:solidFill>
                  <a:srgbClr val="000000"/>
                </a:solidFill>
                <a:latin typeface="Arial"/>
                <a:ea typeface="Arial"/>
                <a:cs typeface="Arial"/>
                <a:sym typeface="Arial"/>
              </a:rPr>
              <a:t> Alu 7075 T6</a:t>
            </a:r>
            <a:br>
              <a:rPr b="0" i="0" lang="fr-FR" sz="1400" u="none" cap="none" strike="noStrike">
                <a:solidFill>
                  <a:srgbClr val="000000"/>
                </a:solidFill>
                <a:latin typeface="Arial"/>
                <a:ea typeface="Arial"/>
                <a:cs typeface="Arial"/>
                <a:sym typeface="Arial"/>
              </a:rPr>
            </a:br>
            <a:br>
              <a:rPr b="0" i="0" lang="fr-FR" sz="1400" u="none" cap="none" strike="noStrike">
                <a:solidFill>
                  <a:srgbClr val="000000"/>
                </a:solidFill>
                <a:latin typeface="Arial"/>
                <a:ea typeface="Arial"/>
                <a:cs typeface="Arial"/>
                <a:sym typeface="Arial"/>
              </a:rPr>
            </a:br>
            <a:r>
              <a:rPr b="1" i="0" lang="fr-FR" sz="1400" u="none" cap="none" strike="noStrike">
                <a:solidFill>
                  <a:srgbClr val="000000"/>
                </a:solidFill>
                <a:latin typeface="Arial"/>
                <a:ea typeface="Arial"/>
                <a:cs typeface="Arial"/>
                <a:sym typeface="Arial"/>
              </a:rPr>
              <a:t>Quantité :</a:t>
            </a:r>
            <a:r>
              <a:rPr b="0" i="0" lang="fr-FR" sz="1400" u="none" cap="none" strike="noStrike">
                <a:solidFill>
                  <a:srgbClr val="000000"/>
                </a:solidFill>
                <a:latin typeface="Arial"/>
                <a:ea typeface="Arial"/>
                <a:cs typeface="Arial"/>
                <a:sym typeface="Arial"/>
              </a:rPr>
              <a:t> 28 (dont 8 de rechange et 4 pour essais lors du collage des triangles)</a:t>
            </a:r>
            <a:br>
              <a:rPr b="0" i="0" lang="fr-FR" sz="1400" u="none" cap="none" strike="noStrike">
                <a:solidFill>
                  <a:srgbClr val="000000"/>
                </a:solidFill>
                <a:latin typeface="Arial"/>
                <a:ea typeface="Arial"/>
                <a:cs typeface="Arial"/>
                <a:sym typeface="Arial"/>
              </a:rPr>
            </a:br>
            <a:br>
              <a:rPr b="0" i="0" lang="fr-FR" sz="1400" u="none" cap="none" strike="noStrike">
                <a:solidFill>
                  <a:srgbClr val="000000"/>
                </a:solidFill>
                <a:latin typeface="Arial"/>
                <a:ea typeface="Arial"/>
                <a:cs typeface="Arial"/>
                <a:sym typeface="Arial"/>
              </a:rPr>
            </a:br>
            <a:r>
              <a:rPr b="1" i="0" lang="fr-FR" sz="1400" u="none" cap="none" strike="noStrike">
                <a:solidFill>
                  <a:srgbClr val="000000"/>
                </a:solidFill>
                <a:latin typeface="Arial"/>
                <a:ea typeface="Arial"/>
                <a:cs typeface="Arial"/>
                <a:sym typeface="Arial"/>
              </a:rPr>
              <a:t>Usinage :</a:t>
            </a:r>
            <a:r>
              <a:rPr b="0" i="0" lang="fr-FR" sz="1400" u="none" cap="none" strike="noStrike">
                <a:solidFill>
                  <a:srgbClr val="000000"/>
                </a:solidFill>
                <a:latin typeface="Arial"/>
                <a:ea typeface="Arial"/>
                <a:cs typeface="Arial"/>
                <a:sym typeface="Arial"/>
              </a:rPr>
              <a:t> Alpentech</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64" name="Google Shape;664;p61"/>
          <p:cNvPicPr preferRelativeResize="0"/>
          <p:nvPr/>
        </p:nvPicPr>
        <p:blipFill rotWithShape="1">
          <a:blip r:embed="rId4">
            <a:alphaModFix/>
          </a:blip>
          <a:srcRect b="0" l="8534" r="18520" t="0"/>
          <a:stretch/>
        </p:blipFill>
        <p:spPr>
          <a:xfrm>
            <a:off x="0" y="736750"/>
            <a:ext cx="2502250" cy="4031400"/>
          </a:xfrm>
          <a:prstGeom prst="rect">
            <a:avLst/>
          </a:prstGeom>
          <a:noFill/>
          <a:ln>
            <a:noFill/>
          </a:ln>
        </p:spPr>
      </p:pic>
      <p:pic>
        <p:nvPicPr>
          <p:cNvPr id="665" name="Google Shape;665;p61"/>
          <p:cNvPicPr preferRelativeResize="0"/>
          <p:nvPr/>
        </p:nvPicPr>
        <p:blipFill>
          <a:blip r:embed="rId5">
            <a:alphaModFix/>
          </a:blip>
          <a:stretch>
            <a:fillRect/>
          </a:stretch>
        </p:blipFill>
        <p:spPr>
          <a:xfrm>
            <a:off x="2588800" y="1131717"/>
            <a:ext cx="3177849" cy="2880053"/>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0" name="Shape 670"/>
        <p:cNvGrpSpPr/>
        <p:nvPr/>
      </p:nvGrpSpPr>
      <p:grpSpPr>
        <a:xfrm>
          <a:off x="0" y="0"/>
          <a:ext cx="0" cy="0"/>
          <a:chOff x="0" y="0"/>
          <a:chExt cx="0" cy="0"/>
        </a:xfrm>
      </p:grpSpPr>
      <p:sp>
        <p:nvSpPr>
          <p:cNvPr id="671" name="Google Shape;671;p62"/>
          <p:cNvSpPr txBox="1"/>
          <p:nvPr>
            <p:ph idx="12" type="sldNum"/>
          </p:nvPr>
        </p:nvSpPr>
        <p:spPr>
          <a:xfrm>
            <a:off x="8172400" y="4677984"/>
            <a:ext cx="936000" cy="3279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FF0000"/>
              </a:buClr>
              <a:buSzPts val="300"/>
              <a:buFont typeface="Calibri"/>
              <a:buNone/>
            </a:pPr>
            <a:fld id="{00000000-1234-1234-1234-123412341234}" type="slidenum">
              <a:rPr lang="fr-FR"/>
              <a:t>‹#›</a:t>
            </a:fld>
            <a:endParaRPr/>
          </a:p>
        </p:txBody>
      </p:sp>
      <p:sp>
        <p:nvSpPr>
          <p:cNvPr id="672" name="Google Shape;672;p62"/>
          <p:cNvSpPr txBox="1"/>
          <p:nvPr>
            <p:ph type="title"/>
          </p:nvPr>
        </p:nvSpPr>
        <p:spPr>
          <a:xfrm>
            <a:off x="0" y="19717"/>
            <a:ext cx="9144000" cy="661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800"/>
              <a:buNone/>
            </a:pPr>
            <a:r>
              <a:rPr lang="fr-FR">
                <a:solidFill>
                  <a:schemeClr val="accent1"/>
                </a:solidFill>
              </a:rPr>
              <a:t>Triangles - Inserts côté châssis</a:t>
            </a:r>
            <a:endParaRPr/>
          </a:p>
        </p:txBody>
      </p:sp>
      <p:sp>
        <p:nvSpPr>
          <p:cNvPr id="673" name="Google Shape;673;p62"/>
          <p:cNvSpPr txBox="1"/>
          <p:nvPr/>
        </p:nvSpPr>
        <p:spPr>
          <a:xfrm>
            <a:off x="7647650" y="126975"/>
            <a:ext cx="825000" cy="447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fr-FR" sz="1800" u="none" cap="none" strike="noStrike">
                <a:solidFill>
                  <a:srgbClr val="980000"/>
                </a:solidFill>
                <a:latin typeface="Arial"/>
                <a:ea typeface="Arial"/>
                <a:cs typeface="Arial"/>
                <a:sym typeface="Arial"/>
              </a:rPr>
              <a:t>ABR </a:t>
            </a:r>
            <a:endParaRPr b="0" i="0" sz="1800" u="none" cap="none" strike="noStrike">
              <a:solidFill>
                <a:srgbClr val="980000"/>
              </a:solidFill>
              <a:latin typeface="Arial"/>
              <a:ea typeface="Arial"/>
              <a:cs typeface="Arial"/>
              <a:sym typeface="Arial"/>
            </a:endParaRPr>
          </a:p>
        </p:txBody>
      </p:sp>
      <p:pic>
        <p:nvPicPr>
          <p:cNvPr id="674" name="Google Shape;674;p62"/>
          <p:cNvPicPr preferRelativeResize="0"/>
          <p:nvPr/>
        </p:nvPicPr>
        <p:blipFill rotWithShape="1">
          <a:blip r:embed="rId3">
            <a:alphaModFix/>
          </a:blip>
          <a:srcRect b="0" l="0" r="0" t="0"/>
          <a:stretch/>
        </p:blipFill>
        <p:spPr>
          <a:xfrm>
            <a:off x="8500600" y="44968"/>
            <a:ext cx="426500" cy="611317"/>
          </a:xfrm>
          <a:prstGeom prst="rect">
            <a:avLst/>
          </a:prstGeom>
          <a:noFill/>
          <a:ln>
            <a:noFill/>
          </a:ln>
        </p:spPr>
      </p:pic>
      <p:sp>
        <p:nvSpPr>
          <p:cNvPr id="675" name="Google Shape;675;p62"/>
          <p:cNvSpPr txBox="1"/>
          <p:nvPr/>
        </p:nvSpPr>
        <p:spPr>
          <a:xfrm>
            <a:off x="4695875" y="681525"/>
            <a:ext cx="4537500" cy="1498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fr-FR" sz="1400" u="none" cap="none" strike="noStrike">
                <a:solidFill>
                  <a:srgbClr val="000000"/>
                </a:solidFill>
                <a:latin typeface="Arial"/>
                <a:ea typeface="Arial"/>
                <a:cs typeface="Arial"/>
                <a:sym typeface="Arial"/>
              </a:rPr>
              <a:t>Matériau :</a:t>
            </a:r>
            <a:r>
              <a:rPr b="0" i="0" lang="fr-FR" sz="1400" u="none" cap="none" strike="noStrike">
                <a:solidFill>
                  <a:srgbClr val="000000"/>
                </a:solidFill>
                <a:latin typeface="Arial"/>
                <a:ea typeface="Arial"/>
                <a:cs typeface="Arial"/>
                <a:sym typeface="Arial"/>
              </a:rPr>
              <a:t> Alu 7075 T6 (Re = 480 MPa)</a:t>
            </a:r>
            <a:br>
              <a:rPr b="0" i="0" lang="fr-FR" sz="1400" u="none" cap="none" strike="noStrike">
                <a:solidFill>
                  <a:srgbClr val="000000"/>
                </a:solidFill>
                <a:latin typeface="Arial"/>
                <a:ea typeface="Arial"/>
                <a:cs typeface="Arial"/>
                <a:sym typeface="Arial"/>
              </a:rPr>
            </a:br>
            <a:br>
              <a:rPr b="0" i="0" lang="fr-FR" sz="1400" u="none" cap="none" strike="noStrike">
                <a:solidFill>
                  <a:srgbClr val="000000"/>
                </a:solidFill>
                <a:latin typeface="Arial"/>
                <a:ea typeface="Arial"/>
                <a:cs typeface="Arial"/>
                <a:sym typeface="Arial"/>
              </a:rPr>
            </a:br>
            <a:r>
              <a:rPr b="1" i="0" lang="fr-FR" sz="1400" u="none" cap="none" strike="noStrike">
                <a:solidFill>
                  <a:srgbClr val="000000"/>
                </a:solidFill>
                <a:latin typeface="Arial"/>
                <a:ea typeface="Arial"/>
                <a:cs typeface="Arial"/>
                <a:sym typeface="Arial"/>
              </a:rPr>
              <a:t>Cas de charge critique :</a:t>
            </a:r>
            <a:r>
              <a:rPr b="0" i="0" lang="fr-FR" sz="1400" u="none" cap="none" strike="noStrike">
                <a:solidFill>
                  <a:srgbClr val="000000"/>
                </a:solidFill>
                <a:latin typeface="Arial"/>
                <a:ea typeface="Arial"/>
                <a:cs typeface="Arial"/>
                <a:sym typeface="Arial"/>
              </a:rPr>
              <a:t> traction à 6250 N sur le bras avant du triangle avant en bas (Braking 2G)</a:t>
            </a:r>
            <a:br>
              <a:rPr b="0" i="0" lang="fr-FR" sz="1400" u="none" cap="none" strike="noStrike">
                <a:solidFill>
                  <a:srgbClr val="000000"/>
                </a:solidFill>
                <a:latin typeface="Arial"/>
                <a:ea typeface="Arial"/>
                <a:cs typeface="Arial"/>
                <a:sym typeface="Arial"/>
              </a:rPr>
            </a:br>
            <a:br>
              <a:rPr b="0" i="0" lang="fr-FR" sz="1400" u="none" cap="none" strike="noStrike">
                <a:solidFill>
                  <a:srgbClr val="000000"/>
                </a:solidFill>
                <a:latin typeface="Arial"/>
                <a:ea typeface="Arial"/>
                <a:cs typeface="Arial"/>
                <a:sym typeface="Arial"/>
              </a:rPr>
            </a:br>
            <a:r>
              <a:rPr b="1" i="0" lang="fr-FR" sz="1400" u="none" cap="none" strike="noStrike">
                <a:solidFill>
                  <a:srgbClr val="000000"/>
                </a:solidFill>
              </a:rPr>
              <a:t>Contrainte maximale :</a:t>
            </a:r>
            <a:r>
              <a:rPr b="0" i="0" lang="fr-FR" sz="1400" u="none" cap="none" strike="noStrike">
                <a:solidFill>
                  <a:srgbClr val="000000"/>
                </a:solidFill>
                <a:latin typeface="Arial"/>
                <a:ea typeface="Arial"/>
                <a:cs typeface="Arial"/>
                <a:sym typeface="Arial"/>
              </a:rPr>
              <a:t> 2</a:t>
            </a:r>
            <a:r>
              <a:rPr lang="fr-FR"/>
              <a:t>55 MPa</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76" name="Google Shape;676;p62"/>
          <p:cNvPicPr preferRelativeResize="0"/>
          <p:nvPr/>
        </p:nvPicPr>
        <p:blipFill rotWithShape="1">
          <a:blip r:embed="rId4">
            <a:alphaModFix/>
          </a:blip>
          <a:srcRect b="0" l="0" r="0" t="0"/>
          <a:stretch/>
        </p:blipFill>
        <p:spPr>
          <a:xfrm>
            <a:off x="174350" y="811975"/>
            <a:ext cx="3982700" cy="4002276"/>
          </a:xfrm>
          <a:prstGeom prst="rect">
            <a:avLst/>
          </a:prstGeom>
          <a:noFill/>
          <a:ln>
            <a:noFill/>
          </a:ln>
        </p:spPr>
      </p:pic>
      <p:pic>
        <p:nvPicPr>
          <p:cNvPr id="677" name="Google Shape;677;p62"/>
          <p:cNvPicPr preferRelativeResize="0"/>
          <p:nvPr/>
        </p:nvPicPr>
        <p:blipFill rotWithShape="1">
          <a:blip r:embed="rId5">
            <a:alphaModFix/>
          </a:blip>
          <a:srcRect b="0" l="0" r="20997" t="0"/>
          <a:stretch/>
        </p:blipFill>
        <p:spPr>
          <a:xfrm>
            <a:off x="4695875" y="2089775"/>
            <a:ext cx="3804726" cy="2951276"/>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2" name="Shape 682"/>
        <p:cNvGrpSpPr/>
        <p:nvPr/>
      </p:nvGrpSpPr>
      <p:grpSpPr>
        <a:xfrm>
          <a:off x="0" y="0"/>
          <a:ext cx="0" cy="0"/>
          <a:chOff x="0" y="0"/>
          <a:chExt cx="0" cy="0"/>
        </a:xfrm>
      </p:grpSpPr>
      <p:sp>
        <p:nvSpPr>
          <p:cNvPr id="683" name="Google Shape;683;p63"/>
          <p:cNvSpPr txBox="1"/>
          <p:nvPr>
            <p:ph idx="12" type="sldNum"/>
          </p:nvPr>
        </p:nvSpPr>
        <p:spPr>
          <a:xfrm>
            <a:off x="8172400" y="4677984"/>
            <a:ext cx="936000" cy="3279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FF0000"/>
              </a:buClr>
              <a:buSzPts val="300"/>
              <a:buFont typeface="Calibri"/>
              <a:buNone/>
            </a:pPr>
            <a:fld id="{00000000-1234-1234-1234-123412341234}" type="slidenum">
              <a:rPr lang="fr-FR"/>
              <a:t>‹#›</a:t>
            </a:fld>
            <a:endParaRPr/>
          </a:p>
        </p:txBody>
      </p:sp>
      <p:sp>
        <p:nvSpPr>
          <p:cNvPr id="684" name="Google Shape;684;p63"/>
          <p:cNvSpPr txBox="1"/>
          <p:nvPr>
            <p:ph type="title"/>
          </p:nvPr>
        </p:nvSpPr>
        <p:spPr>
          <a:xfrm>
            <a:off x="0" y="19717"/>
            <a:ext cx="9144000" cy="661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800"/>
              <a:buNone/>
            </a:pPr>
            <a:r>
              <a:rPr lang="fr-FR">
                <a:solidFill>
                  <a:schemeClr val="accent1"/>
                </a:solidFill>
              </a:rPr>
              <a:t>Triangles - Inserts côté châssis</a:t>
            </a:r>
            <a:endParaRPr/>
          </a:p>
        </p:txBody>
      </p:sp>
      <p:sp>
        <p:nvSpPr>
          <p:cNvPr id="685" name="Google Shape;685;p63"/>
          <p:cNvSpPr txBox="1"/>
          <p:nvPr/>
        </p:nvSpPr>
        <p:spPr>
          <a:xfrm>
            <a:off x="7647650" y="126975"/>
            <a:ext cx="825000" cy="447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fr-FR" sz="1800" u="none" cap="none" strike="noStrike">
                <a:solidFill>
                  <a:srgbClr val="980000"/>
                </a:solidFill>
                <a:latin typeface="Arial"/>
                <a:ea typeface="Arial"/>
                <a:cs typeface="Arial"/>
                <a:sym typeface="Arial"/>
              </a:rPr>
              <a:t>ABR </a:t>
            </a:r>
            <a:endParaRPr b="0" i="0" sz="1800" u="none" cap="none" strike="noStrike">
              <a:solidFill>
                <a:srgbClr val="980000"/>
              </a:solidFill>
              <a:latin typeface="Arial"/>
              <a:ea typeface="Arial"/>
              <a:cs typeface="Arial"/>
              <a:sym typeface="Arial"/>
            </a:endParaRPr>
          </a:p>
        </p:txBody>
      </p:sp>
      <p:pic>
        <p:nvPicPr>
          <p:cNvPr id="686" name="Google Shape;686;p63"/>
          <p:cNvPicPr preferRelativeResize="0"/>
          <p:nvPr/>
        </p:nvPicPr>
        <p:blipFill rotWithShape="1">
          <a:blip r:embed="rId3">
            <a:alphaModFix/>
          </a:blip>
          <a:srcRect b="0" l="0" r="0" t="0"/>
          <a:stretch/>
        </p:blipFill>
        <p:spPr>
          <a:xfrm>
            <a:off x="8500600" y="44968"/>
            <a:ext cx="426500" cy="611317"/>
          </a:xfrm>
          <a:prstGeom prst="rect">
            <a:avLst/>
          </a:prstGeom>
          <a:noFill/>
          <a:ln>
            <a:noFill/>
          </a:ln>
        </p:spPr>
      </p:pic>
      <p:sp>
        <p:nvSpPr>
          <p:cNvPr id="687" name="Google Shape;687;p63"/>
          <p:cNvSpPr txBox="1"/>
          <p:nvPr/>
        </p:nvSpPr>
        <p:spPr>
          <a:xfrm>
            <a:off x="212175" y="819450"/>
            <a:ext cx="4536300" cy="3702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fr-FR" sz="1400" u="none" cap="none" strike="noStrike">
                <a:solidFill>
                  <a:srgbClr val="000000"/>
                </a:solidFill>
                <a:latin typeface="Arial"/>
                <a:ea typeface="Arial"/>
                <a:cs typeface="Arial"/>
                <a:sym typeface="Arial"/>
              </a:rPr>
              <a:t>Dimensionnement épaulement :</a:t>
            </a:r>
            <a:r>
              <a:rPr b="0" i="0" lang="fr-FR"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a:p>
          <a:p>
            <a:pPr indent="0" lvl="0" marL="0" marR="0" rtl="0" algn="l">
              <a:lnSpc>
                <a:spcPct val="100000"/>
              </a:lnSpc>
              <a:spcBef>
                <a:spcPts val="0"/>
              </a:spcBef>
              <a:spcAft>
                <a:spcPts val="0"/>
              </a:spcAft>
              <a:buClr>
                <a:srgbClr val="000000"/>
              </a:buClr>
              <a:buSzPts val="1400"/>
              <a:buFont typeface="Arial"/>
              <a:buNone/>
            </a:pPr>
            <a:r>
              <a:rPr b="1" i="0" lang="fr-FR" sz="1400" u="none" cap="none" strike="noStrike">
                <a:solidFill>
                  <a:srgbClr val="000000"/>
                </a:solidFill>
              </a:rPr>
              <a:t>calcul “à la main”</a:t>
            </a:r>
            <a:r>
              <a:rPr b="0" i="0" lang="fr-FR" sz="1400" u="none" cap="none" strike="noStrike">
                <a:solidFill>
                  <a:srgbClr val="000000"/>
                </a:solidFill>
                <a:latin typeface="Arial"/>
                <a:ea typeface="Arial"/>
                <a:cs typeface="Arial"/>
                <a:sym typeface="Arial"/>
              </a:rPr>
              <a:t> -&gt; Abaque wikipédia</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fr-FR" sz="1400" u="none" cap="none" strike="noStrike">
                <a:solidFill>
                  <a:srgbClr val="000000"/>
                </a:solidFill>
                <a:latin typeface="Arial"/>
                <a:ea typeface="Arial"/>
                <a:cs typeface="Arial"/>
                <a:sym typeface="Arial"/>
              </a:rPr>
              <a:t>                            -&gt; Site </a:t>
            </a:r>
            <a:r>
              <a:rPr b="0" i="0" lang="fr-FR" sz="1400" u="sng" cap="none" strike="noStrike">
                <a:solidFill>
                  <a:schemeClr val="hlink"/>
                </a:solidFill>
                <a:latin typeface="Arial"/>
                <a:ea typeface="Arial"/>
                <a:cs typeface="Arial"/>
                <a:sym typeface="Arial"/>
                <a:hlinkClick r:id="rId4"/>
              </a:rPr>
              <a:t>MecaTools</a:t>
            </a:r>
            <a:br>
              <a:rPr b="0" i="0" lang="fr-FR" sz="1400" u="none" cap="none" strike="noStrike">
                <a:solidFill>
                  <a:srgbClr val="000000"/>
                </a:solidFill>
                <a:latin typeface="Arial"/>
                <a:ea typeface="Arial"/>
                <a:cs typeface="Arial"/>
                <a:sym typeface="Arial"/>
              </a:rPr>
            </a:br>
            <a:r>
              <a:rPr b="1" i="0" lang="fr-FR" sz="1400" u="none" cap="none" strike="noStrike">
                <a:solidFill>
                  <a:srgbClr val="000000"/>
                </a:solidFill>
                <a:latin typeface="Arial"/>
                <a:ea typeface="Arial"/>
                <a:cs typeface="Arial"/>
                <a:sym typeface="Arial"/>
              </a:rPr>
              <a:t>Rayon de congé :</a:t>
            </a:r>
            <a:r>
              <a:rPr b="0" i="0" lang="fr-FR" sz="1400" u="none" cap="none" strike="noStrike">
                <a:solidFill>
                  <a:srgbClr val="000000"/>
                </a:solidFill>
                <a:latin typeface="Arial"/>
                <a:ea typeface="Arial"/>
                <a:cs typeface="Arial"/>
                <a:sym typeface="Arial"/>
              </a:rPr>
              <a:t> 0,4 mm</a:t>
            </a:r>
            <a:br>
              <a:rPr b="0" i="0" lang="fr-FR" sz="1400" u="none" cap="none" strike="noStrike">
                <a:solidFill>
                  <a:srgbClr val="000000"/>
                </a:solidFill>
                <a:latin typeface="Arial"/>
                <a:ea typeface="Arial"/>
                <a:cs typeface="Arial"/>
                <a:sym typeface="Arial"/>
              </a:rPr>
            </a:br>
            <a:r>
              <a:rPr b="1" i="0" lang="fr-FR" sz="1400" u="none" cap="none" strike="noStrike">
                <a:solidFill>
                  <a:srgbClr val="000000"/>
                </a:solidFill>
                <a:latin typeface="Arial"/>
                <a:ea typeface="Arial"/>
                <a:cs typeface="Arial"/>
                <a:sym typeface="Arial"/>
              </a:rPr>
              <a:t>Kt </a:t>
            </a:r>
            <a:r>
              <a:rPr b="0" i="0" lang="fr-FR" sz="1400" u="none" cap="none" strike="noStrike">
                <a:solidFill>
                  <a:srgbClr val="000000"/>
                </a:solidFill>
                <a:latin typeface="Arial"/>
                <a:ea typeface="Arial"/>
                <a:cs typeface="Arial"/>
                <a:sym typeface="Arial"/>
              </a:rPr>
              <a:t>= 2,55</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1" i="0" lang="fr-FR" sz="1400" u="none" cap="none" strike="noStrike">
                <a:solidFill>
                  <a:srgbClr val="000000"/>
                </a:solidFill>
                <a:latin typeface="Arial"/>
                <a:ea typeface="Arial"/>
                <a:cs typeface="Arial"/>
                <a:sym typeface="Arial"/>
              </a:rPr>
              <a:t>Contrainte max :</a:t>
            </a:r>
            <a:r>
              <a:rPr b="0" i="0" lang="fr-FR" sz="1400" u="none" cap="none" strike="noStrike">
                <a:solidFill>
                  <a:srgbClr val="000000"/>
                </a:solidFill>
                <a:latin typeface="Arial"/>
                <a:ea typeface="Arial"/>
                <a:cs typeface="Arial"/>
                <a:sym typeface="Arial"/>
              </a:rPr>
              <a:t> 145 MPa</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a:p>
          <a:p>
            <a:pPr indent="0" lvl="0" marL="0" marR="0" rtl="0" algn="l">
              <a:lnSpc>
                <a:spcPct val="100000"/>
              </a:lnSpc>
              <a:spcBef>
                <a:spcPts val="0"/>
              </a:spcBef>
              <a:spcAft>
                <a:spcPts val="0"/>
              </a:spcAft>
              <a:buClr>
                <a:srgbClr val="000000"/>
              </a:buClr>
              <a:buSzPts val="1400"/>
              <a:buFont typeface="Arial"/>
              <a:buNone/>
            </a:pPr>
            <a:r>
              <a:rPr b="1" lang="fr-FR">
                <a:solidFill>
                  <a:schemeClr val="dk1"/>
                </a:solidFill>
              </a:rPr>
              <a:t>Tester en essai</a:t>
            </a:r>
            <a:br>
              <a:rPr b="0" i="0" lang="fr-FR" sz="1400" u="none" cap="none" strike="noStrike">
                <a:solidFill>
                  <a:srgbClr val="000000"/>
                </a:solidFill>
                <a:latin typeface="Arial"/>
                <a:ea typeface="Arial"/>
                <a:cs typeface="Arial"/>
                <a:sym typeface="Arial"/>
              </a:rPr>
            </a:br>
            <a:br>
              <a:rPr b="0" i="0" lang="fr-FR" sz="1400" u="none" cap="none" strike="noStrike">
                <a:solidFill>
                  <a:srgbClr val="000000"/>
                </a:solidFill>
                <a:latin typeface="Arial"/>
                <a:ea typeface="Arial"/>
                <a:cs typeface="Arial"/>
                <a:sym typeface="Arial"/>
              </a:rPr>
            </a:br>
            <a:r>
              <a:rPr b="1" i="0" lang="fr-FR" sz="1400" u="none" cap="none" strike="noStrike">
                <a:solidFill>
                  <a:schemeClr val="dk1"/>
                </a:solidFill>
                <a:latin typeface="Arial"/>
                <a:ea typeface="Arial"/>
                <a:cs typeface="Arial"/>
                <a:sym typeface="Arial"/>
              </a:rPr>
              <a:t>Dimensionnement perçage :</a:t>
            </a:r>
            <a:r>
              <a:rPr b="0" i="0" lang="fr-FR" sz="1400" u="none" cap="none" strike="noStrike">
                <a:solidFill>
                  <a:schemeClr val="dk1"/>
                </a:solidFill>
                <a:latin typeface="Arial"/>
                <a:ea typeface="Arial"/>
                <a:cs typeface="Arial"/>
                <a:sym typeface="Arial"/>
              </a:rPr>
              <a:t> </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a:solidFill>
                <a:schemeClr val="dk1"/>
              </a:solidFill>
            </a:endParaRPr>
          </a:p>
          <a:p>
            <a:pPr indent="0" lvl="0" marL="0" marR="0" rtl="0" algn="l">
              <a:lnSpc>
                <a:spcPct val="100000"/>
              </a:lnSpc>
              <a:spcBef>
                <a:spcPts val="0"/>
              </a:spcBef>
              <a:spcAft>
                <a:spcPts val="0"/>
              </a:spcAft>
              <a:buClr>
                <a:schemeClr val="dk1"/>
              </a:buClr>
              <a:buSzPts val="1100"/>
              <a:buFont typeface="Arial"/>
              <a:buNone/>
            </a:pPr>
            <a:r>
              <a:rPr b="1" i="0" lang="fr-FR" sz="1400" u="none" cap="none" strike="noStrike">
                <a:solidFill>
                  <a:schemeClr val="dk1"/>
                </a:solidFill>
              </a:rPr>
              <a:t>calcul “à la main”</a:t>
            </a:r>
            <a:r>
              <a:rPr b="0" i="0" lang="fr-FR" sz="1400" u="none" cap="none" strike="noStrike">
                <a:solidFill>
                  <a:schemeClr val="dk1"/>
                </a:solidFill>
                <a:latin typeface="Arial"/>
                <a:ea typeface="Arial"/>
                <a:cs typeface="Arial"/>
                <a:sym typeface="Arial"/>
              </a:rPr>
              <a:t> -&gt; traction simple</a:t>
            </a:r>
            <a:endParaRPr b="0" i="0" sz="1400" u="none" cap="none" strike="noStrike">
              <a:solidFill>
                <a:schemeClr val="dk1"/>
              </a:solidFill>
              <a:latin typeface="Arial"/>
              <a:ea typeface="Arial"/>
              <a:cs typeface="Arial"/>
              <a:sym typeface="Arial"/>
            </a:endParaRPr>
          </a:p>
          <a:p>
            <a:pPr indent="0" lvl="0" marL="0" rtl="0" algn="l">
              <a:spcBef>
                <a:spcPts val="0"/>
              </a:spcBef>
              <a:spcAft>
                <a:spcPts val="0"/>
              </a:spcAft>
              <a:buClr>
                <a:schemeClr val="dk1"/>
              </a:buClr>
              <a:buSzPts val="1400"/>
              <a:buFont typeface="Arial"/>
              <a:buNone/>
            </a:pPr>
            <a:r>
              <a:rPr b="1" lang="fr-FR">
                <a:solidFill>
                  <a:schemeClr val="dk1"/>
                </a:solidFill>
              </a:rPr>
              <a:t>Contrainte uniforme :</a:t>
            </a:r>
            <a:r>
              <a:rPr lang="fr-FR">
                <a:solidFill>
                  <a:schemeClr val="dk1"/>
                </a:solidFill>
              </a:rPr>
              <a:t> 105 MPa</a:t>
            </a:r>
            <a:endParaRPr>
              <a:solidFill>
                <a:schemeClr val="dk1"/>
              </a:solidFill>
            </a:endParaRPr>
          </a:p>
          <a:p>
            <a:pPr indent="0" lvl="0" marL="0" marR="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marR="0" rtl="0" algn="l">
              <a:lnSpc>
                <a:spcPct val="100000"/>
              </a:lnSpc>
              <a:spcBef>
                <a:spcPts val="0"/>
              </a:spcBef>
              <a:spcAft>
                <a:spcPts val="0"/>
              </a:spcAft>
              <a:buClr>
                <a:schemeClr val="dk1"/>
              </a:buClr>
              <a:buSzPts val="1100"/>
              <a:buFont typeface="Arial"/>
              <a:buNone/>
            </a:pPr>
            <a:r>
              <a:rPr b="1" i="0" lang="fr-FR" sz="1400" u="none" cap="none" strike="noStrike">
                <a:solidFill>
                  <a:schemeClr val="dk1"/>
                </a:solidFill>
              </a:rPr>
              <a:t>Tester en essai</a:t>
            </a:r>
            <a:endParaRPr b="1" i="0" sz="1400" u="none" cap="none" strike="noStrike">
              <a:solidFill>
                <a:schemeClr val="dk1"/>
              </a:solidFill>
            </a:endParaRPr>
          </a:p>
          <a:p>
            <a:pPr indent="0" lvl="0" marL="0" marR="0" rtl="0" algn="l">
              <a:lnSpc>
                <a:spcPct val="100000"/>
              </a:lnSpc>
              <a:spcBef>
                <a:spcPts val="0"/>
              </a:spcBef>
              <a:spcAft>
                <a:spcPts val="0"/>
              </a:spcAft>
              <a:buClr>
                <a:schemeClr val="dk1"/>
              </a:buClr>
              <a:buSzPts val="1100"/>
              <a:buFont typeface="Arial"/>
              <a:buNone/>
            </a:pPr>
            <a:r>
              <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br>
              <a:rPr b="0" i="0" lang="fr-FR" sz="1400" u="none" cap="none" strike="noStrike">
                <a:solidFill>
                  <a:srgbClr val="000000"/>
                </a:solidFill>
                <a:latin typeface="Arial"/>
                <a:ea typeface="Arial"/>
                <a:cs typeface="Arial"/>
                <a:sym typeface="Arial"/>
              </a:rPr>
            </a:b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88" name="Google Shape;688;p63"/>
          <p:cNvPicPr preferRelativeResize="0"/>
          <p:nvPr/>
        </p:nvPicPr>
        <p:blipFill rotWithShape="1">
          <a:blip r:embed="rId5">
            <a:alphaModFix/>
          </a:blip>
          <a:srcRect b="0" l="0" r="0" t="0"/>
          <a:stretch/>
        </p:blipFill>
        <p:spPr>
          <a:xfrm>
            <a:off x="4966725" y="775400"/>
            <a:ext cx="3705040" cy="43681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8" name="Shape 238"/>
        <p:cNvGrpSpPr/>
        <p:nvPr/>
      </p:nvGrpSpPr>
      <p:grpSpPr>
        <a:xfrm>
          <a:off x="0" y="0"/>
          <a:ext cx="0" cy="0"/>
          <a:chOff x="0" y="0"/>
          <a:chExt cx="0" cy="0"/>
        </a:xfrm>
      </p:grpSpPr>
      <p:pic>
        <p:nvPicPr>
          <p:cNvPr id="239" name="Google Shape;239;p28"/>
          <p:cNvPicPr preferRelativeResize="0"/>
          <p:nvPr/>
        </p:nvPicPr>
        <p:blipFill>
          <a:blip r:embed="rId3">
            <a:alphaModFix/>
          </a:blip>
          <a:stretch>
            <a:fillRect/>
          </a:stretch>
        </p:blipFill>
        <p:spPr>
          <a:xfrm>
            <a:off x="2208949" y="833928"/>
            <a:ext cx="6782648" cy="4024575"/>
          </a:xfrm>
          <a:prstGeom prst="rect">
            <a:avLst/>
          </a:prstGeom>
          <a:noFill/>
          <a:ln>
            <a:noFill/>
          </a:ln>
        </p:spPr>
      </p:pic>
      <p:sp>
        <p:nvSpPr>
          <p:cNvPr id="240" name="Google Shape;240;p28"/>
          <p:cNvSpPr txBox="1"/>
          <p:nvPr>
            <p:ph idx="1" type="body"/>
          </p:nvPr>
        </p:nvSpPr>
        <p:spPr>
          <a:xfrm>
            <a:off x="-564603" y="843600"/>
            <a:ext cx="4001400" cy="3456300"/>
          </a:xfrm>
          <a:prstGeom prst="rect">
            <a:avLst/>
          </a:prstGeom>
          <a:noFill/>
          <a:ln>
            <a:noFill/>
          </a:ln>
        </p:spPr>
        <p:txBody>
          <a:bodyPr anchorCtr="0" anchor="t" bIns="91425" lIns="91425" spcFirstLastPara="1" rIns="91425" wrap="square" tIns="91425">
            <a:noAutofit/>
          </a:bodyPr>
          <a:lstStyle/>
          <a:p>
            <a:pPr indent="-298450" lvl="1" marL="914400" rtl="0" algn="l">
              <a:lnSpc>
                <a:spcPct val="100000"/>
              </a:lnSpc>
              <a:spcBef>
                <a:spcPts val="0"/>
              </a:spcBef>
              <a:spcAft>
                <a:spcPts val="0"/>
              </a:spcAft>
              <a:buClr>
                <a:schemeClr val="dk1"/>
              </a:buClr>
              <a:buSzPts val="1100"/>
              <a:buAutoNum type="alphaLcPeriod"/>
            </a:pPr>
            <a:r>
              <a:rPr lang="fr-FR" sz="1100">
                <a:solidFill>
                  <a:schemeClr val="dk1"/>
                </a:solidFill>
              </a:rPr>
              <a:t>Système de freinage (13  nov)</a:t>
            </a:r>
            <a:endParaRPr sz="1100">
              <a:solidFill>
                <a:schemeClr val="dk1"/>
              </a:solidFill>
            </a:endParaRPr>
          </a:p>
          <a:p>
            <a:pPr indent="-298450" lvl="1" marL="914400" rtl="0" algn="l">
              <a:lnSpc>
                <a:spcPct val="100000"/>
              </a:lnSpc>
              <a:spcBef>
                <a:spcPts val="0"/>
              </a:spcBef>
              <a:spcAft>
                <a:spcPts val="0"/>
              </a:spcAft>
              <a:buClr>
                <a:schemeClr val="dk1"/>
              </a:buClr>
              <a:buSzPts val="1100"/>
              <a:buAutoNum type="alphaLcPeriod"/>
            </a:pPr>
            <a:r>
              <a:rPr lang="fr-FR" sz="1100">
                <a:solidFill>
                  <a:schemeClr val="dk1"/>
                </a:solidFill>
              </a:rPr>
              <a:t>Roue équipée (20 nov)</a:t>
            </a:r>
            <a:endParaRPr sz="1100">
              <a:solidFill>
                <a:schemeClr val="dk1"/>
              </a:solidFill>
            </a:endParaRPr>
          </a:p>
          <a:p>
            <a:pPr indent="-298450" lvl="1" marL="914400" rtl="0" algn="l">
              <a:lnSpc>
                <a:spcPct val="100000"/>
              </a:lnSpc>
              <a:spcBef>
                <a:spcPts val="0"/>
              </a:spcBef>
              <a:spcAft>
                <a:spcPts val="0"/>
              </a:spcAft>
              <a:buClr>
                <a:schemeClr val="dk1"/>
              </a:buClr>
              <a:buSzPts val="1100"/>
              <a:buAutoNum type="alphaLcPeriod"/>
            </a:pPr>
            <a:r>
              <a:rPr lang="fr-FR" sz="1100">
                <a:solidFill>
                  <a:schemeClr val="dk1"/>
                </a:solidFill>
              </a:rPr>
              <a:t>Suspension (20 nov)</a:t>
            </a:r>
            <a:endParaRPr sz="1100">
              <a:solidFill>
                <a:schemeClr val="dk1"/>
              </a:solidFill>
            </a:endParaRPr>
          </a:p>
          <a:p>
            <a:pPr indent="-298450" lvl="1" marL="914400" rtl="0" algn="l">
              <a:lnSpc>
                <a:spcPct val="100000"/>
              </a:lnSpc>
              <a:spcBef>
                <a:spcPts val="0"/>
              </a:spcBef>
              <a:spcAft>
                <a:spcPts val="0"/>
              </a:spcAft>
              <a:buClr>
                <a:schemeClr val="dk1"/>
              </a:buClr>
              <a:buSzPts val="1100"/>
              <a:buAutoNum type="alphaLcPeriod"/>
            </a:pPr>
            <a:r>
              <a:rPr lang="fr-FR" sz="1100">
                <a:solidFill>
                  <a:schemeClr val="dk1"/>
                </a:solidFill>
              </a:rPr>
              <a:t>Triangles (13 nov)</a:t>
            </a:r>
            <a:endParaRPr sz="1100">
              <a:solidFill>
                <a:schemeClr val="dk1"/>
              </a:solidFill>
            </a:endParaRPr>
          </a:p>
          <a:p>
            <a:pPr indent="-298450" lvl="1" marL="914400" rtl="0" algn="l">
              <a:lnSpc>
                <a:spcPct val="100000"/>
              </a:lnSpc>
              <a:spcBef>
                <a:spcPts val="0"/>
              </a:spcBef>
              <a:spcAft>
                <a:spcPts val="0"/>
              </a:spcAft>
              <a:buClr>
                <a:schemeClr val="dk1"/>
              </a:buClr>
              <a:buSzPts val="1100"/>
              <a:buAutoNum type="alphaLcPeriod"/>
            </a:pPr>
            <a:r>
              <a:rPr lang="fr-FR" sz="1100">
                <a:solidFill>
                  <a:schemeClr val="dk1"/>
                </a:solidFill>
              </a:rPr>
              <a:t>Direction (20  nov)</a:t>
            </a:r>
            <a:endParaRPr sz="1100">
              <a:solidFill>
                <a:schemeClr val="dk1"/>
              </a:solidFill>
            </a:endParaRPr>
          </a:p>
        </p:txBody>
      </p:sp>
      <p:sp>
        <p:nvSpPr>
          <p:cNvPr id="241" name="Google Shape;241;p28"/>
          <p:cNvSpPr txBox="1"/>
          <p:nvPr>
            <p:ph idx="12" type="sldNum"/>
          </p:nvPr>
        </p:nvSpPr>
        <p:spPr>
          <a:xfrm>
            <a:off x="8172400" y="4677984"/>
            <a:ext cx="936000" cy="3279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300"/>
              <a:buNone/>
            </a:pPr>
            <a:fld id="{00000000-1234-1234-1234-123412341234}" type="slidenum">
              <a:rPr lang="fr-FR"/>
              <a:t>‹#›</a:t>
            </a:fld>
            <a:endParaRPr/>
          </a:p>
        </p:txBody>
      </p:sp>
      <p:sp>
        <p:nvSpPr>
          <p:cNvPr id="242" name="Google Shape;242;p28"/>
          <p:cNvSpPr txBox="1"/>
          <p:nvPr>
            <p:ph type="title"/>
          </p:nvPr>
        </p:nvSpPr>
        <p:spPr>
          <a:xfrm>
            <a:off x="0" y="19717"/>
            <a:ext cx="9144000" cy="661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800"/>
              <a:buNone/>
            </a:pPr>
            <a:r>
              <a:rPr lang="fr-FR"/>
              <a:t>Liaison au sol mécatronique</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3" name="Shape 693"/>
        <p:cNvGrpSpPr/>
        <p:nvPr/>
      </p:nvGrpSpPr>
      <p:grpSpPr>
        <a:xfrm>
          <a:off x="0" y="0"/>
          <a:ext cx="0" cy="0"/>
          <a:chOff x="0" y="0"/>
          <a:chExt cx="0" cy="0"/>
        </a:xfrm>
      </p:grpSpPr>
      <p:sp>
        <p:nvSpPr>
          <p:cNvPr id="694" name="Google Shape;694;p64"/>
          <p:cNvSpPr txBox="1"/>
          <p:nvPr>
            <p:ph idx="12" type="sldNum"/>
          </p:nvPr>
        </p:nvSpPr>
        <p:spPr>
          <a:xfrm>
            <a:off x="8172400" y="4677984"/>
            <a:ext cx="936000" cy="3279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FF0000"/>
              </a:buClr>
              <a:buSzPts val="300"/>
              <a:buFont typeface="Calibri"/>
              <a:buNone/>
            </a:pPr>
            <a:fld id="{00000000-1234-1234-1234-123412341234}" type="slidenum">
              <a:rPr lang="fr-FR"/>
              <a:t>‹#›</a:t>
            </a:fld>
            <a:endParaRPr/>
          </a:p>
        </p:txBody>
      </p:sp>
      <p:sp>
        <p:nvSpPr>
          <p:cNvPr id="695" name="Google Shape;695;p64"/>
          <p:cNvSpPr txBox="1"/>
          <p:nvPr>
            <p:ph type="title"/>
          </p:nvPr>
        </p:nvSpPr>
        <p:spPr>
          <a:xfrm>
            <a:off x="0" y="19717"/>
            <a:ext cx="9144000" cy="661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800"/>
              <a:buNone/>
            </a:pPr>
            <a:r>
              <a:rPr lang="fr-FR">
                <a:solidFill>
                  <a:schemeClr val="accent1"/>
                </a:solidFill>
              </a:rPr>
              <a:t>Triangles - Inserts triangles inférieurs</a:t>
            </a:r>
            <a:endParaRPr/>
          </a:p>
        </p:txBody>
      </p:sp>
      <p:sp>
        <p:nvSpPr>
          <p:cNvPr id="696" name="Google Shape;696;p64"/>
          <p:cNvSpPr txBox="1"/>
          <p:nvPr/>
        </p:nvSpPr>
        <p:spPr>
          <a:xfrm>
            <a:off x="7647650" y="126975"/>
            <a:ext cx="825000" cy="447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fr-FR" sz="1800" u="none" cap="none" strike="noStrike">
                <a:solidFill>
                  <a:srgbClr val="980000"/>
                </a:solidFill>
                <a:latin typeface="Arial"/>
                <a:ea typeface="Arial"/>
                <a:cs typeface="Arial"/>
                <a:sym typeface="Arial"/>
              </a:rPr>
              <a:t>ABR </a:t>
            </a:r>
            <a:endParaRPr b="0" i="0" sz="1800" u="none" cap="none" strike="noStrike">
              <a:solidFill>
                <a:srgbClr val="980000"/>
              </a:solidFill>
              <a:latin typeface="Arial"/>
              <a:ea typeface="Arial"/>
              <a:cs typeface="Arial"/>
              <a:sym typeface="Arial"/>
            </a:endParaRPr>
          </a:p>
        </p:txBody>
      </p:sp>
      <p:pic>
        <p:nvPicPr>
          <p:cNvPr id="697" name="Google Shape;697;p64"/>
          <p:cNvPicPr preferRelativeResize="0"/>
          <p:nvPr/>
        </p:nvPicPr>
        <p:blipFill rotWithShape="1">
          <a:blip r:embed="rId3">
            <a:alphaModFix/>
          </a:blip>
          <a:srcRect b="0" l="0" r="0" t="0"/>
          <a:stretch/>
        </p:blipFill>
        <p:spPr>
          <a:xfrm>
            <a:off x="8500600" y="44968"/>
            <a:ext cx="426500" cy="611317"/>
          </a:xfrm>
          <a:prstGeom prst="rect">
            <a:avLst/>
          </a:prstGeom>
          <a:noFill/>
          <a:ln>
            <a:noFill/>
          </a:ln>
        </p:spPr>
      </p:pic>
      <p:sp>
        <p:nvSpPr>
          <p:cNvPr id="698" name="Google Shape;698;p64"/>
          <p:cNvSpPr txBox="1"/>
          <p:nvPr/>
        </p:nvSpPr>
        <p:spPr>
          <a:xfrm>
            <a:off x="5984900" y="1082850"/>
            <a:ext cx="3007200" cy="3636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fr-FR" sz="1400" u="none" cap="none" strike="noStrike">
                <a:solidFill>
                  <a:srgbClr val="000000"/>
                </a:solidFill>
                <a:latin typeface="Arial"/>
                <a:ea typeface="Arial"/>
                <a:cs typeface="Arial"/>
                <a:sym typeface="Arial"/>
              </a:rPr>
              <a:t>Matériau :</a:t>
            </a:r>
            <a:r>
              <a:rPr b="0" i="0" lang="fr-FR" sz="1400" u="none" cap="none" strike="noStrike">
                <a:solidFill>
                  <a:srgbClr val="000000"/>
                </a:solidFill>
                <a:latin typeface="Arial"/>
                <a:ea typeface="Arial"/>
                <a:cs typeface="Arial"/>
                <a:sym typeface="Arial"/>
              </a:rPr>
              <a:t> </a:t>
            </a:r>
            <a:r>
              <a:rPr lang="fr-FR">
                <a:solidFill>
                  <a:schemeClr val="dk1"/>
                </a:solidFill>
              </a:rPr>
              <a:t>Alu 7075 T6</a:t>
            </a:r>
            <a:br>
              <a:rPr b="0" i="0" lang="fr-FR" sz="1400" u="none" cap="none" strike="noStrike">
                <a:solidFill>
                  <a:srgbClr val="000000"/>
                </a:solidFill>
                <a:latin typeface="Arial"/>
                <a:ea typeface="Arial"/>
                <a:cs typeface="Arial"/>
                <a:sym typeface="Arial"/>
              </a:rPr>
            </a:br>
            <a:br>
              <a:rPr b="0" i="0" lang="fr-FR" sz="1400" u="none" cap="none" strike="noStrike">
                <a:solidFill>
                  <a:srgbClr val="000000"/>
                </a:solidFill>
                <a:latin typeface="Arial"/>
                <a:ea typeface="Arial"/>
                <a:cs typeface="Arial"/>
                <a:sym typeface="Arial"/>
              </a:rPr>
            </a:br>
            <a:r>
              <a:rPr b="1" i="0" lang="fr-FR" sz="1400" u="none" cap="none" strike="noStrike">
                <a:solidFill>
                  <a:srgbClr val="000000"/>
                </a:solidFill>
                <a:latin typeface="Arial"/>
                <a:ea typeface="Arial"/>
                <a:cs typeface="Arial"/>
                <a:sym typeface="Arial"/>
              </a:rPr>
              <a:t>Quantité :</a:t>
            </a:r>
            <a:r>
              <a:rPr b="0" i="0" lang="fr-FR" sz="1400" u="none" cap="none" strike="noStrike">
                <a:solidFill>
                  <a:srgbClr val="000000"/>
                </a:solidFill>
                <a:latin typeface="Arial"/>
                <a:ea typeface="Arial"/>
                <a:cs typeface="Arial"/>
                <a:sym typeface="Arial"/>
              </a:rPr>
              <a:t> </a:t>
            </a:r>
            <a:r>
              <a:rPr lang="fr-FR"/>
              <a:t>2</a:t>
            </a:r>
            <a:r>
              <a:rPr b="0" i="0" lang="fr-FR" sz="1400" u="none" cap="none" strike="noStrike">
                <a:solidFill>
                  <a:srgbClr val="000000"/>
                </a:solidFill>
                <a:latin typeface="Arial"/>
                <a:ea typeface="Arial"/>
                <a:cs typeface="Arial"/>
                <a:sym typeface="Arial"/>
              </a:rPr>
              <a:t> à l’avant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lang="fr-FR"/>
              <a:t>2</a:t>
            </a:r>
            <a:r>
              <a:rPr b="0" i="0" lang="fr-FR" sz="1400" u="none" cap="none" strike="noStrike">
                <a:solidFill>
                  <a:srgbClr val="000000"/>
                </a:solidFill>
                <a:latin typeface="Arial"/>
                <a:ea typeface="Arial"/>
                <a:cs typeface="Arial"/>
                <a:sym typeface="Arial"/>
              </a:rPr>
              <a:t> à l’arrière</a:t>
            </a:r>
            <a:br>
              <a:rPr b="0" i="0" lang="fr-FR" sz="1400" u="none" cap="none" strike="noStrike">
                <a:solidFill>
                  <a:srgbClr val="000000"/>
                </a:solidFill>
                <a:latin typeface="Arial"/>
                <a:ea typeface="Arial"/>
                <a:cs typeface="Arial"/>
                <a:sym typeface="Arial"/>
              </a:rPr>
            </a:br>
            <a:br>
              <a:rPr b="0" i="0" lang="fr-FR" sz="1400" u="none" cap="none" strike="noStrike">
                <a:solidFill>
                  <a:srgbClr val="000000"/>
                </a:solidFill>
                <a:latin typeface="Arial"/>
                <a:ea typeface="Arial"/>
                <a:cs typeface="Arial"/>
                <a:sym typeface="Arial"/>
              </a:rPr>
            </a:br>
            <a:r>
              <a:rPr b="1" i="0" lang="fr-FR" sz="1400" u="none" cap="none" strike="noStrike">
                <a:solidFill>
                  <a:srgbClr val="000000"/>
                </a:solidFill>
                <a:latin typeface="Arial"/>
                <a:ea typeface="Arial"/>
                <a:cs typeface="Arial"/>
                <a:sym typeface="Arial"/>
              </a:rPr>
              <a:t>Usinage :</a:t>
            </a:r>
            <a:r>
              <a:rPr b="0" i="0" lang="fr-FR" sz="1400" u="none" cap="none" strike="noStrike">
                <a:solidFill>
                  <a:srgbClr val="000000"/>
                </a:solidFill>
                <a:latin typeface="Arial"/>
                <a:ea typeface="Arial"/>
                <a:cs typeface="Arial"/>
                <a:sym typeface="Arial"/>
              </a:rPr>
              <a:t> Alpen</a:t>
            </a:r>
            <a:r>
              <a:rPr lang="fr-FR"/>
              <a:t>t</a:t>
            </a:r>
            <a:r>
              <a:rPr b="0" i="0" lang="fr-FR" sz="1400" u="none" cap="none" strike="noStrike">
                <a:solidFill>
                  <a:srgbClr val="000000"/>
                </a:solidFill>
                <a:latin typeface="Arial"/>
                <a:ea typeface="Arial"/>
                <a:cs typeface="Arial"/>
                <a:sym typeface="Arial"/>
              </a:rPr>
              <a:t>ech</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99" name="Google Shape;699;p64"/>
          <p:cNvPicPr preferRelativeResize="0"/>
          <p:nvPr/>
        </p:nvPicPr>
        <p:blipFill>
          <a:blip r:embed="rId4">
            <a:alphaModFix/>
          </a:blip>
          <a:stretch>
            <a:fillRect/>
          </a:stretch>
        </p:blipFill>
        <p:spPr>
          <a:xfrm>
            <a:off x="2897200" y="951000"/>
            <a:ext cx="3050150" cy="3577925"/>
          </a:xfrm>
          <a:prstGeom prst="rect">
            <a:avLst/>
          </a:prstGeom>
          <a:noFill/>
          <a:ln>
            <a:noFill/>
          </a:ln>
        </p:spPr>
      </p:pic>
      <p:pic>
        <p:nvPicPr>
          <p:cNvPr id="700" name="Google Shape;700;p64"/>
          <p:cNvPicPr preferRelativeResize="0"/>
          <p:nvPr/>
        </p:nvPicPr>
        <p:blipFill>
          <a:blip r:embed="rId5">
            <a:alphaModFix/>
          </a:blip>
          <a:stretch>
            <a:fillRect/>
          </a:stretch>
        </p:blipFill>
        <p:spPr>
          <a:xfrm>
            <a:off x="93875" y="819275"/>
            <a:ext cx="2707250" cy="3999888"/>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5" name="Shape 705"/>
        <p:cNvGrpSpPr/>
        <p:nvPr/>
      </p:nvGrpSpPr>
      <p:grpSpPr>
        <a:xfrm>
          <a:off x="0" y="0"/>
          <a:ext cx="0" cy="0"/>
          <a:chOff x="0" y="0"/>
          <a:chExt cx="0" cy="0"/>
        </a:xfrm>
      </p:grpSpPr>
      <p:sp>
        <p:nvSpPr>
          <p:cNvPr id="706" name="Google Shape;706;p65"/>
          <p:cNvSpPr txBox="1"/>
          <p:nvPr>
            <p:ph idx="12" type="sldNum"/>
          </p:nvPr>
        </p:nvSpPr>
        <p:spPr>
          <a:xfrm>
            <a:off x="8172400" y="4677984"/>
            <a:ext cx="936000" cy="3279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FF0000"/>
              </a:buClr>
              <a:buSzPts val="300"/>
              <a:buFont typeface="Calibri"/>
              <a:buNone/>
            </a:pPr>
            <a:fld id="{00000000-1234-1234-1234-123412341234}" type="slidenum">
              <a:rPr lang="fr-FR"/>
              <a:t>‹#›</a:t>
            </a:fld>
            <a:endParaRPr/>
          </a:p>
        </p:txBody>
      </p:sp>
      <p:sp>
        <p:nvSpPr>
          <p:cNvPr id="707" name="Google Shape;707;p65"/>
          <p:cNvSpPr txBox="1"/>
          <p:nvPr>
            <p:ph type="title"/>
          </p:nvPr>
        </p:nvSpPr>
        <p:spPr>
          <a:xfrm>
            <a:off x="0" y="19717"/>
            <a:ext cx="9144000" cy="661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800"/>
              <a:buNone/>
            </a:pPr>
            <a:r>
              <a:rPr lang="fr-FR">
                <a:solidFill>
                  <a:schemeClr val="accent1"/>
                </a:solidFill>
              </a:rPr>
              <a:t>Triangles - Inserts triangles avant inférieurs</a:t>
            </a:r>
            <a:endParaRPr/>
          </a:p>
        </p:txBody>
      </p:sp>
      <p:sp>
        <p:nvSpPr>
          <p:cNvPr id="708" name="Google Shape;708;p65"/>
          <p:cNvSpPr txBox="1"/>
          <p:nvPr/>
        </p:nvSpPr>
        <p:spPr>
          <a:xfrm>
            <a:off x="7647650" y="126975"/>
            <a:ext cx="825000" cy="447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fr-FR" sz="1800" u="none" cap="none" strike="noStrike">
                <a:solidFill>
                  <a:srgbClr val="980000"/>
                </a:solidFill>
                <a:latin typeface="Arial"/>
                <a:ea typeface="Arial"/>
                <a:cs typeface="Arial"/>
                <a:sym typeface="Arial"/>
              </a:rPr>
              <a:t>ABR </a:t>
            </a:r>
            <a:endParaRPr b="0" i="0" sz="1800" u="none" cap="none" strike="noStrike">
              <a:solidFill>
                <a:srgbClr val="980000"/>
              </a:solidFill>
              <a:latin typeface="Arial"/>
              <a:ea typeface="Arial"/>
              <a:cs typeface="Arial"/>
              <a:sym typeface="Arial"/>
            </a:endParaRPr>
          </a:p>
        </p:txBody>
      </p:sp>
      <p:pic>
        <p:nvPicPr>
          <p:cNvPr id="709" name="Google Shape;709;p65"/>
          <p:cNvPicPr preferRelativeResize="0"/>
          <p:nvPr/>
        </p:nvPicPr>
        <p:blipFill rotWithShape="1">
          <a:blip r:embed="rId3">
            <a:alphaModFix/>
          </a:blip>
          <a:srcRect b="0" l="0" r="0" t="0"/>
          <a:stretch/>
        </p:blipFill>
        <p:spPr>
          <a:xfrm>
            <a:off x="8500600" y="44968"/>
            <a:ext cx="426500" cy="611317"/>
          </a:xfrm>
          <a:prstGeom prst="rect">
            <a:avLst/>
          </a:prstGeom>
          <a:noFill/>
          <a:ln>
            <a:noFill/>
          </a:ln>
        </p:spPr>
      </p:pic>
      <p:sp>
        <p:nvSpPr>
          <p:cNvPr id="710" name="Google Shape;710;p65"/>
          <p:cNvSpPr txBox="1"/>
          <p:nvPr/>
        </p:nvSpPr>
        <p:spPr>
          <a:xfrm>
            <a:off x="4119200" y="832325"/>
            <a:ext cx="4733700" cy="1318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fr-FR" sz="1400" u="none" cap="none" strike="noStrike">
                <a:solidFill>
                  <a:srgbClr val="000000"/>
                </a:solidFill>
                <a:latin typeface="Arial"/>
                <a:ea typeface="Arial"/>
                <a:cs typeface="Arial"/>
                <a:sym typeface="Arial"/>
              </a:rPr>
              <a:t>Matériau :</a:t>
            </a:r>
            <a:r>
              <a:rPr b="0" i="0" lang="fr-FR" sz="1400" u="none" cap="none" strike="noStrike">
                <a:solidFill>
                  <a:srgbClr val="000000"/>
                </a:solidFill>
                <a:latin typeface="Arial"/>
                <a:ea typeface="Arial"/>
                <a:cs typeface="Arial"/>
                <a:sym typeface="Arial"/>
              </a:rPr>
              <a:t> Alu 7075 T6 (Re = 480 MPa)</a:t>
            </a:r>
            <a:br>
              <a:rPr b="0" i="0" lang="fr-FR" sz="1400" u="none" cap="none" strike="noStrike">
                <a:solidFill>
                  <a:srgbClr val="000000"/>
                </a:solidFill>
                <a:latin typeface="Arial"/>
                <a:ea typeface="Arial"/>
                <a:cs typeface="Arial"/>
                <a:sym typeface="Arial"/>
              </a:rPr>
            </a:br>
            <a:br>
              <a:rPr b="0" i="0" lang="fr-FR" sz="1400" u="none" cap="none" strike="noStrike">
                <a:solidFill>
                  <a:srgbClr val="000000"/>
                </a:solidFill>
                <a:latin typeface="Arial"/>
                <a:ea typeface="Arial"/>
                <a:cs typeface="Arial"/>
                <a:sym typeface="Arial"/>
              </a:rPr>
            </a:br>
            <a:r>
              <a:rPr b="1" i="0" lang="fr-FR" sz="1400" u="none" cap="none" strike="noStrike">
                <a:solidFill>
                  <a:srgbClr val="000000"/>
                </a:solidFill>
                <a:latin typeface="Arial"/>
                <a:ea typeface="Arial"/>
                <a:cs typeface="Arial"/>
                <a:sym typeface="Arial"/>
              </a:rPr>
              <a:t>Cas de charge critique :</a:t>
            </a:r>
            <a:r>
              <a:rPr b="0" i="0" lang="fr-FR" sz="1400" u="none" cap="none" strike="noStrike">
                <a:solidFill>
                  <a:srgbClr val="000000"/>
                </a:solidFill>
                <a:latin typeface="Arial"/>
                <a:ea typeface="Arial"/>
                <a:cs typeface="Arial"/>
                <a:sym typeface="Arial"/>
              </a:rPr>
              <a:t> Braking 2G</a:t>
            </a:r>
            <a:br>
              <a:rPr b="0" i="0" lang="fr-FR" sz="1400" u="none" cap="none" strike="noStrike">
                <a:solidFill>
                  <a:srgbClr val="000000"/>
                </a:solidFill>
                <a:latin typeface="Arial"/>
                <a:ea typeface="Arial"/>
                <a:cs typeface="Arial"/>
                <a:sym typeface="Arial"/>
              </a:rPr>
            </a:br>
            <a:br>
              <a:rPr b="0" i="0" lang="fr-FR" sz="1400" u="none" cap="none" strike="noStrike">
                <a:solidFill>
                  <a:srgbClr val="000000"/>
                </a:solidFill>
                <a:latin typeface="Arial"/>
                <a:ea typeface="Arial"/>
                <a:cs typeface="Arial"/>
                <a:sym typeface="Arial"/>
              </a:rPr>
            </a:br>
            <a:r>
              <a:rPr b="1" i="0" lang="fr-FR" sz="1400" u="none" cap="none" strike="noStrike">
                <a:solidFill>
                  <a:srgbClr val="000000"/>
                </a:solidFill>
                <a:latin typeface="Arial"/>
                <a:ea typeface="Arial"/>
                <a:cs typeface="Arial"/>
                <a:sym typeface="Arial"/>
              </a:rPr>
              <a:t>Contrainte maximale  :</a:t>
            </a:r>
            <a:r>
              <a:rPr b="0" i="0" lang="fr-FR" sz="1400" u="none" cap="none" strike="noStrike">
                <a:solidFill>
                  <a:srgbClr val="000000"/>
                </a:solidFill>
                <a:latin typeface="Arial"/>
                <a:ea typeface="Arial"/>
                <a:cs typeface="Arial"/>
                <a:sym typeface="Arial"/>
              </a:rPr>
              <a:t> 220 MPa</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11" name="Google Shape;711;p65"/>
          <p:cNvPicPr preferRelativeResize="0"/>
          <p:nvPr/>
        </p:nvPicPr>
        <p:blipFill rotWithShape="1">
          <a:blip r:embed="rId4">
            <a:alphaModFix/>
          </a:blip>
          <a:srcRect b="0" l="6528" r="2924" t="0"/>
          <a:stretch/>
        </p:blipFill>
        <p:spPr>
          <a:xfrm>
            <a:off x="36600" y="746125"/>
            <a:ext cx="3570450" cy="3512075"/>
          </a:xfrm>
          <a:prstGeom prst="rect">
            <a:avLst/>
          </a:prstGeom>
          <a:noFill/>
          <a:ln>
            <a:noFill/>
          </a:ln>
        </p:spPr>
      </p:pic>
      <p:pic>
        <p:nvPicPr>
          <p:cNvPr id="712" name="Google Shape;712;p65"/>
          <p:cNvPicPr preferRelativeResize="0"/>
          <p:nvPr/>
        </p:nvPicPr>
        <p:blipFill rotWithShape="1">
          <a:blip r:embed="rId5">
            <a:alphaModFix/>
          </a:blip>
          <a:srcRect b="14460" l="5195" r="26170" t="-7336"/>
          <a:stretch/>
        </p:blipFill>
        <p:spPr>
          <a:xfrm>
            <a:off x="3607050" y="1967400"/>
            <a:ext cx="3025276" cy="3038474"/>
          </a:xfrm>
          <a:prstGeom prst="rect">
            <a:avLst/>
          </a:prstGeom>
          <a:noFill/>
          <a:ln>
            <a:noFill/>
          </a:ln>
        </p:spPr>
      </p:pic>
      <p:pic>
        <p:nvPicPr>
          <p:cNvPr id="713" name="Google Shape;713;p65"/>
          <p:cNvPicPr preferRelativeResize="0"/>
          <p:nvPr/>
        </p:nvPicPr>
        <p:blipFill rotWithShape="1">
          <a:blip r:embed="rId6">
            <a:alphaModFix/>
          </a:blip>
          <a:srcRect b="25617" l="8704" r="34702" t="4428"/>
          <a:stretch/>
        </p:blipFill>
        <p:spPr>
          <a:xfrm>
            <a:off x="6632325" y="2209575"/>
            <a:ext cx="2441587" cy="2796299"/>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8" name="Shape 718"/>
        <p:cNvGrpSpPr/>
        <p:nvPr/>
      </p:nvGrpSpPr>
      <p:grpSpPr>
        <a:xfrm>
          <a:off x="0" y="0"/>
          <a:ext cx="0" cy="0"/>
          <a:chOff x="0" y="0"/>
          <a:chExt cx="0" cy="0"/>
        </a:xfrm>
      </p:grpSpPr>
      <p:sp>
        <p:nvSpPr>
          <p:cNvPr id="719" name="Google Shape;719;p66"/>
          <p:cNvSpPr txBox="1"/>
          <p:nvPr>
            <p:ph idx="12" type="sldNum"/>
          </p:nvPr>
        </p:nvSpPr>
        <p:spPr>
          <a:xfrm>
            <a:off x="8172400" y="4677984"/>
            <a:ext cx="936000" cy="3279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FF0000"/>
              </a:buClr>
              <a:buSzPts val="300"/>
              <a:buFont typeface="Calibri"/>
              <a:buNone/>
            </a:pPr>
            <a:fld id="{00000000-1234-1234-1234-123412341234}" type="slidenum">
              <a:rPr lang="fr-FR"/>
              <a:t>‹#›</a:t>
            </a:fld>
            <a:endParaRPr/>
          </a:p>
        </p:txBody>
      </p:sp>
      <p:sp>
        <p:nvSpPr>
          <p:cNvPr id="720" name="Google Shape;720;p66"/>
          <p:cNvSpPr txBox="1"/>
          <p:nvPr>
            <p:ph type="title"/>
          </p:nvPr>
        </p:nvSpPr>
        <p:spPr>
          <a:xfrm>
            <a:off x="0" y="19717"/>
            <a:ext cx="9144000" cy="661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800"/>
              <a:buNone/>
            </a:pPr>
            <a:r>
              <a:rPr lang="fr-FR">
                <a:solidFill>
                  <a:schemeClr val="accent1"/>
                </a:solidFill>
              </a:rPr>
              <a:t>Triangles - Inserts triangles arrière inférieurs</a:t>
            </a:r>
            <a:endParaRPr/>
          </a:p>
        </p:txBody>
      </p:sp>
      <p:sp>
        <p:nvSpPr>
          <p:cNvPr id="721" name="Google Shape;721;p66"/>
          <p:cNvSpPr txBox="1"/>
          <p:nvPr/>
        </p:nvSpPr>
        <p:spPr>
          <a:xfrm>
            <a:off x="7647650" y="126975"/>
            <a:ext cx="825000" cy="447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fr-FR" sz="1800" u="none" cap="none" strike="noStrike">
                <a:solidFill>
                  <a:srgbClr val="980000"/>
                </a:solidFill>
                <a:latin typeface="Arial"/>
                <a:ea typeface="Arial"/>
                <a:cs typeface="Arial"/>
                <a:sym typeface="Arial"/>
              </a:rPr>
              <a:t>ABR </a:t>
            </a:r>
            <a:endParaRPr b="0" i="0" sz="1800" u="none" cap="none" strike="noStrike">
              <a:solidFill>
                <a:srgbClr val="980000"/>
              </a:solidFill>
              <a:latin typeface="Arial"/>
              <a:ea typeface="Arial"/>
              <a:cs typeface="Arial"/>
              <a:sym typeface="Arial"/>
            </a:endParaRPr>
          </a:p>
        </p:txBody>
      </p:sp>
      <p:pic>
        <p:nvPicPr>
          <p:cNvPr id="722" name="Google Shape;722;p66"/>
          <p:cNvPicPr preferRelativeResize="0"/>
          <p:nvPr/>
        </p:nvPicPr>
        <p:blipFill rotWithShape="1">
          <a:blip r:embed="rId3">
            <a:alphaModFix/>
          </a:blip>
          <a:srcRect b="0" l="0" r="0" t="0"/>
          <a:stretch/>
        </p:blipFill>
        <p:spPr>
          <a:xfrm>
            <a:off x="8500600" y="44968"/>
            <a:ext cx="426500" cy="611317"/>
          </a:xfrm>
          <a:prstGeom prst="rect">
            <a:avLst/>
          </a:prstGeom>
          <a:noFill/>
          <a:ln>
            <a:noFill/>
          </a:ln>
        </p:spPr>
      </p:pic>
      <p:sp>
        <p:nvSpPr>
          <p:cNvPr id="723" name="Google Shape;723;p66"/>
          <p:cNvSpPr txBox="1"/>
          <p:nvPr/>
        </p:nvSpPr>
        <p:spPr>
          <a:xfrm>
            <a:off x="4119200" y="832325"/>
            <a:ext cx="4733700" cy="1318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fr-FR" sz="1400" u="none" cap="none" strike="noStrike">
                <a:solidFill>
                  <a:srgbClr val="000000"/>
                </a:solidFill>
                <a:latin typeface="Arial"/>
                <a:ea typeface="Arial"/>
                <a:cs typeface="Arial"/>
                <a:sym typeface="Arial"/>
              </a:rPr>
              <a:t>Matériau :</a:t>
            </a:r>
            <a:r>
              <a:rPr b="0" i="0" lang="fr-FR" sz="1400" u="none" cap="none" strike="noStrike">
                <a:solidFill>
                  <a:srgbClr val="000000"/>
                </a:solidFill>
                <a:latin typeface="Arial"/>
                <a:ea typeface="Arial"/>
                <a:cs typeface="Arial"/>
                <a:sym typeface="Arial"/>
              </a:rPr>
              <a:t> Alu 7075 T6 (Re = 480 MPa)</a:t>
            </a:r>
            <a:br>
              <a:rPr b="0" i="0" lang="fr-FR" sz="1400" u="none" cap="none" strike="noStrike">
                <a:solidFill>
                  <a:srgbClr val="000000"/>
                </a:solidFill>
                <a:latin typeface="Arial"/>
                <a:ea typeface="Arial"/>
                <a:cs typeface="Arial"/>
                <a:sym typeface="Arial"/>
              </a:rPr>
            </a:br>
            <a:br>
              <a:rPr b="0" i="0" lang="fr-FR" sz="1400" u="none" cap="none" strike="noStrike">
                <a:solidFill>
                  <a:srgbClr val="000000"/>
                </a:solidFill>
                <a:latin typeface="Arial"/>
                <a:ea typeface="Arial"/>
                <a:cs typeface="Arial"/>
                <a:sym typeface="Arial"/>
              </a:rPr>
            </a:br>
            <a:r>
              <a:rPr b="1" i="0" lang="fr-FR" sz="1400" u="none" cap="none" strike="noStrike">
                <a:solidFill>
                  <a:srgbClr val="000000"/>
                </a:solidFill>
                <a:latin typeface="Arial"/>
                <a:ea typeface="Arial"/>
                <a:cs typeface="Arial"/>
                <a:sym typeface="Arial"/>
              </a:rPr>
              <a:t>Cas de charge critique :</a:t>
            </a:r>
            <a:r>
              <a:rPr b="0" i="0" lang="fr-FR" sz="1400" u="none" cap="none" strike="noStrike">
                <a:solidFill>
                  <a:srgbClr val="000000"/>
                </a:solidFill>
                <a:latin typeface="Arial"/>
                <a:ea typeface="Arial"/>
                <a:cs typeface="Arial"/>
                <a:sym typeface="Arial"/>
              </a:rPr>
              <a:t> Left turn 2G</a:t>
            </a:r>
            <a:br>
              <a:rPr b="0" i="0" lang="fr-FR" sz="1400" u="none" cap="none" strike="noStrike">
                <a:solidFill>
                  <a:srgbClr val="000000"/>
                </a:solidFill>
                <a:latin typeface="Arial"/>
                <a:ea typeface="Arial"/>
                <a:cs typeface="Arial"/>
                <a:sym typeface="Arial"/>
              </a:rPr>
            </a:br>
            <a:br>
              <a:rPr b="0" i="0" lang="fr-FR" sz="1400" u="none" cap="none" strike="noStrike">
                <a:solidFill>
                  <a:srgbClr val="000000"/>
                </a:solidFill>
                <a:latin typeface="Arial"/>
                <a:ea typeface="Arial"/>
                <a:cs typeface="Arial"/>
                <a:sym typeface="Arial"/>
              </a:rPr>
            </a:br>
            <a:r>
              <a:rPr b="1" i="0" lang="fr-FR" sz="1400" u="none" cap="none" strike="noStrike">
                <a:solidFill>
                  <a:srgbClr val="000000"/>
                </a:solidFill>
                <a:latin typeface="Arial"/>
                <a:ea typeface="Arial"/>
                <a:cs typeface="Arial"/>
                <a:sym typeface="Arial"/>
              </a:rPr>
              <a:t>Contrainte maximale  :</a:t>
            </a:r>
            <a:r>
              <a:rPr b="0" i="0" lang="fr-FR" sz="1400" u="none" cap="none" strike="noStrike">
                <a:solidFill>
                  <a:srgbClr val="000000"/>
                </a:solidFill>
                <a:latin typeface="Arial"/>
                <a:ea typeface="Arial"/>
                <a:cs typeface="Arial"/>
                <a:sym typeface="Arial"/>
              </a:rPr>
              <a:t> 140 MPa</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24" name="Google Shape;724;p66"/>
          <p:cNvPicPr preferRelativeResize="0"/>
          <p:nvPr/>
        </p:nvPicPr>
        <p:blipFill rotWithShape="1">
          <a:blip r:embed="rId4">
            <a:alphaModFix/>
          </a:blip>
          <a:srcRect b="0" l="11763" r="-1698" t="0"/>
          <a:stretch/>
        </p:blipFill>
        <p:spPr>
          <a:xfrm>
            <a:off x="0" y="753450"/>
            <a:ext cx="3681300" cy="3819376"/>
          </a:xfrm>
          <a:prstGeom prst="rect">
            <a:avLst/>
          </a:prstGeom>
          <a:noFill/>
          <a:ln>
            <a:noFill/>
          </a:ln>
        </p:spPr>
      </p:pic>
      <p:pic>
        <p:nvPicPr>
          <p:cNvPr id="725" name="Google Shape;725;p66"/>
          <p:cNvPicPr preferRelativeResize="0"/>
          <p:nvPr/>
        </p:nvPicPr>
        <p:blipFill rotWithShape="1">
          <a:blip r:embed="rId5">
            <a:alphaModFix/>
          </a:blip>
          <a:srcRect b="17915" l="2109" r="38959" t="-6263"/>
          <a:stretch/>
        </p:blipFill>
        <p:spPr>
          <a:xfrm>
            <a:off x="3614325" y="1981600"/>
            <a:ext cx="2609280" cy="3024276"/>
          </a:xfrm>
          <a:prstGeom prst="rect">
            <a:avLst/>
          </a:prstGeom>
          <a:noFill/>
          <a:ln>
            <a:noFill/>
          </a:ln>
        </p:spPr>
      </p:pic>
      <p:pic>
        <p:nvPicPr>
          <p:cNvPr id="726" name="Google Shape;726;p66"/>
          <p:cNvPicPr preferRelativeResize="0"/>
          <p:nvPr/>
        </p:nvPicPr>
        <p:blipFill rotWithShape="1">
          <a:blip r:embed="rId6">
            <a:alphaModFix/>
          </a:blip>
          <a:srcRect b="18227" l="0" r="36627" t="0"/>
          <a:stretch/>
        </p:blipFill>
        <p:spPr>
          <a:xfrm>
            <a:off x="6223600" y="2201100"/>
            <a:ext cx="2609276" cy="2812151"/>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1" name="Shape 731"/>
        <p:cNvGrpSpPr/>
        <p:nvPr/>
      </p:nvGrpSpPr>
      <p:grpSpPr>
        <a:xfrm>
          <a:off x="0" y="0"/>
          <a:ext cx="0" cy="0"/>
          <a:chOff x="0" y="0"/>
          <a:chExt cx="0" cy="0"/>
        </a:xfrm>
      </p:grpSpPr>
      <p:sp>
        <p:nvSpPr>
          <p:cNvPr id="732" name="Google Shape;732;p67"/>
          <p:cNvSpPr txBox="1"/>
          <p:nvPr>
            <p:ph idx="12" type="sldNum"/>
          </p:nvPr>
        </p:nvSpPr>
        <p:spPr>
          <a:xfrm>
            <a:off x="8172400" y="4677984"/>
            <a:ext cx="936000" cy="3279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FF0000"/>
              </a:buClr>
              <a:buSzPts val="300"/>
              <a:buFont typeface="Calibri"/>
              <a:buNone/>
            </a:pPr>
            <a:fld id="{00000000-1234-1234-1234-123412341234}" type="slidenum">
              <a:rPr lang="fr-FR"/>
              <a:t>‹#›</a:t>
            </a:fld>
            <a:endParaRPr/>
          </a:p>
        </p:txBody>
      </p:sp>
      <p:sp>
        <p:nvSpPr>
          <p:cNvPr id="733" name="Google Shape;733;p67"/>
          <p:cNvSpPr txBox="1"/>
          <p:nvPr>
            <p:ph type="title"/>
          </p:nvPr>
        </p:nvSpPr>
        <p:spPr>
          <a:xfrm>
            <a:off x="0" y="19717"/>
            <a:ext cx="9144000" cy="661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800"/>
              <a:buNone/>
            </a:pPr>
            <a:r>
              <a:rPr lang="fr-FR">
                <a:solidFill>
                  <a:schemeClr val="accent1"/>
                </a:solidFill>
              </a:rPr>
              <a:t>Triangles - Insert triangle supérieur avant</a:t>
            </a:r>
            <a:endParaRPr/>
          </a:p>
        </p:txBody>
      </p:sp>
      <p:sp>
        <p:nvSpPr>
          <p:cNvPr id="734" name="Google Shape;734;p67"/>
          <p:cNvSpPr txBox="1"/>
          <p:nvPr/>
        </p:nvSpPr>
        <p:spPr>
          <a:xfrm>
            <a:off x="7647650" y="126975"/>
            <a:ext cx="825000" cy="447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fr-FR" sz="1800" u="none" cap="none" strike="noStrike">
                <a:solidFill>
                  <a:srgbClr val="980000"/>
                </a:solidFill>
                <a:latin typeface="Arial"/>
                <a:ea typeface="Arial"/>
                <a:cs typeface="Arial"/>
                <a:sym typeface="Arial"/>
              </a:rPr>
              <a:t>ABR </a:t>
            </a:r>
            <a:endParaRPr b="0" i="0" sz="1800" u="none" cap="none" strike="noStrike">
              <a:solidFill>
                <a:srgbClr val="980000"/>
              </a:solidFill>
              <a:latin typeface="Arial"/>
              <a:ea typeface="Arial"/>
              <a:cs typeface="Arial"/>
              <a:sym typeface="Arial"/>
            </a:endParaRPr>
          </a:p>
        </p:txBody>
      </p:sp>
      <p:pic>
        <p:nvPicPr>
          <p:cNvPr id="735" name="Google Shape;735;p67"/>
          <p:cNvPicPr preferRelativeResize="0"/>
          <p:nvPr/>
        </p:nvPicPr>
        <p:blipFill rotWithShape="1">
          <a:blip r:embed="rId3">
            <a:alphaModFix/>
          </a:blip>
          <a:srcRect b="0" l="0" r="0" t="0"/>
          <a:stretch/>
        </p:blipFill>
        <p:spPr>
          <a:xfrm>
            <a:off x="8500600" y="44968"/>
            <a:ext cx="426500" cy="611317"/>
          </a:xfrm>
          <a:prstGeom prst="rect">
            <a:avLst/>
          </a:prstGeom>
          <a:noFill/>
          <a:ln>
            <a:noFill/>
          </a:ln>
        </p:spPr>
      </p:pic>
      <p:sp>
        <p:nvSpPr>
          <p:cNvPr id="736" name="Google Shape;736;p67"/>
          <p:cNvSpPr txBox="1"/>
          <p:nvPr/>
        </p:nvSpPr>
        <p:spPr>
          <a:xfrm>
            <a:off x="6204700" y="753600"/>
            <a:ext cx="3145800" cy="1231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fr-FR" sz="1400" u="none" cap="none" strike="noStrike">
                <a:solidFill>
                  <a:srgbClr val="000000"/>
                </a:solidFill>
                <a:latin typeface="Arial"/>
                <a:ea typeface="Arial"/>
                <a:cs typeface="Arial"/>
                <a:sym typeface="Arial"/>
              </a:rPr>
              <a:t>Matériau :</a:t>
            </a:r>
            <a:r>
              <a:rPr b="0" i="0" lang="fr-FR" sz="1400" u="none" cap="none" strike="noStrike">
                <a:solidFill>
                  <a:srgbClr val="000000"/>
                </a:solidFill>
                <a:latin typeface="Arial"/>
                <a:ea typeface="Arial"/>
                <a:cs typeface="Arial"/>
                <a:sym typeface="Arial"/>
              </a:rPr>
              <a:t> Alu 7075 T6</a:t>
            </a:r>
            <a:br>
              <a:rPr b="0" i="0" lang="fr-FR" sz="1400" u="none" cap="none" strike="noStrike">
                <a:solidFill>
                  <a:srgbClr val="000000"/>
                </a:solidFill>
                <a:latin typeface="Arial"/>
                <a:ea typeface="Arial"/>
                <a:cs typeface="Arial"/>
                <a:sym typeface="Arial"/>
              </a:rPr>
            </a:br>
            <a:br>
              <a:rPr b="0" i="0" lang="fr-FR" sz="1400" u="none" cap="none" strike="noStrike">
                <a:solidFill>
                  <a:srgbClr val="000000"/>
                </a:solidFill>
                <a:latin typeface="Arial"/>
                <a:ea typeface="Arial"/>
                <a:cs typeface="Arial"/>
                <a:sym typeface="Arial"/>
              </a:rPr>
            </a:br>
            <a:r>
              <a:rPr b="1" i="0" lang="fr-FR" sz="1400" u="none" cap="none" strike="noStrike">
                <a:solidFill>
                  <a:srgbClr val="000000"/>
                </a:solidFill>
                <a:latin typeface="Arial"/>
                <a:ea typeface="Arial"/>
                <a:cs typeface="Arial"/>
                <a:sym typeface="Arial"/>
              </a:rPr>
              <a:t>Quantité :</a:t>
            </a:r>
            <a:r>
              <a:rPr b="0" i="0" lang="fr-FR" sz="1400" u="none" cap="none" strike="noStrike">
                <a:solidFill>
                  <a:srgbClr val="000000"/>
                </a:solidFill>
                <a:latin typeface="Arial"/>
                <a:ea typeface="Arial"/>
                <a:cs typeface="Arial"/>
                <a:sym typeface="Arial"/>
              </a:rPr>
              <a:t> 1 + symétriqu</a:t>
            </a:r>
            <a:r>
              <a:rPr lang="fr-FR"/>
              <a:t>e</a:t>
            </a:r>
            <a:br>
              <a:rPr b="0" i="0" lang="fr-FR" sz="1400" u="none" cap="none" strike="noStrike">
                <a:solidFill>
                  <a:srgbClr val="000000"/>
                </a:solidFill>
                <a:latin typeface="Arial"/>
                <a:ea typeface="Arial"/>
                <a:cs typeface="Arial"/>
                <a:sym typeface="Arial"/>
              </a:rPr>
            </a:br>
            <a:br>
              <a:rPr b="0" i="0" lang="fr-FR" sz="1400" u="none" cap="none" strike="noStrike">
                <a:solidFill>
                  <a:srgbClr val="000000"/>
                </a:solidFill>
                <a:latin typeface="Arial"/>
                <a:ea typeface="Arial"/>
                <a:cs typeface="Arial"/>
                <a:sym typeface="Arial"/>
              </a:rPr>
            </a:br>
            <a:r>
              <a:rPr b="1" i="0" lang="fr-FR" sz="1400" u="none" cap="none" strike="noStrike">
                <a:solidFill>
                  <a:srgbClr val="000000"/>
                </a:solidFill>
                <a:latin typeface="Arial"/>
                <a:ea typeface="Arial"/>
                <a:cs typeface="Arial"/>
                <a:sym typeface="Arial"/>
              </a:rPr>
              <a:t>Usinage :</a:t>
            </a:r>
            <a:r>
              <a:rPr b="0" i="0" lang="fr-FR" sz="1400" u="none" cap="none" strike="noStrike">
                <a:solidFill>
                  <a:srgbClr val="000000"/>
                </a:solidFill>
                <a:latin typeface="Arial"/>
                <a:ea typeface="Arial"/>
                <a:cs typeface="Arial"/>
                <a:sym typeface="Arial"/>
              </a:rPr>
              <a:t> Alpentech</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37" name="Google Shape;737;p67"/>
          <p:cNvPicPr preferRelativeResize="0"/>
          <p:nvPr/>
        </p:nvPicPr>
        <p:blipFill>
          <a:blip r:embed="rId4">
            <a:alphaModFix/>
          </a:blip>
          <a:stretch>
            <a:fillRect/>
          </a:stretch>
        </p:blipFill>
        <p:spPr>
          <a:xfrm>
            <a:off x="5749601" y="2037100"/>
            <a:ext cx="3145893" cy="2799100"/>
          </a:xfrm>
          <a:prstGeom prst="rect">
            <a:avLst/>
          </a:prstGeom>
          <a:noFill/>
          <a:ln>
            <a:noFill/>
          </a:ln>
        </p:spPr>
      </p:pic>
      <p:pic>
        <p:nvPicPr>
          <p:cNvPr id="738" name="Google Shape;738;p67"/>
          <p:cNvPicPr preferRelativeResize="0"/>
          <p:nvPr/>
        </p:nvPicPr>
        <p:blipFill>
          <a:blip r:embed="rId5">
            <a:alphaModFix/>
          </a:blip>
          <a:stretch>
            <a:fillRect/>
          </a:stretch>
        </p:blipFill>
        <p:spPr>
          <a:xfrm>
            <a:off x="1981500" y="2681470"/>
            <a:ext cx="2971749" cy="2422301"/>
          </a:xfrm>
          <a:prstGeom prst="rect">
            <a:avLst/>
          </a:prstGeom>
          <a:noFill/>
          <a:ln>
            <a:noFill/>
          </a:ln>
        </p:spPr>
      </p:pic>
      <p:pic>
        <p:nvPicPr>
          <p:cNvPr id="739" name="Google Shape;739;p67"/>
          <p:cNvPicPr preferRelativeResize="0"/>
          <p:nvPr/>
        </p:nvPicPr>
        <p:blipFill rotWithShape="1">
          <a:blip r:embed="rId6">
            <a:alphaModFix/>
          </a:blip>
          <a:srcRect b="7671" l="0" r="0" t="8946"/>
          <a:stretch/>
        </p:blipFill>
        <p:spPr>
          <a:xfrm>
            <a:off x="838100" y="699275"/>
            <a:ext cx="4115149" cy="1964449"/>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4" name="Shape 744"/>
        <p:cNvGrpSpPr/>
        <p:nvPr/>
      </p:nvGrpSpPr>
      <p:grpSpPr>
        <a:xfrm>
          <a:off x="0" y="0"/>
          <a:ext cx="0" cy="0"/>
          <a:chOff x="0" y="0"/>
          <a:chExt cx="0" cy="0"/>
        </a:xfrm>
      </p:grpSpPr>
      <p:sp>
        <p:nvSpPr>
          <p:cNvPr id="745" name="Google Shape;745;p68"/>
          <p:cNvSpPr txBox="1"/>
          <p:nvPr>
            <p:ph idx="12" type="sldNum"/>
          </p:nvPr>
        </p:nvSpPr>
        <p:spPr>
          <a:xfrm>
            <a:off x="8172400" y="4677984"/>
            <a:ext cx="936000" cy="3279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FF0000"/>
              </a:buClr>
              <a:buSzPts val="300"/>
              <a:buFont typeface="Calibri"/>
              <a:buNone/>
            </a:pPr>
            <a:fld id="{00000000-1234-1234-1234-123412341234}" type="slidenum">
              <a:rPr lang="fr-FR"/>
              <a:t>‹#›</a:t>
            </a:fld>
            <a:endParaRPr/>
          </a:p>
        </p:txBody>
      </p:sp>
      <p:sp>
        <p:nvSpPr>
          <p:cNvPr id="746" name="Google Shape;746;p68"/>
          <p:cNvSpPr txBox="1"/>
          <p:nvPr>
            <p:ph type="title"/>
          </p:nvPr>
        </p:nvSpPr>
        <p:spPr>
          <a:xfrm>
            <a:off x="0" y="19717"/>
            <a:ext cx="9144000" cy="661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800"/>
              <a:buNone/>
            </a:pPr>
            <a:r>
              <a:rPr lang="fr-FR">
                <a:solidFill>
                  <a:schemeClr val="accent1"/>
                </a:solidFill>
              </a:rPr>
              <a:t>Triangles - Insert triangle supérieur avant</a:t>
            </a:r>
            <a:endParaRPr/>
          </a:p>
        </p:txBody>
      </p:sp>
      <p:sp>
        <p:nvSpPr>
          <p:cNvPr id="747" name="Google Shape;747;p68"/>
          <p:cNvSpPr txBox="1"/>
          <p:nvPr/>
        </p:nvSpPr>
        <p:spPr>
          <a:xfrm>
            <a:off x="7647650" y="126975"/>
            <a:ext cx="825000" cy="447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fr-FR" sz="1800" u="none" cap="none" strike="noStrike">
                <a:solidFill>
                  <a:srgbClr val="980000"/>
                </a:solidFill>
                <a:latin typeface="Arial"/>
                <a:ea typeface="Arial"/>
                <a:cs typeface="Arial"/>
                <a:sym typeface="Arial"/>
              </a:rPr>
              <a:t>ABR </a:t>
            </a:r>
            <a:endParaRPr b="0" i="0" sz="1800" u="none" cap="none" strike="noStrike">
              <a:solidFill>
                <a:srgbClr val="980000"/>
              </a:solidFill>
              <a:latin typeface="Arial"/>
              <a:ea typeface="Arial"/>
              <a:cs typeface="Arial"/>
              <a:sym typeface="Arial"/>
            </a:endParaRPr>
          </a:p>
        </p:txBody>
      </p:sp>
      <p:pic>
        <p:nvPicPr>
          <p:cNvPr id="748" name="Google Shape;748;p68"/>
          <p:cNvPicPr preferRelativeResize="0"/>
          <p:nvPr/>
        </p:nvPicPr>
        <p:blipFill rotWithShape="1">
          <a:blip r:embed="rId3">
            <a:alphaModFix/>
          </a:blip>
          <a:srcRect b="0" l="0" r="0" t="0"/>
          <a:stretch/>
        </p:blipFill>
        <p:spPr>
          <a:xfrm>
            <a:off x="8500600" y="44968"/>
            <a:ext cx="426500" cy="611317"/>
          </a:xfrm>
          <a:prstGeom prst="rect">
            <a:avLst/>
          </a:prstGeom>
          <a:noFill/>
          <a:ln>
            <a:noFill/>
          </a:ln>
        </p:spPr>
      </p:pic>
      <p:sp>
        <p:nvSpPr>
          <p:cNvPr id="749" name="Google Shape;749;p68"/>
          <p:cNvSpPr txBox="1"/>
          <p:nvPr/>
        </p:nvSpPr>
        <p:spPr>
          <a:xfrm>
            <a:off x="1544850" y="3759725"/>
            <a:ext cx="4733700" cy="1318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fr-FR" sz="1400" u="none" cap="none" strike="noStrike">
                <a:solidFill>
                  <a:srgbClr val="000000"/>
                </a:solidFill>
                <a:latin typeface="Arial"/>
                <a:ea typeface="Arial"/>
                <a:cs typeface="Arial"/>
                <a:sym typeface="Arial"/>
              </a:rPr>
              <a:t>Matériau :</a:t>
            </a:r>
            <a:r>
              <a:rPr b="0" i="0" lang="fr-FR" sz="1400" u="none" cap="none" strike="noStrike">
                <a:solidFill>
                  <a:srgbClr val="000000"/>
                </a:solidFill>
                <a:latin typeface="Arial"/>
                <a:ea typeface="Arial"/>
                <a:cs typeface="Arial"/>
                <a:sym typeface="Arial"/>
              </a:rPr>
              <a:t> Alu 7075 T6 (Re = 480 MPa)</a:t>
            </a:r>
            <a:br>
              <a:rPr b="0" i="0" lang="fr-FR" sz="1400" u="none" cap="none" strike="noStrike">
                <a:solidFill>
                  <a:srgbClr val="000000"/>
                </a:solidFill>
                <a:latin typeface="Arial"/>
                <a:ea typeface="Arial"/>
                <a:cs typeface="Arial"/>
                <a:sym typeface="Arial"/>
              </a:rPr>
            </a:br>
            <a:br>
              <a:rPr b="0" i="0" lang="fr-FR" sz="1400" u="none" cap="none" strike="noStrike">
                <a:solidFill>
                  <a:srgbClr val="000000"/>
                </a:solidFill>
                <a:latin typeface="Arial"/>
                <a:ea typeface="Arial"/>
                <a:cs typeface="Arial"/>
                <a:sym typeface="Arial"/>
              </a:rPr>
            </a:br>
            <a:r>
              <a:rPr b="1" i="0" lang="fr-FR" sz="1400" u="none" cap="none" strike="noStrike">
                <a:solidFill>
                  <a:srgbClr val="000000"/>
                </a:solidFill>
                <a:latin typeface="Arial"/>
                <a:ea typeface="Arial"/>
                <a:cs typeface="Arial"/>
                <a:sym typeface="Arial"/>
              </a:rPr>
              <a:t>Cas de charge critique :</a:t>
            </a:r>
            <a:r>
              <a:rPr b="0" i="0" lang="fr-FR" sz="1400" u="none" cap="none" strike="noStrike">
                <a:solidFill>
                  <a:srgbClr val="000000"/>
                </a:solidFill>
                <a:latin typeface="Arial"/>
                <a:ea typeface="Arial"/>
                <a:cs typeface="Arial"/>
                <a:sym typeface="Arial"/>
              </a:rPr>
              <a:t> </a:t>
            </a:r>
            <a:r>
              <a:rPr lang="fr-FR"/>
              <a:t>Bump 3</a:t>
            </a:r>
            <a:r>
              <a:rPr b="0" i="0" lang="fr-FR" sz="1400" u="none" cap="none" strike="noStrike">
                <a:solidFill>
                  <a:srgbClr val="000000"/>
                </a:solidFill>
                <a:latin typeface="Arial"/>
                <a:ea typeface="Arial"/>
                <a:cs typeface="Arial"/>
                <a:sym typeface="Arial"/>
              </a:rPr>
              <a:t>G</a:t>
            </a:r>
            <a:br>
              <a:rPr b="0" i="0" lang="fr-FR" sz="1400" u="none" cap="none" strike="noStrike">
                <a:solidFill>
                  <a:srgbClr val="000000"/>
                </a:solidFill>
                <a:latin typeface="Arial"/>
                <a:ea typeface="Arial"/>
                <a:cs typeface="Arial"/>
                <a:sym typeface="Arial"/>
              </a:rPr>
            </a:br>
            <a:br>
              <a:rPr b="0" i="0" lang="fr-FR" sz="1400" u="none" cap="none" strike="noStrike">
                <a:solidFill>
                  <a:srgbClr val="000000"/>
                </a:solidFill>
                <a:latin typeface="Arial"/>
                <a:ea typeface="Arial"/>
                <a:cs typeface="Arial"/>
                <a:sym typeface="Arial"/>
              </a:rPr>
            </a:br>
            <a:r>
              <a:rPr b="1" i="0" lang="fr-FR" sz="1400" u="none" cap="none" strike="noStrike">
                <a:solidFill>
                  <a:srgbClr val="000000"/>
                </a:solidFill>
                <a:latin typeface="Arial"/>
                <a:ea typeface="Arial"/>
                <a:cs typeface="Arial"/>
                <a:sym typeface="Arial"/>
              </a:rPr>
              <a:t>Contrainte maximale  :</a:t>
            </a:r>
            <a:r>
              <a:rPr b="0" i="0" lang="fr-FR" sz="1400" u="none" cap="none" strike="noStrike">
                <a:solidFill>
                  <a:srgbClr val="000000"/>
                </a:solidFill>
                <a:latin typeface="Arial"/>
                <a:ea typeface="Arial"/>
                <a:cs typeface="Arial"/>
                <a:sym typeface="Arial"/>
              </a:rPr>
              <a:t> </a:t>
            </a:r>
            <a:r>
              <a:rPr lang="fr-FR"/>
              <a:t>22</a:t>
            </a:r>
            <a:r>
              <a:rPr b="0" i="0" lang="fr-FR" sz="1400" u="none" cap="none" strike="noStrike">
                <a:solidFill>
                  <a:srgbClr val="000000"/>
                </a:solidFill>
                <a:latin typeface="Arial"/>
                <a:ea typeface="Arial"/>
                <a:cs typeface="Arial"/>
                <a:sym typeface="Arial"/>
              </a:rPr>
              <a:t>0 MPa</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50" name="Google Shape;750;p68"/>
          <p:cNvPicPr preferRelativeResize="0"/>
          <p:nvPr/>
        </p:nvPicPr>
        <p:blipFill rotWithShape="1">
          <a:blip r:embed="rId4">
            <a:alphaModFix/>
          </a:blip>
          <a:srcRect b="8502" l="0" r="0" t="2466"/>
          <a:stretch/>
        </p:blipFill>
        <p:spPr>
          <a:xfrm>
            <a:off x="0" y="694100"/>
            <a:ext cx="4633075" cy="2911974"/>
          </a:xfrm>
          <a:prstGeom prst="rect">
            <a:avLst/>
          </a:prstGeom>
          <a:noFill/>
          <a:ln>
            <a:noFill/>
          </a:ln>
        </p:spPr>
      </p:pic>
      <p:pic>
        <p:nvPicPr>
          <p:cNvPr id="751" name="Google Shape;751;p68"/>
          <p:cNvPicPr preferRelativeResize="0"/>
          <p:nvPr/>
        </p:nvPicPr>
        <p:blipFill rotWithShape="1">
          <a:blip r:embed="rId5">
            <a:alphaModFix/>
          </a:blip>
          <a:srcRect b="0" l="5140" r="18025" t="0"/>
          <a:stretch/>
        </p:blipFill>
        <p:spPr>
          <a:xfrm>
            <a:off x="5408487" y="684200"/>
            <a:ext cx="2729051" cy="2229375"/>
          </a:xfrm>
          <a:prstGeom prst="rect">
            <a:avLst/>
          </a:prstGeom>
          <a:noFill/>
          <a:ln>
            <a:noFill/>
          </a:ln>
        </p:spPr>
      </p:pic>
      <p:pic>
        <p:nvPicPr>
          <p:cNvPr id="752" name="Google Shape;752;p68"/>
          <p:cNvPicPr preferRelativeResize="0"/>
          <p:nvPr/>
        </p:nvPicPr>
        <p:blipFill rotWithShape="1">
          <a:blip r:embed="rId6">
            <a:alphaModFix/>
          </a:blip>
          <a:srcRect b="0" l="0" r="19652" t="19309"/>
          <a:stretch/>
        </p:blipFill>
        <p:spPr>
          <a:xfrm>
            <a:off x="4991600" y="2916250"/>
            <a:ext cx="3806967" cy="2194724"/>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7" name="Shape 757"/>
        <p:cNvGrpSpPr/>
        <p:nvPr/>
      </p:nvGrpSpPr>
      <p:grpSpPr>
        <a:xfrm>
          <a:off x="0" y="0"/>
          <a:ext cx="0" cy="0"/>
          <a:chOff x="0" y="0"/>
          <a:chExt cx="0" cy="0"/>
        </a:xfrm>
      </p:grpSpPr>
      <p:sp>
        <p:nvSpPr>
          <p:cNvPr id="758" name="Google Shape;758;p69"/>
          <p:cNvSpPr txBox="1"/>
          <p:nvPr>
            <p:ph idx="12" type="sldNum"/>
          </p:nvPr>
        </p:nvSpPr>
        <p:spPr>
          <a:xfrm>
            <a:off x="8172400" y="4677984"/>
            <a:ext cx="936000" cy="3279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FF0000"/>
              </a:buClr>
              <a:buSzPts val="300"/>
              <a:buFont typeface="Calibri"/>
              <a:buNone/>
            </a:pPr>
            <a:fld id="{00000000-1234-1234-1234-123412341234}" type="slidenum">
              <a:rPr lang="fr-FR"/>
              <a:t>‹#›</a:t>
            </a:fld>
            <a:endParaRPr/>
          </a:p>
        </p:txBody>
      </p:sp>
      <p:sp>
        <p:nvSpPr>
          <p:cNvPr id="759" name="Google Shape;759;p69"/>
          <p:cNvSpPr txBox="1"/>
          <p:nvPr>
            <p:ph type="title"/>
          </p:nvPr>
        </p:nvSpPr>
        <p:spPr>
          <a:xfrm>
            <a:off x="0" y="19717"/>
            <a:ext cx="9144000" cy="661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800"/>
              <a:buNone/>
            </a:pPr>
            <a:r>
              <a:rPr lang="fr-FR">
                <a:solidFill>
                  <a:schemeClr val="accent1"/>
                </a:solidFill>
              </a:rPr>
              <a:t>Triangles - Insert supérieur arrière</a:t>
            </a:r>
            <a:endParaRPr/>
          </a:p>
        </p:txBody>
      </p:sp>
      <p:sp>
        <p:nvSpPr>
          <p:cNvPr id="760" name="Google Shape;760;p69"/>
          <p:cNvSpPr txBox="1"/>
          <p:nvPr/>
        </p:nvSpPr>
        <p:spPr>
          <a:xfrm>
            <a:off x="6678800" y="126975"/>
            <a:ext cx="2223300" cy="447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fr-FR" sz="1800" u="none" cap="none" strike="noStrike">
                <a:solidFill>
                  <a:srgbClr val="980000"/>
                </a:solidFill>
                <a:latin typeface="Arial"/>
                <a:ea typeface="Arial"/>
                <a:cs typeface="Arial"/>
                <a:sym typeface="Arial"/>
              </a:rPr>
              <a:t>ABR          / PCK</a:t>
            </a:r>
            <a:endParaRPr b="0" i="0" sz="1800" u="none" cap="none" strike="noStrike">
              <a:solidFill>
                <a:srgbClr val="980000"/>
              </a:solidFill>
              <a:latin typeface="Arial"/>
              <a:ea typeface="Arial"/>
              <a:cs typeface="Arial"/>
              <a:sym typeface="Arial"/>
            </a:endParaRPr>
          </a:p>
        </p:txBody>
      </p:sp>
      <p:pic>
        <p:nvPicPr>
          <p:cNvPr id="761" name="Google Shape;761;p69"/>
          <p:cNvPicPr preferRelativeResize="0"/>
          <p:nvPr/>
        </p:nvPicPr>
        <p:blipFill rotWithShape="1">
          <a:blip r:embed="rId3">
            <a:alphaModFix/>
          </a:blip>
          <a:srcRect b="0" l="0" r="0" t="0"/>
          <a:stretch/>
        </p:blipFill>
        <p:spPr>
          <a:xfrm>
            <a:off x="7380200" y="44968"/>
            <a:ext cx="426500" cy="611317"/>
          </a:xfrm>
          <a:prstGeom prst="rect">
            <a:avLst/>
          </a:prstGeom>
          <a:noFill/>
          <a:ln>
            <a:noFill/>
          </a:ln>
        </p:spPr>
      </p:pic>
      <p:pic>
        <p:nvPicPr>
          <p:cNvPr id="762" name="Google Shape;762;p69"/>
          <p:cNvPicPr preferRelativeResize="0"/>
          <p:nvPr/>
        </p:nvPicPr>
        <p:blipFill rotWithShape="1">
          <a:blip r:embed="rId4">
            <a:alphaModFix/>
          </a:blip>
          <a:srcRect b="0" l="0" r="0" t="0"/>
          <a:stretch/>
        </p:blipFill>
        <p:spPr>
          <a:xfrm>
            <a:off x="8618225" y="30064"/>
            <a:ext cx="426500" cy="641123"/>
          </a:xfrm>
          <a:prstGeom prst="rect">
            <a:avLst/>
          </a:prstGeom>
          <a:noFill/>
          <a:ln>
            <a:noFill/>
          </a:ln>
        </p:spPr>
      </p:pic>
      <p:sp>
        <p:nvSpPr>
          <p:cNvPr id="763" name="Google Shape;763;p69"/>
          <p:cNvSpPr txBox="1"/>
          <p:nvPr/>
        </p:nvSpPr>
        <p:spPr>
          <a:xfrm>
            <a:off x="5626400" y="753600"/>
            <a:ext cx="3723900" cy="3636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fr-FR" sz="1400" u="none" cap="none" strike="noStrike">
                <a:solidFill>
                  <a:srgbClr val="000000"/>
                </a:solidFill>
                <a:latin typeface="Arial"/>
                <a:ea typeface="Arial"/>
                <a:cs typeface="Arial"/>
                <a:sym typeface="Arial"/>
              </a:rPr>
              <a:t>Matériau :</a:t>
            </a:r>
            <a:r>
              <a:rPr b="0" i="0" lang="fr-FR" sz="1400" u="none" cap="none" strike="noStrike">
                <a:solidFill>
                  <a:srgbClr val="000000"/>
                </a:solidFill>
                <a:latin typeface="Arial"/>
                <a:ea typeface="Arial"/>
                <a:cs typeface="Arial"/>
                <a:sym typeface="Arial"/>
              </a:rPr>
              <a:t> Alu 7075 T6</a:t>
            </a:r>
            <a:br>
              <a:rPr b="0" i="0" lang="fr-FR" sz="1400" u="none" cap="none" strike="noStrike">
                <a:solidFill>
                  <a:srgbClr val="000000"/>
                </a:solidFill>
                <a:latin typeface="Arial"/>
                <a:ea typeface="Arial"/>
                <a:cs typeface="Arial"/>
                <a:sym typeface="Arial"/>
              </a:rPr>
            </a:br>
            <a:br>
              <a:rPr b="0" i="0" lang="fr-FR" sz="1400" u="none" cap="none" strike="noStrike">
                <a:solidFill>
                  <a:srgbClr val="000000"/>
                </a:solidFill>
                <a:latin typeface="Arial"/>
                <a:ea typeface="Arial"/>
                <a:cs typeface="Arial"/>
                <a:sym typeface="Arial"/>
              </a:rPr>
            </a:br>
            <a:r>
              <a:rPr b="1" i="0" lang="fr-FR" sz="1400" u="none" cap="none" strike="noStrike">
                <a:solidFill>
                  <a:srgbClr val="000000"/>
                </a:solidFill>
                <a:latin typeface="Arial"/>
                <a:ea typeface="Arial"/>
                <a:cs typeface="Arial"/>
                <a:sym typeface="Arial"/>
              </a:rPr>
              <a:t>Quantité :</a:t>
            </a:r>
            <a:r>
              <a:rPr b="0" i="0" lang="fr-FR" sz="1400" u="none" cap="none" strike="noStrike">
                <a:solidFill>
                  <a:srgbClr val="000000"/>
                </a:solidFill>
                <a:latin typeface="Arial"/>
                <a:ea typeface="Arial"/>
                <a:cs typeface="Arial"/>
                <a:sym typeface="Arial"/>
              </a:rPr>
              <a:t> 1 + symétrique</a:t>
            </a:r>
            <a:br>
              <a:rPr b="0" i="0" lang="fr-FR" sz="1400" u="none" cap="none" strike="noStrike">
                <a:solidFill>
                  <a:srgbClr val="000000"/>
                </a:solidFill>
                <a:latin typeface="Arial"/>
                <a:ea typeface="Arial"/>
                <a:cs typeface="Arial"/>
                <a:sym typeface="Arial"/>
              </a:rPr>
            </a:br>
            <a:br>
              <a:rPr b="0" i="0" lang="fr-FR" sz="1400" u="none" cap="none" strike="noStrike">
                <a:solidFill>
                  <a:srgbClr val="000000"/>
                </a:solidFill>
                <a:latin typeface="Arial"/>
                <a:ea typeface="Arial"/>
                <a:cs typeface="Arial"/>
                <a:sym typeface="Arial"/>
              </a:rPr>
            </a:br>
            <a:r>
              <a:rPr b="1" i="0" lang="fr-FR" sz="1400" u="none" cap="none" strike="noStrike">
                <a:solidFill>
                  <a:srgbClr val="000000"/>
                </a:solidFill>
                <a:latin typeface="Arial"/>
                <a:ea typeface="Arial"/>
                <a:cs typeface="Arial"/>
                <a:sym typeface="Arial"/>
              </a:rPr>
              <a:t>Usinage :</a:t>
            </a:r>
            <a:r>
              <a:rPr b="0" i="0" lang="fr-FR" sz="1400" u="none" cap="none" strike="noStrike">
                <a:solidFill>
                  <a:srgbClr val="000000"/>
                </a:solidFill>
                <a:latin typeface="Arial"/>
                <a:ea typeface="Arial"/>
                <a:cs typeface="Arial"/>
                <a:sym typeface="Arial"/>
              </a:rPr>
              <a:t> Alpentech</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64" name="Google Shape;764;p69"/>
          <p:cNvPicPr preferRelativeResize="0"/>
          <p:nvPr/>
        </p:nvPicPr>
        <p:blipFill rotWithShape="1">
          <a:blip r:embed="rId5">
            <a:alphaModFix/>
          </a:blip>
          <a:srcRect b="8357" l="0" r="0" t="0"/>
          <a:stretch/>
        </p:blipFill>
        <p:spPr>
          <a:xfrm>
            <a:off x="1600650" y="3200087"/>
            <a:ext cx="3110300" cy="1880325"/>
          </a:xfrm>
          <a:prstGeom prst="rect">
            <a:avLst/>
          </a:prstGeom>
          <a:noFill/>
          <a:ln>
            <a:noFill/>
          </a:ln>
        </p:spPr>
      </p:pic>
      <p:pic>
        <p:nvPicPr>
          <p:cNvPr id="765" name="Google Shape;765;p69"/>
          <p:cNvPicPr preferRelativeResize="0"/>
          <p:nvPr/>
        </p:nvPicPr>
        <p:blipFill>
          <a:blip r:embed="rId6">
            <a:alphaModFix/>
          </a:blip>
          <a:stretch>
            <a:fillRect/>
          </a:stretch>
        </p:blipFill>
        <p:spPr>
          <a:xfrm>
            <a:off x="4925400" y="2229540"/>
            <a:ext cx="3614475" cy="2776336"/>
          </a:xfrm>
          <a:prstGeom prst="rect">
            <a:avLst/>
          </a:prstGeom>
          <a:noFill/>
          <a:ln>
            <a:noFill/>
          </a:ln>
        </p:spPr>
      </p:pic>
      <p:pic>
        <p:nvPicPr>
          <p:cNvPr id="766" name="Google Shape;766;p69"/>
          <p:cNvPicPr preferRelativeResize="0"/>
          <p:nvPr/>
        </p:nvPicPr>
        <p:blipFill rotWithShape="1">
          <a:blip r:embed="rId7">
            <a:alphaModFix/>
          </a:blip>
          <a:srcRect b="9799" l="0" r="0" t="5940"/>
          <a:stretch/>
        </p:blipFill>
        <p:spPr>
          <a:xfrm>
            <a:off x="138200" y="753600"/>
            <a:ext cx="4572750" cy="2414451"/>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1" name="Shape 771"/>
        <p:cNvGrpSpPr/>
        <p:nvPr/>
      </p:nvGrpSpPr>
      <p:grpSpPr>
        <a:xfrm>
          <a:off x="0" y="0"/>
          <a:ext cx="0" cy="0"/>
          <a:chOff x="0" y="0"/>
          <a:chExt cx="0" cy="0"/>
        </a:xfrm>
      </p:grpSpPr>
      <p:sp>
        <p:nvSpPr>
          <p:cNvPr id="772" name="Google Shape;772;p70"/>
          <p:cNvSpPr txBox="1"/>
          <p:nvPr>
            <p:ph idx="12" type="sldNum"/>
          </p:nvPr>
        </p:nvSpPr>
        <p:spPr>
          <a:xfrm>
            <a:off x="8172400" y="4677984"/>
            <a:ext cx="936000" cy="327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FF0000"/>
              </a:buClr>
              <a:buSzPts val="300"/>
              <a:buFont typeface="Calibri"/>
              <a:buNone/>
            </a:pPr>
            <a:fld id="{00000000-1234-1234-1234-123412341234}" type="slidenum">
              <a:rPr lang="fr-FR"/>
              <a:t>‹#›</a:t>
            </a:fld>
            <a:endParaRPr/>
          </a:p>
        </p:txBody>
      </p:sp>
      <p:sp>
        <p:nvSpPr>
          <p:cNvPr id="773" name="Google Shape;773;p70"/>
          <p:cNvSpPr txBox="1"/>
          <p:nvPr>
            <p:ph type="title"/>
          </p:nvPr>
        </p:nvSpPr>
        <p:spPr>
          <a:xfrm>
            <a:off x="0" y="19717"/>
            <a:ext cx="9144000" cy="66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2800"/>
              <a:buFont typeface="Arial"/>
              <a:buNone/>
            </a:pPr>
            <a:r>
              <a:rPr lang="fr-FR">
                <a:solidFill>
                  <a:schemeClr val="accent1"/>
                </a:solidFill>
              </a:rPr>
              <a:t>Triangles - Cylindre Inserts supérieurs</a:t>
            </a:r>
            <a:endParaRPr/>
          </a:p>
        </p:txBody>
      </p:sp>
      <p:sp>
        <p:nvSpPr>
          <p:cNvPr id="774" name="Google Shape;774;p70"/>
          <p:cNvSpPr txBox="1"/>
          <p:nvPr/>
        </p:nvSpPr>
        <p:spPr>
          <a:xfrm>
            <a:off x="5853225" y="1573050"/>
            <a:ext cx="3723900" cy="3636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fr-FR" sz="1400" u="none" cap="none" strike="noStrike">
                <a:solidFill>
                  <a:srgbClr val="000000"/>
                </a:solidFill>
                <a:latin typeface="Arial"/>
                <a:ea typeface="Arial"/>
                <a:cs typeface="Arial"/>
                <a:sym typeface="Arial"/>
              </a:rPr>
              <a:t>Matériau :</a:t>
            </a:r>
            <a:r>
              <a:rPr b="0" i="0" lang="fr-FR" sz="1400" u="none" cap="none" strike="noStrike">
                <a:solidFill>
                  <a:srgbClr val="000000"/>
                </a:solidFill>
                <a:latin typeface="Arial"/>
                <a:ea typeface="Arial"/>
                <a:cs typeface="Arial"/>
                <a:sym typeface="Arial"/>
              </a:rPr>
              <a:t> Alu 7075 T6</a:t>
            </a:r>
            <a:br>
              <a:rPr b="0" i="0" lang="fr-FR" sz="1400" u="none" cap="none" strike="noStrike">
                <a:solidFill>
                  <a:srgbClr val="000000"/>
                </a:solidFill>
                <a:latin typeface="Arial"/>
                <a:ea typeface="Arial"/>
                <a:cs typeface="Arial"/>
                <a:sym typeface="Arial"/>
              </a:rPr>
            </a:br>
            <a:br>
              <a:rPr b="0" i="0" lang="fr-FR" sz="1400" u="none" cap="none" strike="noStrike">
                <a:solidFill>
                  <a:srgbClr val="000000"/>
                </a:solidFill>
                <a:latin typeface="Arial"/>
                <a:ea typeface="Arial"/>
                <a:cs typeface="Arial"/>
                <a:sym typeface="Arial"/>
              </a:rPr>
            </a:br>
            <a:r>
              <a:rPr b="1" i="0" lang="fr-FR" sz="1400" u="none" cap="none" strike="noStrike">
                <a:solidFill>
                  <a:srgbClr val="000000"/>
                </a:solidFill>
                <a:latin typeface="Arial"/>
                <a:ea typeface="Arial"/>
                <a:cs typeface="Arial"/>
                <a:sym typeface="Arial"/>
              </a:rPr>
              <a:t>Quantité :</a:t>
            </a:r>
            <a:r>
              <a:rPr b="0" i="0" lang="fr-FR" sz="1400" u="none" cap="none" strike="noStrike">
                <a:solidFill>
                  <a:srgbClr val="000000"/>
                </a:solidFill>
                <a:latin typeface="Arial"/>
                <a:ea typeface="Arial"/>
                <a:cs typeface="Arial"/>
                <a:sym typeface="Arial"/>
              </a:rPr>
              <a:t> </a:t>
            </a:r>
            <a:r>
              <a:rPr lang="fr-FR"/>
              <a:t>12 (dont 4 de rechange)</a:t>
            </a:r>
            <a:br>
              <a:rPr b="0" i="0" lang="fr-FR" sz="1400" u="none" cap="none" strike="noStrike">
                <a:solidFill>
                  <a:srgbClr val="000000"/>
                </a:solidFill>
                <a:latin typeface="Arial"/>
                <a:ea typeface="Arial"/>
                <a:cs typeface="Arial"/>
                <a:sym typeface="Arial"/>
              </a:rPr>
            </a:br>
            <a:br>
              <a:rPr b="0" i="0" lang="fr-FR" sz="1400" u="none" cap="none" strike="noStrike">
                <a:solidFill>
                  <a:srgbClr val="000000"/>
                </a:solidFill>
                <a:latin typeface="Arial"/>
                <a:ea typeface="Arial"/>
                <a:cs typeface="Arial"/>
                <a:sym typeface="Arial"/>
              </a:rPr>
            </a:br>
            <a:r>
              <a:rPr b="1" i="0" lang="fr-FR" sz="1400" u="none" cap="none" strike="noStrike">
                <a:solidFill>
                  <a:srgbClr val="000000"/>
                </a:solidFill>
                <a:latin typeface="Arial"/>
                <a:ea typeface="Arial"/>
                <a:cs typeface="Arial"/>
                <a:sym typeface="Arial"/>
              </a:rPr>
              <a:t>Usinage :</a:t>
            </a:r>
            <a:r>
              <a:rPr b="0" i="0" lang="fr-FR" sz="1400" u="none" cap="none" strike="noStrike">
                <a:solidFill>
                  <a:srgbClr val="000000"/>
                </a:solidFill>
                <a:latin typeface="Arial"/>
                <a:ea typeface="Arial"/>
                <a:cs typeface="Arial"/>
                <a:sym typeface="Arial"/>
              </a:rPr>
              <a:t> </a:t>
            </a:r>
            <a:r>
              <a:rPr lang="fr-FR"/>
              <a:t>Boisard</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75" name="Google Shape;775;p70"/>
          <p:cNvPicPr preferRelativeResize="0"/>
          <p:nvPr/>
        </p:nvPicPr>
        <p:blipFill>
          <a:blip r:embed="rId3">
            <a:alphaModFix/>
          </a:blip>
          <a:stretch>
            <a:fillRect/>
          </a:stretch>
        </p:blipFill>
        <p:spPr>
          <a:xfrm>
            <a:off x="349950" y="833917"/>
            <a:ext cx="2435796" cy="4157183"/>
          </a:xfrm>
          <a:prstGeom prst="rect">
            <a:avLst/>
          </a:prstGeom>
          <a:noFill/>
          <a:ln>
            <a:noFill/>
          </a:ln>
        </p:spPr>
      </p:pic>
      <p:pic>
        <p:nvPicPr>
          <p:cNvPr id="776" name="Google Shape;776;p70"/>
          <p:cNvPicPr preferRelativeResize="0"/>
          <p:nvPr/>
        </p:nvPicPr>
        <p:blipFill>
          <a:blip r:embed="rId4">
            <a:alphaModFix/>
          </a:blip>
          <a:stretch>
            <a:fillRect/>
          </a:stretch>
        </p:blipFill>
        <p:spPr>
          <a:xfrm>
            <a:off x="3223471" y="833917"/>
            <a:ext cx="1783565" cy="4157182"/>
          </a:xfrm>
          <a:prstGeom prst="rect">
            <a:avLst/>
          </a:prstGeom>
          <a:noFill/>
          <a:ln>
            <a:noFill/>
          </a:ln>
        </p:spPr>
      </p:pic>
      <p:sp>
        <p:nvSpPr>
          <p:cNvPr id="777" name="Google Shape;777;p70"/>
          <p:cNvSpPr txBox="1"/>
          <p:nvPr/>
        </p:nvSpPr>
        <p:spPr>
          <a:xfrm>
            <a:off x="7647650" y="126975"/>
            <a:ext cx="825000" cy="447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fr-FR" sz="1800" u="none" cap="none" strike="noStrike">
                <a:solidFill>
                  <a:srgbClr val="980000"/>
                </a:solidFill>
                <a:latin typeface="Arial"/>
                <a:ea typeface="Arial"/>
                <a:cs typeface="Arial"/>
                <a:sym typeface="Arial"/>
              </a:rPr>
              <a:t>ABR </a:t>
            </a:r>
            <a:endParaRPr b="0" i="0" sz="1800" u="none" cap="none" strike="noStrike">
              <a:solidFill>
                <a:srgbClr val="980000"/>
              </a:solidFill>
              <a:latin typeface="Arial"/>
              <a:ea typeface="Arial"/>
              <a:cs typeface="Arial"/>
              <a:sym typeface="Arial"/>
            </a:endParaRPr>
          </a:p>
        </p:txBody>
      </p:sp>
      <p:pic>
        <p:nvPicPr>
          <p:cNvPr id="778" name="Google Shape;778;p70"/>
          <p:cNvPicPr preferRelativeResize="0"/>
          <p:nvPr/>
        </p:nvPicPr>
        <p:blipFill rotWithShape="1">
          <a:blip r:embed="rId5">
            <a:alphaModFix/>
          </a:blip>
          <a:srcRect b="0" l="0" r="0" t="0"/>
          <a:stretch/>
        </p:blipFill>
        <p:spPr>
          <a:xfrm>
            <a:off x="8500600" y="44968"/>
            <a:ext cx="426500" cy="611317"/>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3" name="Shape 783"/>
        <p:cNvGrpSpPr/>
        <p:nvPr/>
      </p:nvGrpSpPr>
      <p:grpSpPr>
        <a:xfrm>
          <a:off x="0" y="0"/>
          <a:ext cx="0" cy="0"/>
          <a:chOff x="0" y="0"/>
          <a:chExt cx="0" cy="0"/>
        </a:xfrm>
      </p:grpSpPr>
      <p:sp>
        <p:nvSpPr>
          <p:cNvPr id="784" name="Google Shape;784;p71"/>
          <p:cNvSpPr txBox="1"/>
          <p:nvPr>
            <p:ph idx="12" type="sldNum"/>
          </p:nvPr>
        </p:nvSpPr>
        <p:spPr>
          <a:xfrm>
            <a:off x="8172400" y="4677984"/>
            <a:ext cx="936000" cy="327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FF0000"/>
              </a:buClr>
              <a:buSzPts val="300"/>
              <a:buFont typeface="Calibri"/>
              <a:buNone/>
            </a:pPr>
            <a:fld id="{00000000-1234-1234-1234-123412341234}" type="slidenum">
              <a:rPr lang="fr-FR"/>
              <a:t>‹#›</a:t>
            </a:fld>
            <a:endParaRPr/>
          </a:p>
        </p:txBody>
      </p:sp>
      <p:sp>
        <p:nvSpPr>
          <p:cNvPr id="785" name="Google Shape;785;p71"/>
          <p:cNvSpPr txBox="1"/>
          <p:nvPr>
            <p:ph type="title"/>
          </p:nvPr>
        </p:nvSpPr>
        <p:spPr>
          <a:xfrm>
            <a:off x="0" y="19717"/>
            <a:ext cx="9144000" cy="66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2800"/>
              <a:buFont typeface="Arial"/>
              <a:buNone/>
            </a:pPr>
            <a:r>
              <a:rPr lang="fr-FR">
                <a:solidFill>
                  <a:schemeClr val="accent1"/>
                </a:solidFill>
              </a:rPr>
              <a:t>Triangles - Entretoises</a:t>
            </a:r>
            <a:endParaRPr/>
          </a:p>
        </p:txBody>
      </p:sp>
      <p:sp>
        <p:nvSpPr>
          <p:cNvPr id="786" name="Google Shape;786;p71"/>
          <p:cNvSpPr txBox="1"/>
          <p:nvPr/>
        </p:nvSpPr>
        <p:spPr>
          <a:xfrm>
            <a:off x="6050750" y="936525"/>
            <a:ext cx="3057600" cy="3636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i="0" lang="fr-FR" sz="1400" u="none" cap="none" strike="noStrike">
                <a:solidFill>
                  <a:srgbClr val="000000"/>
                </a:solidFill>
                <a:latin typeface="Arial"/>
                <a:ea typeface="Arial"/>
                <a:cs typeface="Arial"/>
                <a:sym typeface="Arial"/>
              </a:rPr>
              <a:t>Matériau :</a:t>
            </a:r>
            <a:r>
              <a:rPr b="0" i="0" lang="fr-FR" sz="1400" u="none" cap="none" strike="noStrike">
                <a:solidFill>
                  <a:srgbClr val="000000"/>
                </a:solidFill>
                <a:latin typeface="Arial"/>
                <a:ea typeface="Arial"/>
                <a:cs typeface="Arial"/>
                <a:sym typeface="Arial"/>
              </a:rPr>
              <a:t> </a:t>
            </a:r>
            <a:r>
              <a:rPr lang="fr-FR"/>
              <a:t>S700</a:t>
            </a:r>
            <a:br>
              <a:rPr b="0" i="0" lang="fr-FR" sz="1400" u="none" cap="none" strike="noStrike">
                <a:solidFill>
                  <a:srgbClr val="000000"/>
                </a:solidFill>
                <a:latin typeface="Arial"/>
                <a:ea typeface="Arial"/>
                <a:cs typeface="Arial"/>
                <a:sym typeface="Arial"/>
              </a:rPr>
            </a:br>
            <a:br>
              <a:rPr b="0" i="0" lang="fr-FR" sz="1400" u="none" cap="none" strike="noStrike">
                <a:solidFill>
                  <a:srgbClr val="000000"/>
                </a:solidFill>
                <a:latin typeface="Arial"/>
                <a:ea typeface="Arial"/>
                <a:cs typeface="Arial"/>
                <a:sym typeface="Arial"/>
              </a:rPr>
            </a:br>
            <a:r>
              <a:rPr b="1" i="0" lang="fr-FR" sz="1400" u="none" cap="none" strike="noStrike">
                <a:solidFill>
                  <a:srgbClr val="000000"/>
                </a:solidFill>
                <a:latin typeface="Arial"/>
                <a:ea typeface="Arial"/>
                <a:cs typeface="Arial"/>
                <a:sym typeface="Arial"/>
              </a:rPr>
              <a:t>Quantité :</a:t>
            </a:r>
            <a:r>
              <a:rPr b="0" i="0" lang="fr-FR" sz="1400" u="none" cap="none" strike="noStrike">
                <a:solidFill>
                  <a:srgbClr val="000000"/>
                </a:solidFill>
                <a:latin typeface="Arial"/>
                <a:ea typeface="Arial"/>
                <a:cs typeface="Arial"/>
                <a:sym typeface="Arial"/>
              </a:rPr>
              <a:t> Standardisation des types d</a:t>
            </a:r>
            <a:r>
              <a:rPr lang="fr-FR"/>
              <a:t>’entretoises :</a:t>
            </a:r>
            <a:br>
              <a:rPr b="0" i="0" lang="fr-FR" sz="1400" u="none" cap="none" strike="noStrike">
                <a:solidFill>
                  <a:srgbClr val="000000"/>
                </a:solidFill>
                <a:latin typeface="Arial"/>
                <a:ea typeface="Arial"/>
                <a:cs typeface="Arial"/>
                <a:sym typeface="Arial"/>
              </a:rPr>
            </a:br>
            <a:r>
              <a:rPr b="0" i="0" lang="fr-FR" sz="1400" u="none" cap="none" strike="noStrike">
                <a:solidFill>
                  <a:srgbClr val="000000"/>
                </a:solidFill>
                <a:latin typeface="Arial"/>
                <a:ea typeface="Arial"/>
                <a:cs typeface="Arial"/>
                <a:sym typeface="Arial"/>
              </a:rPr>
              <a:t>. </a:t>
            </a:r>
            <a:r>
              <a:rPr lang="fr-FR"/>
              <a:t>60 de 6 de long en M6</a:t>
            </a:r>
            <a:r>
              <a:rPr lang="fr-FR"/>
              <a:t> (dont 20 de rechange)</a:t>
            </a:r>
            <a:endParaRPr/>
          </a:p>
          <a:p>
            <a:pPr indent="0" lvl="0" marL="0" marR="0" rtl="0" algn="l">
              <a:lnSpc>
                <a:spcPct val="100000"/>
              </a:lnSpc>
              <a:spcBef>
                <a:spcPts val="0"/>
              </a:spcBef>
              <a:spcAft>
                <a:spcPts val="0"/>
              </a:spcAft>
              <a:buNone/>
            </a:pPr>
            <a:r>
              <a:rPr lang="fr-FR"/>
              <a:t>. 30 de 10,5 de long en M6</a:t>
            </a:r>
            <a:br>
              <a:rPr lang="fr-FR"/>
            </a:br>
            <a:r>
              <a:rPr lang="fr-FR"/>
              <a:t>. Un troisième type d’entretoise en M8 à venir...</a:t>
            </a:r>
            <a:br>
              <a:rPr b="0" i="0" lang="fr-FR" sz="1400" u="none" cap="none" strike="noStrike">
                <a:solidFill>
                  <a:srgbClr val="000000"/>
                </a:solidFill>
                <a:latin typeface="Arial"/>
                <a:ea typeface="Arial"/>
                <a:cs typeface="Arial"/>
                <a:sym typeface="Arial"/>
              </a:rPr>
            </a:br>
            <a:br>
              <a:rPr b="0" i="0" lang="fr-FR" sz="1400" u="none" cap="none" strike="noStrike">
                <a:solidFill>
                  <a:srgbClr val="000000"/>
                </a:solidFill>
                <a:latin typeface="Arial"/>
                <a:ea typeface="Arial"/>
                <a:cs typeface="Arial"/>
                <a:sym typeface="Arial"/>
              </a:rPr>
            </a:br>
            <a:r>
              <a:rPr b="1" i="0" lang="fr-FR" sz="1400" u="none" cap="none" strike="noStrike">
                <a:solidFill>
                  <a:srgbClr val="000000"/>
                </a:solidFill>
                <a:latin typeface="Arial"/>
                <a:ea typeface="Arial"/>
                <a:cs typeface="Arial"/>
                <a:sym typeface="Arial"/>
              </a:rPr>
              <a:t>Usinage :</a:t>
            </a:r>
            <a:r>
              <a:rPr b="0" i="0" lang="fr-FR" sz="1400" u="none" cap="none" strike="noStrike">
                <a:solidFill>
                  <a:srgbClr val="000000"/>
                </a:solidFill>
                <a:latin typeface="Arial"/>
                <a:ea typeface="Arial"/>
                <a:cs typeface="Arial"/>
                <a:sym typeface="Arial"/>
              </a:rPr>
              <a:t> </a:t>
            </a:r>
            <a:r>
              <a:rPr lang="fr-FR"/>
              <a:t>Boisard</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87" name="Google Shape;787;p71"/>
          <p:cNvPicPr preferRelativeResize="0"/>
          <p:nvPr/>
        </p:nvPicPr>
        <p:blipFill>
          <a:blip r:embed="rId3">
            <a:alphaModFix/>
          </a:blip>
          <a:stretch>
            <a:fillRect/>
          </a:stretch>
        </p:blipFill>
        <p:spPr>
          <a:xfrm>
            <a:off x="64600" y="994875"/>
            <a:ext cx="2790250" cy="3182850"/>
          </a:xfrm>
          <a:prstGeom prst="rect">
            <a:avLst/>
          </a:prstGeom>
          <a:noFill/>
          <a:ln>
            <a:noFill/>
          </a:ln>
        </p:spPr>
      </p:pic>
      <p:pic>
        <p:nvPicPr>
          <p:cNvPr id="788" name="Google Shape;788;p71"/>
          <p:cNvPicPr preferRelativeResize="0"/>
          <p:nvPr/>
        </p:nvPicPr>
        <p:blipFill>
          <a:blip r:embed="rId4">
            <a:alphaModFix/>
          </a:blip>
          <a:stretch>
            <a:fillRect/>
          </a:stretch>
        </p:blipFill>
        <p:spPr>
          <a:xfrm>
            <a:off x="2854850" y="994875"/>
            <a:ext cx="3140325" cy="2582900"/>
          </a:xfrm>
          <a:prstGeom prst="rect">
            <a:avLst/>
          </a:prstGeom>
          <a:noFill/>
          <a:ln>
            <a:noFill/>
          </a:ln>
        </p:spPr>
      </p:pic>
      <p:sp>
        <p:nvSpPr>
          <p:cNvPr id="789" name="Google Shape;789;p71"/>
          <p:cNvSpPr txBox="1"/>
          <p:nvPr/>
        </p:nvSpPr>
        <p:spPr>
          <a:xfrm>
            <a:off x="7647650" y="126975"/>
            <a:ext cx="825000" cy="447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fr-FR" sz="1800" u="none" cap="none" strike="noStrike">
                <a:solidFill>
                  <a:srgbClr val="980000"/>
                </a:solidFill>
                <a:latin typeface="Arial"/>
                <a:ea typeface="Arial"/>
                <a:cs typeface="Arial"/>
                <a:sym typeface="Arial"/>
              </a:rPr>
              <a:t>ABR </a:t>
            </a:r>
            <a:endParaRPr b="0" i="0" sz="1800" u="none" cap="none" strike="noStrike">
              <a:solidFill>
                <a:srgbClr val="980000"/>
              </a:solidFill>
              <a:latin typeface="Arial"/>
              <a:ea typeface="Arial"/>
              <a:cs typeface="Arial"/>
              <a:sym typeface="Arial"/>
            </a:endParaRPr>
          </a:p>
        </p:txBody>
      </p:sp>
      <p:pic>
        <p:nvPicPr>
          <p:cNvPr id="790" name="Google Shape;790;p71"/>
          <p:cNvPicPr preferRelativeResize="0"/>
          <p:nvPr/>
        </p:nvPicPr>
        <p:blipFill rotWithShape="1">
          <a:blip r:embed="rId5">
            <a:alphaModFix/>
          </a:blip>
          <a:srcRect b="0" l="0" r="0" t="0"/>
          <a:stretch/>
        </p:blipFill>
        <p:spPr>
          <a:xfrm>
            <a:off x="8500600" y="44968"/>
            <a:ext cx="426500" cy="611317"/>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5" name="Shape 795"/>
        <p:cNvGrpSpPr/>
        <p:nvPr/>
      </p:nvGrpSpPr>
      <p:grpSpPr>
        <a:xfrm>
          <a:off x="0" y="0"/>
          <a:ext cx="0" cy="0"/>
          <a:chOff x="0" y="0"/>
          <a:chExt cx="0" cy="0"/>
        </a:xfrm>
      </p:grpSpPr>
      <p:sp>
        <p:nvSpPr>
          <p:cNvPr id="796" name="Google Shape;796;p72"/>
          <p:cNvSpPr txBox="1"/>
          <p:nvPr>
            <p:ph idx="12" type="sldNum"/>
          </p:nvPr>
        </p:nvSpPr>
        <p:spPr>
          <a:xfrm>
            <a:off x="8172400" y="4677984"/>
            <a:ext cx="936000" cy="3279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FF0000"/>
              </a:buClr>
              <a:buSzPts val="300"/>
              <a:buFont typeface="Calibri"/>
              <a:buNone/>
            </a:pPr>
            <a:fld id="{00000000-1234-1234-1234-123412341234}" type="slidenum">
              <a:rPr lang="fr-FR"/>
              <a:t>‹#›</a:t>
            </a:fld>
            <a:endParaRPr/>
          </a:p>
        </p:txBody>
      </p:sp>
      <p:sp>
        <p:nvSpPr>
          <p:cNvPr id="797" name="Google Shape;797;p72"/>
          <p:cNvSpPr txBox="1"/>
          <p:nvPr>
            <p:ph type="title"/>
          </p:nvPr>
        </p:nvSpPr>
        <p:spPr>
          <a:xfrm>
            <a:off x="0" y="19717"/>
            <a:ext cx="9144000" cy="661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800"/>
              <a:buNone/>
            </a:pPr>
            <a:r>
              <a:rPr lang="fr-FR">
                <a:solidFill>
                  <a:schemeClr val="accent1"/>
                </a:solidFill>
              </a:rPr>
              <a:t>Triangles - Chapes liaison au sol</a:t>
            </a:r>
            <a:endParaRPr/>
          </a:p>
        </p:txBody>
      </p:sp>
      <p:sp>
        <p:nvSpPr>
          <p:cNvPr id="798" name="Google Shape;798;p72"/>
          <p:cNvSpPr txBox="1"/>
          <p:nvPr/>
        </p:nvSpPr>
        <p:spPr>
          <a:xfrm>
            <a:off x="7647650" y="126975"/>
            <a:ext cx="825000" cy="447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fr-FR" sz="1800" u="none" cap="none" strike="noStrike">
                <a:solidFill>
                  <a:srgbClr val="980000"/>
                </a:solidFill>
                <a:latin typeface="Arial"/>
                <a:ea typeface="Arial"/>
                <a:cs typeface="Arial"/>
                <a:sym typeface="Arial"/>
              </a:rPr>
              <a:t>ABR </a:t>
            </a:r>
            <a:endParaRPr b="0" i="0" sz="1800" u="none" cap="none" strike="noStrike">
              <a:solidFill>
                <a:srgbClr val="980000"/>
              </a:solidFill>
              <a:latin typeface="Arial"/>
              <a:ea typeface="Arial"/>
              <a:cs typeface="Arial"/>
              <a:sym typeface="Arial"/>
            </a:endParaRPr>
          </a:p>
        </p:txBody>
      </p:sp>
      <p:pic>
        <p:nvPicPr>
          <p:cNvPr id="799" name="Google Shape;799;p72"/>
          <p:cNvPicPr preferRelativeResize="0"/>
          <p:nvPr/>
        </p:nvPicPr>
        <p:blipFill rotWithShape="1">
          <a:blip r:embed="rId3">
            <a:alphaModFix/>
          </a:blip>
          <a:srcRect b="0" l="0" r="0" t="0"/>
          <a:stretch/>
        </p:blipFill>
        <p:spPr>
          <a:xfrm>
            <a:off x="8500600" y="44968"/>
            <a:ext cx="426500" cy="611317"/>
          </a:xfrm>
          <a:prstGeom prst="rect">
            <a:avLst/>
          </a:prstGeom>
          <a:noFill/>
          <a:ln>
            <a:noFill/>
          </a:ln>
        </p:spPr>
      </p:pic>
      <p:sp>
        <p:nvSpPr>
          <p:cNvPr id="800" name="Google Shape;800;p72"/>
          <p:cNvSpPr txBox="1"/>
          <p:nvPr/>
        </p:nvSpPr>
        <p:spPr>
          <a:xfrm>
            <a:off x="5984900" y="1082850"/>
            <a:ext cx="3007200" cy="3636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fr-FR" sz="1400" u="none" cap="none" strike="noStrike">
                <a:solidFill>
                  <a:srgbClr val="000000"/>
                </a:solidFill>
                <a:latin typeface="Arial"/>
                <a:ea typeface="Arial"/>
                <a:cs typeface="Arial"/>
                <a:sym typeface="Arial"/>
              </a:rPr>
              <a:t>Matériau :</a:t>
            </a:r>
            <a:r>
              <a:rPr b="0" i="0" lang="fr-FR" sz="1400" u="none" cap="none" strike="noStrike">
                <a:solidFill>
                  <a:srgbClr val="000000"/>
                </a:solidFill>
                <a:latin typeface="Arial"/>
                <a:ea typeface="Arial"/>
                <a:cs typeface="Arial"/>
                <a:sym typeface="Arial"/>
              </a:rPr>
              <a:t> Acier S700</a:t>
            </a:r>
            <a:br>
              <a:rPr b="0" i="0" lang="fr-FR" sz="1400" u="none" cap="none" strike="noStrike">
                <a:solidFill>
                  <a:srgbClr val="000000"/>
                </a:solidFill>
                <a:latin typeface="Arial"/>
                <a:ea typeface="Arial"/>
                <a:cs typeface="Arial"/>
                <a:sym typeface="Arial"/>
              </a:rPr>
            </a:br>
            <a:br>
              <a:rPr b="0" i="0" lang="fr-FR" sz="1400" u="none" cap="none" strike="noStrike">
                <a:solidFill>
                  <a:srgbClr val="000000"/>
                </a:solidFill>
                <a:latin typeface="Arial"/>
                <a:ea typeface="Arial"/>
                <a:cs typeface="Arial"/>
                <a:sym typeface="Arial"/>
              </a:rPr>
            </a:br>
            <a:r>
              <a:rPr b="1" i="0" lang="fr-FR" sz="1400" u="none" cap="none" strike="noStrike">
                <a:solidFill>
                  <a:srgbClr val="000000"/>
                </a:solidFill>
                <a:latin typeface="Arial"/>
                <a:ea typeface="Arial"/>
                <a:cs typeface="Arial"/>
                <a:sym typeface="Arial"/>
              </a:rPr>
              <a:t>Quantité :</a:t>
            </a:r>
            <a:r>
              <a:rPr b="0" i="0" lang="fr-FR" sz="1400" u="none" cap="none" strike="noStrike">
                <a:solidFill>
                  <a:srgbClr val="000000"/>
                </a:solidFill>
                <a:latin typeface="Arial"/>
                <a:ea typeface="Arial"/>
                <a:cs typeface="Arial"/>
                <a:sym typeface="Arial"/>
              </a:rPr>
              <a:t> 16 + 16 symétriques</a:t>
            </a:r>
            <a:br>
              <a:rPr b="0" i="0" lang="fr-FR" sz="1400" u="none" cap="none" strike="noStrike">
                <a:solidFill>
                  <a:srgbClr val="000000"/>
                </a:solidFill>
                <a:latin typeface="Arial"/>
                <a:ea typeface="Arial"/>
                <a:cs typeface="Arial"/>
                <a:sym typeface="Arial"/>
              </a:rPr>
            </a:br>
            <a:br>
              <a:rPr b="0" i="0" lang="fr-FR" sz="1400" u="none" cap="none" strike="noStrike">
                <a:solidFill>
                  <a:srgbClr val="000000"/>
                </a:solidFill>
                <a:latin typeface="Arial"/>
                <a:ea typeface="Arial"/>
                <a:cs typeface="Arial"/>
                <a:sym typeface="Arial"/>
              </a:rPr>
            </a:br>
            <a:r>
              <a:rPr b="1" i="0" lang="fr-FR" sz="1400" u="none" cap="none" strike="noStrike">
                <a:solidFill>
                  <a:srgbClr val="000000"/>
                </a:solidFill>
                <a:latin typeface="Arial"/>
                <a:ea typeface="Arial"/>
                <a:cs typeface="Arial"/>
                <a:sym typeface="Arial"/>
              </a:rPr>
              <a:t>Usinage :</a:t>
            </a:r>
            <a:r>
              <a:rPr b="0" i="0" lang="fr-FR"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fr-FR" sz="1400" u="none" cap="none" strike="noStrike">
                <a:solidFill>
                  <a:srgbClr val="000000"/>
                </a:solidFill>
                <a:latin typeface="Arial"/>
                <a:ea typeface="Arial"/>
                <a:cs typeface="Arial"/>
                <a:sym typeface="Arial"/>
              </a:rPr>
              <a:t>Découpe laser : La Mache</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fr-FR" sz="1400" u="none" cap="none" strike="noStrike">
                <a:solidFill>
                  <a:srgbClr val="000000"/>
                </a:solidFill>
                <a:latin typeface="Arial"/>
                <a:ea typeface="Arial"/>
                <a:cs typeface="Arial"/>
                <a:sym typeface="Arial"/>
              </a:rPr>
              <a:t>Usinage :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801" name="Google Shape;801;p72"/>
          <p:cNvPicPr preferRelativeResize="0"/>
          <p:nvPr/>
        </p:nvPicPr>
        <p:blipFill>
          <a:blip r:embed="rId4">
            <a:alphaModFix/>
          </a:blip>
          <a:stretch>
            <a:fillRect/>
          </a:stretch>
        </p:blipFill>
        <p:spPr>
          <a:xfrm>
            <a:off x="101175" y="1082850"/>
            <a:ext cx="5883726" cy="351865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6" name="Shape 806"/>
        <p:cNvGrpSpPr/>
        <p:nvPr/>
      </p:nvGrpSpPr>
      <p:grpSpPr>
        <a:xfrm>
          <a:off x="0" y="0"/>
          <a:ext cx="0" cy="0"/>
          <a:chOff x="0" y="0"/>
          <a:chExt cx="0" cy="0"/>
        </a:xfrm>
      </p:grpSpPr>
      <p:sp>
        <p:nvSpPr>
          <p:cNvPr id="807" name="Google Shape;807;p73"/>
          <p:cNvSpPr txBox="1"/>
          <p:nvPr>
            <p:ph idx="12" type="sldNum"/>
          </p:nvPr>
        </p:nvSpPr>
        <p:spPr>
          <a:xfrm>
            <a:off x="8172400" y="4677984"/>
            <a:ext cx="936000" cy="3279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FF0000"/>
              </a:buClr>
              <a:buSzPts val="300"/>
              <a:buFont typeface="Calibri"/>
              <a:buNone/>
            </a:pPr>
            <a:fld id="{00000000-1234-1234-1234-123412341234}" type="slidenum">
              <a:rPr lang="fr-FR"/>
              <a:t>‹#›</a:t>
            </a:fld>
            <a:endParaRPr/>
          </a:p>
        </p:txBody>
      </p:sp>
      <p:sp>
        <p:nvSpPr>
          <p:cNvPr id="808" name="Google Shape;808;p73"/>
          <p:cNvSpPr txBox="1"/>
          <p:nvPr>
            <p:ph type="title"/>
          </p:nvPr>
        </p:nvSpPr>
        <p:spPr>
          <a:xfrm>
            <a:off x="0" y="19717"/>
            <a:ext cx="9144000" cy="661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800"/>
              <a:buNone/>
            </a:pPr>
            <a:r>
              <a:rPr lang="fr-FR">
                <a:solidFill>
                  <a:schemeClr val="accent1"/>
                </a:solidFill>
              </a:rPr>
              <a:t>Triangles - Chapes liaison au sol</a:t>
            </a:r>
            <a:endParaRPr/>
          </a:p>
        </p:txBody>
      </p:sp>
      <p:sp>
        <p:nvSpPr>
          <p:cNvPr id="809" name="Google Shape;809;p73"/>
          <p:cNvSpPr txBox="1"/>
          <p:nvPr/>
        </p:nvSpPr>
        <p:spPr>
          <a:xfrm>
            <a:off x="7647650" y="126975"/>
            <a:ext cx="825000" cy="447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fr-FR" sz="1800" u="none" cap="none" strike="noStrike">
                <a:solidFill>
                  <a:srgbClr val="980000"/>
                </a:solidFill>
                <a:latin typeface="Arial"/>
                <a:ea typeface="Arial"/>
                <a:cs typeface="Arial"/>
                <a:sym typeface="Arial"/>
              </a:rPr>
              <a:t>ABR </a:t>
            </a:r>
            <a:endParaRPr b="0" i="0" sz="1800" u="none" cap="none" strike="noStrike">
              <a:solidFill>
                <a:srgbClr val="980000"/>
              </a:solidFill>
              <a:latin typeface="Arial"/>
              <a:ea typeface="Arial"/>
              <a:cs typeface="Arial"/>
              <a:sym typeface="Arial"/>
            </a:endParaRPr>
          </a:p>
        </p:txBody>
      </p:sp>
      <p:pic>
        <p:nvPicPr>
          <p:cNvPr id="810" name="Google Shape;810;p73"/>
          <p:cNvPicPr preferRelativeResize="0"/>
          <p:nvPr/>
        </p:nvPicPr>
        <p:blipFill rotWithShape="1">
          <a:blip r:embed="rId3">
            <a:alphaModFix/>
          </a:blip>
          <a:srcRect b="0" l="0" r="0" t="0"/>
          <a:stretch/>
        </p:blipFill>
        <p:spPr>
          <a:xfrm>
            <a:off x="8500600" y="44968"/>
            <a:ext cx="426500" cy="611317"/>
          </a:xfrm>
          <a:prstGeom prst="rect">
            <a:avLst/>
          </a:prstGeom>
          <a:noFill/>
          <a:ln>
            <a:noFill/>
          </a:ln>
        </p:spPr>
      </p:pic>
      <p:sp>
        <p:nvSpPr>
          <p:cNvPr id="811" name="Google Shape;811;p73"/>
          <p:cNvSpPr txBox="1"/>
          <p:nvPr/>
        </p:nvSpPr>
        <p:spPr>
          <a:xfrm>
            <a:off x="5516650" y="775575"/>
            <a:ext cx="3410400" cy="490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fr-FR" sz="1400" u="none" cap="none" strike="noStrike">
                <a:solidFill>
                  <a:srgbClr val="000000"/>
                </a:solidFill>
                <a:latin typeface="Arial"/>
                <a:ea typeface="Arial"/>
                <a:cs typeface="Arial"/>
                <a:sym typeface="Arial"/>
              </a:rPr>
              <a:t>Matériau :</a:t>
            </a:r>
            <a:r>
              <a:rPr b="0" i="0" lang="fr-FR" sz="1400" u="none" cap="none" strike="noStrike">
                <a:solidFill>
                  <a:srgbClr val="000000"/>
                </a:solidFill>
                <a:latin typeface="Arial"/>
                <a:ea typeface="Arial"/>
                <a:cs typeface="Arial"/>
                <a:sym typeface="Arial"/>
              </a:rPr>
              <a:t> Acier S700 (Re = 700 MPa)</a:t>
            </a:r>
            <a:br>
              <a:rPr b="0" i="0" lang="fr-FR" sz="1400" u="none" cap="none" strike="noStrike">
                <a:solidFill>
                  <a:srgbClr val="000000"/>
                </a:solidFill>
                <a:latin typeface="Arial"/>
                <a:ea typeface="Arial"/>
                <a:cs typeface="Arial"/>
                <a:sym typeface="Arial"/>
              </a:rPr>
            </a:b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812" name="Google Shape;812;p73"/>
          <p:cNvPicPr preferRelativeResize="0"/>
          <p:nvPr/>
        </p:nvPicPr>
        <p:blipFill rotWithShape="1">
          <a:blip r:embed="rId4">
            <a:alphaModFix/>
          </a:blip>
          <a:srcRect b="2670" l="0" r="3166" t="6162"/>
          <a:stretch/>
        </p:blipFill>
        <p:spPr>
          <a:xfrm>
            <a:off x="0" y="775575"/>
            <a:ext cx="3741688" cy="4230301"/>
          </a:xfrm>
          <a:prstGeom prst="rect">
            <a:avLst/>
          </a:prstGeom>
          <a:noFill/>
          <a:ln>
            <a:noFill/>
          </a:ln>
        </p:spPr>
      </p:pic>
      <p:pic>
        <p:nvPicPr>
          <p:cNvPr id="813" name="Google Shape;813;p73"/>
          <p:cNvPicPr preferRelativeResize="0"/>
          <p:nvPr/>
        </p:nvPicPr>
        <p:blipFill rotWithShape="1">
          <a:blip r:embed="rId5">
            <a:alphaModFix/>
          </a:blip>
          <a:srcRect b="0" l="6994" r="42023" t="0"/>
          <a:stretch/>
        </p:blipFill>
        <p:spPr>
          <a:xfrm>
            <a:off x="3907000" y="1148850"/>
            <a:ext cx="3124051" cy="38570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7" name="Shape 247"/>
        <p:cNvGrpSpPr/>
        <p:nvPr/>
      </p:nvGrpSpPr>
      <p:grpSpPr>
        <a:xfrm>
          <a:off x="0" y="0"/>
          <a:ext cx="0" cy="0"/>
          <a:chOff x="0" y="0"/>
          <a:chExt cx="0" cy="0"/>
        </a:xfrm>
      </p:grpSpPr>
      <p:sp>
        <p:nvSpPr>
          <p:cNvPr id="248" name="Google Shape;248;p29"/>
          <p:cNvSpPr txBox="1"/>
          <p:nvPr>
            <p:ph idx="1" type="body"/>
          </p:nvPr>
        </p:nvSpPr>
        <p:spPr>
          <a:xfrm>
            <a:off x="251522" y="843550"/>
            <a:ext cx="4001400" cy="3456300"/>
          </a:xfrm>
          <a:prstGeom prst="rect">
            <a:avLst/>
          </a:prstGeom>
          <a:noFill/>
          <a:ln>
            <a:noFill/>
          </a:ln>
        </p:spPr>
        <p:txBody>
          <a:bodyPr anchorCtr="0" anchor="t" bIns="91425" lIns="91425" spcFirstLastPara="1" rIns="91425" wrap="square" tIns="91425">
            <a:noAutofit/>
          </a:bodyPr>
          <a:lstStyle/>
          <a:p>
            <a:pPr indent="-298450" lvl="1" marL="914400" rtl="0" algn="l">
              <a:lnSpc>
                <a:spcPct val="100000"/>
              </a:lnSpc>
              <a:spcBef>
                <a:spcPts val="0"/>
              </a:spcBef>
              <a:spcAft>
                <a:spcPts val="0"/>
              </a:spcAft>
              <a:buSzPts val="1100"/>
              <a:buAutoNum type="alphaLcPeriod"/>
            </a:pPr>
            <a:r>
              <a:rPr lang="fr-FR" sz="1100"/>
              <a:t>Ergonomie (13 nov)</a:t>
            </a:r>
            <a:endParaRPr sz="1100"/>
          </a:p>
          <a:p>
            <a:pPr indent="-298450" lvl="1" marL="914400" rtl="0" algn="l">
              <a:lnSpc>
                <a:spcPct val="100000"/>
              </a:lnSpc>
              <a:spcBef>
                <a:spcPts val="0"/>
              </a:spcBef>
              <a:spcAft>
                <a:spcPts val="0"/>
              </a:spcAft>
              <a:buSzPts val="1100"/>
              <a:buAutoNum type="alphaLcPeriod"/>
            </a:pPr>
            <a:r>
              <a:rPr lang="fr-FR" sz="1100"/>
              <a:t>Structure tubulaire (13 nov)</a:t>
            </a:r>
            <a:endParaRPr sz="1100"/>
          </a:p>
          <a:p>
            <a:pPr indent="-298450" lvl="1" marL="914400" rtl="0" algn="l">
              <a:lnSpc>
                <a:spcPct val="100000"/>
              </a:lnSpc>
              <a:spcBef>
                <a:spcPts val="0"/>
              </a:spcBef>
              <a:spcAft>
                <a:spcPts val="0"/>
              </a:spcAft>
              <a:buSzPts val="1100"/>
              <a:buAutoNum type="alphaLcPeriod"/>
            </a:pPr>
            <a:r>
              <a:rPr lang="fr-FR" sz="1100"/>
              <a:t>Carrosserie (20 nov)</a:t>
            </a:r>
            <a:endParaRPr sz="1100"/>
          </a:p>
          <a:p>
            <a:pPr indent="-298450" lvl="1" marL="914400" rtl="0" algn="l">
              <a:lnSpc>
                <a:spcPct val="100000"/>
              </a:lnSpc>
              <a:spcBef>
                <a:spcPts val="0"/>
              </a:spcBef>
              <a:spcAft>
                <a:spcPts val="0"/>
              </a:spcAft>
              <a:buSzPts val="1100"/>
              <a:buAutoNum type="alphaLcPeriod"/>
            </a:pPr>
            <a:r>
              <a:rPr lang="fr-FR" sz="1100">
                <a:solidFill>
                  <a:schemeClr val="dk1"/>
                </a:solidFill>
              </a:rPr>
              <a:t>Crash box (20 nov)</a:t>
            </a:r>
            <a:endParaRPr sz="1100">
              <a:solidFill>
                <a:schemeClr val="dk1"/>
              </a:solidFill>
            </a:endParaRPr>
          </a:p>
        </p:txBody>
      </p:sp>
      <p:sp>
        <p:nvSpPr>
          <p:cNvPr id="249" name="Google Shape;249;p29"/>
          <p:cNvSpPr txBox="1"/>
          <p:nvPr>
            <p:ph idx="12" type="sldNum"/>
          </p:nvPr>
        </p:nvSpPr>
        <p:spPr>
          <a:xfrm>
            <a:off x="8172400" y="4677984"/>
            <a:ext cx="936000" cy="3279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300"/>
              <a:buNone/>
            </a:pPr>
            <a:fld id="{00000000-1234-1234-1234-123412341234}" type="slidenum">
              <a:rPr lang="fr-FR"/>
              <a:t>‹#›</a:t>
            </a:fld>
            <a:endParaRPr/>
          </a:p>
        </p:txBody>
      </p:sp>
      <p:sp>
        <p:nvSpPr>
          <p:cNvPr id="250" name="Google Shape;250;p29"/>
          <p:cNvSpPr txBox="1"/>
          <p:nvPr>
            <p:ph type="title"/>
          </p:nvPr>
        </p:nvSpPr>
        <p:spPr>
          <a:xfrm>
            <a:off x="0" y="19717"/>
            <a:ext cx="9144000" cy="661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800"/>
              <a:buNone/>
            </a:pPr>
            <a:r>
              <a:rPr lang="fr-FR"/>
              <a:t>Châssis équipé et aérodynamique</a:t>
            </a:r>
            <a:endParaRPr/>
          </a:p>
        </p:txBody>
      </p:sp>
      <p:pic>
        <p:nvPicPr>
          <p:cNvPr id="251" name="Google Shape;251;p29"/>
          <p:cNvPicPr preferRelativeResize="0"/>
          <p:nvPr/>
        </p:nvPicPr>
        <p:blipFill rotWithShape="1">
          <a:blip r:embed="rId3">
            <a:alphaModFix/>
          </a:blip>
          <a:srcRect b="0" l="12085" r="9941" t="0"/>
          <a:stretch/>
        </p:blipFill>
        <p:spPr>
          <a:xfrm>
            <a:off x="3467725" y="1018250"/>
            <a:ext cx="4343699" cy="3659725"/>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8" name="Shape 818"/>
        <p:cNvGrpSpPr/>
        <p:nvPr/>
      </p:nvGrpSpPr>
      <p:grpSpPr>
        <a:xfrm>
          <a:off x="0" y="0"/>
          <a:ext cx="0" cy="0"/>
          <a:chOff x="0" y="0"/>
          <a:chExt cx="0" cy="0"/>
        </a:xfrm>
      </p:grpSpPr>
      <p:sp>
        <p:nvSpPr>
          <p:cNvPr id="819" name="Google Shape;819;p74"/>
          <p:cNvSpPr txBox="1"/>
          <p:nvPr>
            <p:ph idx="12" type="sldNum"/>
          </p:nvPr>
        </p:nvSpPr>
        <p:spPr>
          <a:xfrm>
            <a:off x="8172400" y="4677984"/>
            <a:ext cx="936000" cy="3279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FF0000"/>
              </a:buClr>
              <a:buSzPts val="300"/>
              <a:buFont typeface="Calibri"/>
              <a:buNone/>
            </a:pPr>
            <a:fld id="{00000000-1234-1234-1234-123412341234}" type="slidenum">
              <a:rPr lang="fr-FR"/>
              <a:t>‹#›</a:t>
            </a:fld>
            <a:endParaRPr/>
          </a:p>
        </p:txBody>
      </p:sp>
      <p:sp>
        <p:nvSpPr>
          <p:cNvPr id="820" name="Google Shape;820;p74"/>
          <p:cNvSpPr txBox="1"/>
          <p:nvPr>
            <p:ph type="title"/>
          </p:nvPr>
        </p:nvSpPr>
        <p:spPr>
          <a:xfrm>
            <a:off x="0" y="19717"/>
            <a:ext cx="9144000" cy="661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800"/>
              <a:buNone/>
            </a:pPr>
            <a:r>
              <a:rPr lang="fr-FR">
                <a:solidFill>
                  <a:schemeClr val="accent1"/>
                </a:solidFill>
              </a:rPr>
              <a:t>Triangles - Autres commandes</a:t>
            </a:r>
            <a:endParaRPr/>
          </a:p>
        </p:txBody>
      </p:sp>
      <p:sp>
        <p:nvSpPr>
          <p:cNvPr id="821" name="Google Shape;821;p74"/>
          <p:cNvSpPr txBox="1"/>
          <p:nvPr/>
        </p:nvSpPr>
        <p:spPr>
          <a:xfrm>
            <a:off x="7647650" y="126975"/>
            <a:ext cx="825000" cy="447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fr-FR" sz="1800" u="none" cap="none" strike="noStrike">
                <a:solidFill>
                  <a:srgbClr val="980000"/>
                </a:solidFill>
                <a:latin typeface="Arial"/>
                <a:ea typeface="Arial"/>
                <a:cs typeface="Arial"/>
                <a:sym typeface="Arial"/>
              </a:rPr>
              <a:t>ABR </a:t>
            </a:r>
            <a:endParaRPr b="0" i="0" sz="1800" u="none" cap="none" strike="noStrike">
              <a:solidFill>
                <a:srgbClr val="980000"/>
              </a:solidFill>
              <a:latin typeface="Arial"/>
              <a:ea typeface="Arial"/>
              <a:cs typeface="Arial"/>
              <a:sym typeface="Arial"/>
            </a:endParaRPr>
          </a:p>
        </p:txBody>
      </p:sp>
      <p:pic>
        <p:nvPicPr>
          <p:cNvPr id="822" name="Google Shape;822;p74"/>
          <p:cNvPicPr preferRelativeResize="0"/>
          <p:nvPr/>
        </p:nvPicPr>
        <p:blipFill rotWithShape="1">
          <a:blip r:embed="rId3">
            <a:alphaModFix/>
          </a:blip>
          <a:srcRect b="0" l="0" r="0" t="0"/>
          <a:stretch/>
        </p:blipFill>
        <p:spPr>
          <a:xfrm>
            <a:off x="8500600" y="44968"/>
            <a:ext cx="426500" cy="611317"/>
          </a:xfrm>
          <a:prstGeom prst="rect">
            <a:avLst/>
          </a:prstGeom>
          <a:noFill/>
          <a:ln>
            <a:noFill/>
          </a:ln>
        </p:spPr>
      </p:pic>
      <p:sp>
        <p:nvSpPr>
          <p:cNvPr id="823" name="Google Shape;823;p74"/>
          <p:cNvSpPr txBox="1"/>
          <p:nvPr/>
        </p:nvSpPr>
        <p:spPr>
          <a:xfrm>
            <a:off x="0" y="837675"/>
            <a:ext cx="3365700" cy="61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fr-FR"/>
              <a:t>Produit :</a:t>
            </a:r>
            <a:r>
              <a:rPr lang="fr-FR"/>
              <a:t> Rotules GE 6 E skf</a:t>
            </a:r>
            <a:br>
              <a:rPr lang="fr-FR"/>
            </a:br>
            <a:r>
              <a:rPr b="1" lang="fr-FR"/>
              <a:t>Quantité :</a:t>
            </a:r>
            <a:r>
              <a:rPr lang="fr-FR"/>
              <a:t> 36 (dont 12 de rechange)</a:t>
            </a:r>
            <a:endParaRPr/>
          </a:p>
          <a:p>
            <a:pPr indent="0" lvl="0" marL="0" rtl="0" algn="l">
              <a:spcBef>
                <a:spcPts val="0"/>
              </a:spcBef>
              <a:spcAft>
                <a:spcPts val="0"/>
              </a:spcAft>
              <a:buNone/>
            </a:pPr>
            <a:r>
              <a:t/>
            </a:r>
            <a:endParaRPr/>
          </a:p>
        </p:txBody>
      </p:sp>
      <p:pic>
        <p:nvPicPr>
          <p:cNvPr id="824" name="Google Shape;824;p74"/>
          <p:cNvPicPr preferRelativeResize="0"/>
          <p:nvPr/>
        </p:nvPicPr>
        <p:blipFill rotWithShape="1">
          <a:blip r:embed="rId4">
            <a:alphaModFix/>
          </a:blip>
          <a:srcRect b="0" l="12551" r="3997" t="0"/>
          <a:stretch/>
        </p:blipFill>
        <p:spPr>
          <a:xfrm>
            <a:off x="160950" y="1495475"/>
            <a:ext cx="2392500" cy="3312725"/>
          </a:xfrm>
          <a:prstGeom prst="rect">
            <a:avLst/>
          </a:prstGeom>
          <a:noFill/>
          <a:ln>
            <a:noFill/>
          </a:ln>
        </p:spPr>
      </p:pic>
      <p:sp>
        <p:nvSpPr>
          <p:cNvPr id="825" name="Google Shape;825;p74"/>
          <p:cNvSpPr txBox="1"/>
          <p:nvPr/>
        </p:nvSpPr>
        <p:spPr>
          <a:xfrm>
            <a:off x="2824175" y="4394475"/>
            <a:ext cx="3160800" cy="61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fr-FR"/>
              <a:t>Produit :</a:t>
            </a:r>
            <a:r>
              <a:rPr lang="fr-FR"/>
              <a:t> Tubes carbones</a:t>
            </a:r>
            <a:br>
              <a:rPr lang="fr-FR"/>
            </a:br>
            <a:r>
              <a:rPr b="1" lang="fr-FR"/>
              <a:t>Fournisseur :</a:t>
            </a:r>
            <a:r>
              <a:rPr lang="fr-FR"/>
              <a:t> Mateduc composites</a:t>
            </a:r>
            <a:endParaRPr/>
          </a:p>
        </p:txBody>
      </p:sp>
      <p:pic>
        <p:nvPicPr>
          <p:cNvPr id="826" name="Google Shape;826;p74"/>
          <p:cNvPicPr preferRelativeResize="0"/>
          <p:nvPr/>
        </p:nvPicPr>
        <p:blipFill rotWithShape="1">
          <a:blip r:embed="rId5">
            <a:alphaModFix/>
          </a:blip>
          <a:srcRect b="0" l="0" r="0" t="19139"/>
          <a:stretch/>
        </p:blipFill>
        <p:spPr>
          <a:xfrm>
            <a:off x="3007100" y="3043650"/>
            <a:ext cx="2502250" cy="1393350"/>
          </a:xfrm>
          <a:prstGeom prst="rect">
            <a:avLst/>
          </a:prstGeom>
          <a:noFill/>
          <a:ln>
            <a:noFill/>
          </a:ln>
        </p:spPr>
      </p:pic>
      <p:sp>
        <p:nvSpPr>
          <p:cNvPr id="827" name="Google Shape;827;p74"/>
          <p:cNvSpPr txBox="1"/>
          <p:nvPr/>
        </p:nvSpPr>
        <p:spPr>
          <a:xfrm>
            <a:off x="3051075" y="837675"/>
            <a:ext cx="2794800" cy="163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fr-FR"/>
              <a:t>Produit :</a:t>
            </a:r>
            <a:r>
              <a:rPr lang="fr-FR"/>
              <a:t> Colle </a:t>
            </a:r>
            <a:r>
              <a:rPr lang="fr-FR"/>
              <a:t>époxy</a:t>
            </a:r>
            <a:r>
              <a:rPr lang="fr-FR"/>
              <a:t> DP490</a:t>
            </a:r>
            <a:br>
              <a:rPr lang="fr-FR"/>
            </a:br>
            <a:r>
              <a:rPr b="1" lang="fr-FR"/>
              <a:t>Quantité :</a:t>
            </a:r>
            <a:r>
              <a:rPr lang="fr-FR"/>
              <a:t> 2</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b="1" lang="fr-FR"/>
              <a:t>Produit :</a:t>
            </a:r>
            <a:r>
              <a:rPr lang="fr-FR"/>
              <a:t> colle Blocpresse (à confirmer)</a:t>
            </a:r>
            <a:endParaRPr/>
          </a:p>
        </p:txBody>
      </p:sp>
      <p:pic>
        <p:nvPicPr>
          <p:cNvPr id="828" name="Google Shape;828;p74"/>
          <p:cNvPicPr preferRelativeResize="0"/>
          <p:nvPr/>
        </p:nvPicPr>
        <p:blipFill>
          <a:blip r:embed="rId6">
            <a:alphaModFix/>
          </a:blip>
          <a:stretch>
            <a:fillRect/>
          </a:stretch>
        </p:blipFill>
        <p:spPr>
          <a:xfrm>
            <a:off x="6027625" y="1724717"/>
            <a:ext cx="2854225" cy="2854225"/>
          </a:xfrm>
          <a:prstGeom prst="rect">
            <a:avLst/>
          </a:prstGeom>
          <a:noFill/>
          <a:ln>
            <a:noFill/>
          </a:ln>
        </p:spPr>
      </p:pic>
      <p:sp>
        <p:nvSpPr>
          <p:cNvPr id="829" name="Google Shape;829;p74"/>
          <p:cNvSpPr txBox="1"/>
          <p:nvPr/>
        </p:nvSpPr>
        <p:spPr>
          <a:xfrm>
            <a:off x="6027625" y="965775"/>
            <a:ext cx="2942100" cy="95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fr-FR"/>
              <a:t>Produit :</a:t>
            </a:r>
            <a:r>
              <a:rPr lang="fr-FR"/>
              <a:t> Ecrou K-nuts (écrou compatible classe 12)</a:t>
            </a:r>
            <a:br>
              <a:rPr lang="fr-FR"/>
            </a:br>
            <a:r>
              <a:rPr b="1" lang="fr-FR"/>
              <a:t>Quantité :</a:t>
            </a:r>
            <a:r>
              <a:rPr lang="fr-FR"/>
              <a:t> 300 en M6</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4" name="Shape 834"/>
        <p:cNvGrpSpPr/>
        <p:nvPr/>
      </p:nvGrpSpPr>
      <p:grpSpPr>
        <a:xfrm>
          <a:off x="0" y="0"/>
          <a:ext cx="0" cy="0"/>
          <a:chOff x="0" y="0"/>
          <a:chExt cx="0" cy="0"/>
        </a:xfrm>
      </p:grpSpPr>
      <p:sp>
        <p:nvSpPr>
          <p:cNvPr id="835" name="Google Shape;835;p75"/>
          <p:cNvSpPr txBox="1"/>
          <p:nvPr>
            <p:ph idx="12" type="sldNum"/>
          </p:nvPr>
        </p:nvSpPr>
        <p:spPr>
          <a:xfrm>
            <a:off x="8172400" y="4677984"/>
            <a:ext cx="936000" cy="3279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FF0000"/>
              </a:buClr>
              <a:buSzPts val="300"/>
              <a:buFont typeface="Calibri"/>
              <a:buNone/>
            </a:pPr>
            <a:fld id="{00000000-1234-1234-1234-123412341234}" type="slidenum">
              <a:rPr lang="fr-FR"/>
              <a:t>‹#›</a:t>
            </a:fld>
            <a:endParaRPr/>
          </a:p>
        </p:txBody>
      </p:sp>
      <p:sp>
        <p:nvSpPr>
          <p:cNvPr id="836" name="Google Shape;836;p75"/>
          <p:cNvSpPr txBox="1"/>
          <p:nvPr>
            <p:ph type="title"/>
          </p:nvPr>
        </p:nvSpPr>
        <p:spPr>
          <a:xfrm>
            <a:off x="0" y="19717"/>
            <a:ext cx="9144000" cy="661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800"/>
              <a:buNone/>
            </a:pPr>
            <a:r>
              <a:rPr lang="fr-FR">
                <a:solidFill>
                  <a:schemeClr val="accent1"/>
                </a:solidFill>
              </a:rPr>
              <a:t>Triangles </a:t>
            </a:r>
            <a:endParaRPr/>
          </a:p>
        </p:txBody>
      </p:sp>
      <p:sp>
        <p:nvSpPr>
          <p:cNvPr id="837" name="Google Shape;837;p75"/>
          <p:cNvSpPr txBox="1"/>
          <p:nvPr/>
        </p:nvSpPr>
        <p:spPr>
          <a:xfrm>
            <a:off x="7647650" y="126975"/>
            <a:ext cx="825000" cy="447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fr-FR" sz="1800" u="none" cap="none" strike="noStrike">
                <a:solidFill>
                  <a:srgbClr val="980000"/>
                </a:solidFill>
                <a:latin typeface="Arial"/>
                <a:ea typeface="Arial"/>
                <a:cs typeface="Arial"/>
                <a:sym typeface="Arial"/>
              </a:rPr>
              <a:t>ABR </a:t>
            </a:r>
            <a:endParaRPr b="0" i="0" sz="1800" u="none" cap="none" strike="noStrike">
              <a:solidFill>
                <a:srgbClr val="980000"/>
              </a:solidFill>
              <a:latin typeface="Arial"/>
              <a:ea typeface="Arial"/>
              <a:cs typeface="Arial"/>
              <a:sym typeface="Arial"/>
            </a:endParaRPr>
          </a:p>
        </p:txBody>
      </p:sp>
      <p:pic>
        <p:nvPicPr>
          <p:cNvPr id="838" name="Google Shape;838;p75"/>
          <p:cNvPicPr preferRelativeResize="0"/>
          <p:nvPr/>
        </p:nvPicPr>
        <p:blipFill rotWithShape="1">
          <a:blip r:embed="rId3">
            <a:alphaModFix/>
          </a:blip>
          <a:srcRect b="0" l="0" r="0" t="0"/>
          <a:stretch/>
        </p:blipFill>
        <p:spPr>
          <a:xfrm>
            <a:off x="8500600" y="44968"/>
            <a:ext cx="426500" cy="611317"/>
          </a:xfrm>
          <a:prstGeom prst="rect">
            <a:avLst/>
          </a:prstGeom>
          <a:noFill/>
          <a:ln>
            <a:noFill/>
          </a:ln>
        </p:spPr>
      </p:pic>
      <p:sp>
        <p:nvSpPr>
          <p:cNvPr id="839" name="Google Shape;839;p75"/>
          <p:cNvSpPr txBox="1"/>
          <p:nvPr/>
        </p:nvSpPr>
        <p:spPr>
          <a:xfrm>
            <a:off x="5531275" y="845950"/>
            <a:ext cx="3576900" cy="1305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fr-FR" sz="1400" u="none" cap="none" strike="noStrike">
                <a:solidFill>
                  <a:srgbClr val="000000"/>
                </a:solidFill>
                <a:latin typeface="Arial"/>
                <a:ea typeface="Arial"/>
                <a:cs typeface="Arial"/>
                <a:sym typeface="Arial"/>
              </a:rPr>
              <a:t>Gain total :</a:t>
            </a:r>
            <a:br>
              <a:rPr b="0" i="0" lang="fr-FR" sz="1400" u="none" cap="none" strike="noStrike">
                <a:solidFill>
                  <a:srgbClr val="000000"/>
                </a:solidFill>
                <a:latin typeface="Arial"/>
                <a:ea typeface="Arial"/>
                <a:cs typeface="Arial"/>
                <a:sym typeface="Arial"/>
              </a:rPr>
            </a:br>
            <a:r>
              <a:rPr b="0" i="0" lang="fr-FR" sz="1400" u="none" cap="none" strike="noStrike">
                <a:solidFill>
                  <a:srgbClr val="000000"/>
                </a:solidFill>
                <a:latin typeface="Arial"/>
                <a:ea typeface="Arial"/>
                <a:cs typeface="Arial"/>
                <a:sym typeface="Arial"/>
              </a:rPr>
              <a:t>_ 1,</a:t>
            </a:r>
            <a:r>
              <a:rPr lang="fr-FR"/>
              <a:t>7</a:t>
            </a:r>
            <a:r>
              <a:rPr b="0" i="0" lang="fr-FR" sz="1400" u="none" cap="none" strike="noStrike">
                <a:solidFill>
                  <a:srgbClr val="000000"/>
                </a:solidFill>
                <a:latin typeface="Arial"/>
                <a:ea typeface="Arial"/>
                <a:cs typeface="Arial"/>
                <a:sym typeface="Arial"/>
              </a:rPr>
              <a:t> Kg</a:t>
            </a:r>
            <a:br>
              <a:rPr b="0" i="0" lang="fr-FR" sz="1400" u="none" cap="none" strike="noStrike">
                <a:solidFill>
                  <a:srgbClr val="000000"/>
                </a:solidFill>
                <a:latin typeface="Arial"/>
                <a:ea typeface="Arial"/>
                <a:cs typeface="Arial"/>
                <a:sym typeface="Arial"/>
              </a:rPr>
            </a:br>
            <a:br>
              <a:rPr b="0" i="0" lang="fr-FR" sz="1400" u="none" cap="none" strike="noStrike">
                <a:solidFill>
                  <a:srgbClr val="000000"/>
                </a:solidFill>
                <a:latin typeface="Arial"/>
                <a:ea typeface="Arial"/>
                <a:cs typeface="Arial"/>
                <a:sym typeface="Arial"/>
              </a:rPr>
            </a:br>
            <a:r>
              <a:rPr b="0" i="0" lang="fr-FR" sz="1400" u="none" cap="none" strike="noStrike">
                <a:solidFill>
                  <a:srgbClr val="000000"/>
                </a:solidFill>
                <a:latin typeface="Arial"/>
                <a:ea typeface="Arial"/>
                <a:cs typeface="Arial"/>
                <a:sym typeface="Arial"/>
              </a:rPr>
              <a:t>Autres gains :</a:t>
            </a:r>
            <a:br>
              <a:rPr b="0" i="0" lang="fr-FR" sz="1400" u="none" cap="none" strike="noStrike">
                <a:solidFill>
                  <a:srgbClr val="000000"/>
                </a:solidFill>
                <a:latin typeface="Arial"/>
                <a:ea typeface="Arial"/>
                <a:cs typeface="Arial"/>
                <a:sym typeface="Arial"/>
              </a:rPr>
            </a:br>
            <a:r>
              <a:rPr b="0" i="0" lang="fr-FR" sz="1400" u="none" cap="none" strike="noStrike">
                <a:solidFill>
                  <a:srgbClr val="000000"/>
                </a:solidFill>
                <a:latin typeface="Arial"/>
                <a:ea typeface="Arial"/>
                <a:cs typeface="Arial"/>
                <a:sym typeface="Arial"/>
              </a:rPr>
              <a:t>_ Chapes de liaison au sol (500 g gagné)</a:t>
            </a:r>
            <a:endParaRPr b="0" i="0" sz="1400" u="none" cap="none" strike="noStrike">
              <a:solidFill>
                <a:srgbClr val="000000"/>
              </a:solidFill>
              <a:latin typeface="Arial"/>
              <a:ea typeface="Arial"/>
              <a:cs typeface="Arial"/>
              <a:sym typeface="Arial"/>
            </a:endParaRPr>
          </a:p>
        </p:txBody>
      </p:sp>
      <p:pic>
        <p:nvPicPr>
          <p:cNvPr id="840" name="Google Shape;840;p75"/>
          <p:cNvPicPr preferRelativeResize="0"/>
          <p:nvPr/>
        </p:nvPicPr>
        <p:blipFill>
          <a:blip r:embed="rId4">
            <a:alphaModFix/>
          </a:blip>
          <a:stretch>
            <a:fillRect/>
          </a:stretch>
        </p:blipFill>
        <p:spPr>
          <a:xfrm>
            <a:off x="342625" y="733025"/>
            <a:ext cx="4391151" cy="437390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5" name="Shape 845"/>
        <p:cNvGrpSpPr/>
        <p:nvPr/>
      </p:nvGrpSpPr>
      <p:grpSpPr>
        <a:xfrm>
          <a:off x="0" y="0"/>
          <a:ext cx="0" cy="0"/>
          <a:chOff x="0" y="0"/>
          <a:chExt cx="0" cy="0"/>
        </a:xfrm>
      </p:grpSpPr>
      <p:sp>
        <p:nvSpPr>
          <p:cNvPr id="846" name="Google Shape;846;p76"/>
          <p:cNvSpPr txBox="1"/>
          <p:nvPr>
            <p:ph idx="12" type="sldNum"/>
          </p:nvPr>
        </p:nvSpPr>
        <p:spPr>
          <a:xfrm>
            <a:off x="8172400" y="4677984"/>
            <a:ext cx="936000" cy="3279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FF0000"/>
              </a:buClr>
              <a:buSzPts val="300"/>
              <a:buFont typeface="Calibri"/>
              <a:buNone/>
            </a:pPr>
            <a:fld id="{00000000-1234-1234-1234-123412341234}" type="slidenum">
              <a:rPr lang="fr-FR"/>
              <a:t>‹#›</a:t>
            </a:fld>
            <a:endParaRPr/>
          </a:p>
        </p:txBody>
      </p:sp>
      <p:sp>
        <p:nvSpPr>
          <p:cNvPr id="847" name="Google Shape;847;p76"/>
          <p:cNvSpPr txBox="1"/>
          <p:nvPr>
            <p:ph idx="1" type="body"/>
          </p:nvPr>
        </p:nvSpPr>
        <p:spPr>
          <a:xfrm>
            <a:off x="-475129" y="729868"/>
            <a:ext cx="4983838" cy="913325"/>
          </a:xfrm>
          <a:prstGeom prst="rect">
            <a:avLst/>
          </a:prstGeom>
          <a:noFill/>
          <a:ln>
            <a:noFill/>
          </a:ln>
        </p:spPr>
        <p:txBody>
          <a:bodyPr anchorCtr="0" anchor="t" bIns="91425" lIns="91425" spcFirstLastPara="1" rIns="91425" wrap="square" tIns="91425">
            <a:noAutofit/>
          </a:bodyPr>
          <a:lstStyle/>
          <a:p>
            <a:pPr indent="-342900" lvl="0" marL="914400" rtl="0" algn="l">
              <a:lnSpc>
                <a:spcPct val="100000"/>
              </a:lnSpc>
              <a:spcBef>
                <a:spcPts val="0"/>
              </a:spcBef>
              <a:spcAft>
                <a:spcPts val="0"/>
              </a:spcAft>
              <a:buClr>
                <a:srgbClr val="595959"/>
              </a:buClr>
              <a:buSzPts val="1800"/>
              <a:buAutoNum type="alphaLcPeriod"/>
            </a:pPr>
            <a:r>
              <a:rPr b="0" lang="fr-FR" sz="1800">
                <a:solidFill>
                  <a:srgbClr val="595959"/>
                </a:solidFill>
              </a:rPr>
              <a:t>Ergonomie</a:t>
            </a:r>
            <a:endParaRPr b="0" sz="1800">
              <a:solidFill>
                <a:srgbClr val="595959"/>
              </a:solidFill>
            </a:endParaRPr>
          </a:p>
          <a:p>
            <a:pPr indent="-342900" lvl="0" marL="914400" rtl="0" algn="l">
              <a:lnSpc>
                <a:spcPct val="100000"/>
              </a:lnSpc>
              <a:spcBef>
                <a:spcPts val="0"/>
              </a:spcBef>
              <a:spcAft>
                <a:spcPts val="0"/>
              </a:spcAft>
              <a:buClr>
                <a:srgbClr val="595959"/>
              </a:buClr>
              <a:buSzPts val="1800"/>
              <a:buAutoNum type="alphaLcPeriod"/>
            </a:pPr>
            <a:r>
              <a:rPr b="0" lang="fr-FR" sz="1800">
                <a:solidFill>
                  <a:srgbClr val="595959"/>
                </a:solidFill>
              </a:rPr>
              <a:t>Structure tubulaire du châssis équipé</a:t>
            </a:r>
            <a:endParaRPr b="0" sz="1800">
              <a:solidFill>
                <a:srgbClr val="595959"/>
              </a:solidFill>
            </a:endParaRPr>
          </a:p>
          <a:p>
            <a:pPr indent="-342900" lvl="0" marL="914400" rtl="0" algn="l">
              <a:lnSpc>
                <a:spcPct val="100000"/>
              </a:lnSpc>
              <a:spcBef>
                <a:spcPts val="0"/>
              </a:spcBef>
              <a:spcAft>
                <a:spcPts val="0"/>
              </a:spcAft>
              <a:buClr>
                <a:srgbClr val="595959"/>
              </a:buClr>
              <a:buSzPts val="1800"/>
              <a:buAutoNum type="alphaLcPeriod"/>
            </a:pPr>
            <a:r>
              <a:rPr b="0" lang="fr-FR" sz="1800">
                <a:solidFill>
                  <a:srgbClr val="595959"/>
                </a:solidFill>
              </a:rPr>
              <a:t>Carrosserie</a:t>
            </a:r>
            <a:endParaRPr b="0" sz="1800">
              <a:solidFill>
                <a:srgbClr val="595959"/>
              </a:solidFill>
            </a:endParaRPr>
          </a:p>
          <a:p>
            <a:pPr indent="0" lvl="0" marL="914400" rtl="0" algn="l">
              <a:lnSpc>
                <a:spcPct val="100000"/>
              </a:lnSpc>
              <a:spcBef>
                <a:spcPts val="0"/>
              </a:spcBef>
              <a:spcAft>
                <a:spcPts val="0"/>
              </a:spcAft>
              <a:buSzPts val="2800"/>
              <a:buNone/>
            </a:pPr>
            <a:r>
              <a:t/>
            </a:r>
            <a:endParaRPr b="0" sz="1800">
              <a:solidFill>
                <a:srgbClr val="595959"/>
              </a:solidFill>
            </a:endParaRPr>
          </a:p>
          <a:p>
            <a:pPr indent="0" lvl="0" marL="0" rtl="0" algn="l">
              <a:lnSpc>
                <a:spcPct val="100000"/>
              </a:lnSpc>
              <a:spcBef>
                <a:spcPts val="0"/>
              </a:spcBef>
              <a:spcAft>
                <a:spcPts val="0"/>
              </a:spcAft>
              <a:buSzPts val="2800"/>
              <a:buNone/>
            </a:pPr>
            <a:r>
              <a:t/>
            </a:r>
            <a:endParaRPr b="0" sz="2400"/>
          </a:p>
        </p:txBody>
      </p:sp>
      <p:sp>
        <p:nvSpPr>
          <p:cNvPr id="848" name="Google Shape;848;p76"/>
          <p:cNvSpPr txBox="1"/>
          <p:nvPr>
            <p:ph type="title"/>
          </p:nvPr>
        </p:nvSpPr>
        <p:spPr>
          <a:xfrm>
            <a:off x="0" y="19717"/>
            <a:ext cx="9144000" cy="661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B10404"/>
              </a:buClr>
              <a:buSzPts val="2800"/>
              <a:buFont typeface="Corbel"/>
              <a:buNone/>
            </a:pPr>
            <a:r>
              <a:rPr lang="fr-FR"/>
              <a:t>S3 - Châssis équipé</a:t>
            </a:r>
            <a:endParaRPr/>
          </a:p>
        </p:txBody>
      </p:sp>
      <p:sp>
        <p:nvSpPr>
          <p:cNvPr id="849" name="Google Shape;849;p76"/>
          <p:cNvSpPr txBox="1"/>
          <p:nvPr/>
        </p:nvSpPr>
        <p:spPr>
          <a:xfrm>
            <a:off x="5511637" y="118606"/>
            <a:ext cx="701400" cy="447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fr-FR" sz="1800" u="none" cap="none" strike="noStrike">
                <a:solidFill>
                  <a:srgbClr val="980000"/>
                </a:solidFill>
                <a:latin typeface="Arial"/>
                <a:ea typeface="Arial"/>
                <a:cs typeface="Arial"/>
                <a:sym typeface="Arial"/>
              </a:rPr>
              <a:t>YRI</a:t>
            </a:r>
            <a:endParaRPr b="0" i="0" sz="1800" u="none" cap="none" strike="noStrike">
              <a:solidFill>
                <a:srgbClr val="980000"/>
              </a:solidFill>
              <a:latin typeface="Arial"/>
              <a:ea typeface="Arial"/>
              <a:cs typeface="Arial"/>
              <a:sym typeface="Arial"/>
            </a:endParaRPr>
          </a:p>
        </p:txBody>
      </p:sp>
      <p:pic>
        <p:nvPicPr>
          <p:cNvPr id="850" name="Google Shape;850;p76"/>
          <p:cNvPicPr preferRelativeResize="0"/>
          <p:nvPr/>
        </p:nvPicPr>
        <p:blipFill rotWithShape="1">
          <a:blip r:embed="rId3">
            <a:alphaModFix/>
          </a:blip>
          <a:srcRect b="0" l="0" r="0" t="0"/>
          <a:stretch/>
        </p:blipFill>
        <p:spPr>
          <a:xfrm>
            <a:off x="6223886" y="29101"/>
            <a:ext cx="385057" cy="643046"/>
          </a:xfrm>
          <a:prstGeom prst="rect">
            <a:avLst/>
          </a:prstGeom>
          <a:noFill/>
          <a:ln>
            <a:noFill/>
          </a:ln>
        </p:spPr>
      </p:pic>
      <p:sp>
        <p:nvSpPr>
          <p:cNvPr id="851" name="Google Shape;851;p76"/>
          <p:cNvSpPr txBox="1"/>
          <p:nvPr/>
        </p:nvSpPr>
        <p:spPr>
          <a:xfrm>
            <a:off x="6757128" y="120068"/>
            <a:ext cx="701400" cy="447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fr-FR" sz="1800" u="none" cap="none" strike="noStrike">
                <a:solidFill>
                  <a:srgbClr val="980000"/>
                </a:solidFill>
                <a:latin typeface="Arial"/>
                <a:ea typeface="Arial"/>
                <a:cs typeface="Arial"/>
                <a:sym typeface="Arial"/>
              </a:rPr>
              <a:t>RCS</a:t>
            </a:r>
            <a:endParaRPr b="0" i="0" sz="1800" u="none" cap="none" strike="noStrike">
              <a:solidFill>
                <a:srgbClr val="980000"/>
              </a:solidFill>
              <a:latin typeface="Arial"/>
              <a:ea typeface="Arial"/>
              <a:cs typeface="Arial"/>
              <a:sym typeface="Arial"/>
            </a:endParaRPr>
          </a:p>
        </p:txBody>
      </p:sp>
      <p:pic>
        <p:nvPicPr>
          <p:cNvPr id="852" name="Google Shape;852;p76"/>
          <p:cNvPicPr preferRelativeResize="0"/>
          <p:nvPr/>
        </p:nvPicPr>
        <p:blipFill rotWithShape="1">
          <a:blip r:embed="rId4">
            <a:alphaModFix/>
          </a:blip>
          <a:srcRect b="0" l="0" r="0" t="0"/>
          <a:stretch/>
        </p:blipFill>
        <p:spPr>
          <a:xfrm>
            <a:off x="7458530" y="50395"/>
            <a:ext cx="458316" cy="586650"/>
          </a:xfrm>
          <a:prstGeom prst="rect">
            <a:avLst/>
          </a:prstGeom>
          <a:noFill/>
          <a:ln>
            <a:noFill/>
          </a:ln>
        </p:spPr>
      </p:pic>
      <p:sp>
        <p:nvSpPr>
          <p:cNvPr id="853" name="Google Shape;853;p76"/>
          <p:cNvSpPr txBox="1"/>
          <p:nvPr/>
        </p:nvSpPr>
        <p:spPr>
          <a:xfrm>
            <a:off x="7970779" y="106368"/>
            <a:ext cx="701400" cy="447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fr-FR" sz="1800" u="none" cap="none" strike="noStrike">
                <a:solidFill>
                  <a:srgbClr val="980000"/>
                </a:solidFill>
                <a:latin typeface="Arial"/>
                <a:ea typeface="Arial"/>
                <a:cs typeface="Arial"/>
                <a:sym typeface="Arial"/>
              </a:rPr>
              <a:t>JKL</a:t>
            </a:r>
            <a:endParaRPr b="0" i="0" sz="1800" u="none" cap="none" strike="noStrike">
              <a:solidFill>
                <a:srgbClr val="980000"/>
              </a:solidFill>
              <a:latin typeface="Arial"/>
              <a:ea typeface="Arial"/>
              <a:cs typeface="Arial"/>
              <a:sym typeface="Arial"/>
            </a:endParaRPr>
          </a:p>
        </p:txBody>
      </p:sp>
      <p:pic>
        <p:nvPicPr>
          <p:cNvPr id="854" name="Google Shape;854;p76"/>
          <p:cNvPicPr preferRelativeResize="0"/>
          <p:nvPr/>
        </p:nvPicPr>
        <p:blipFill rotWithShape="1">
          <a:blip r:embed="rId5">
            <a:alphaModFix/>
          </a:blip>
          <a:srcRect b="0" l="0" r="0" t="0"/>
          <a:stretch/>
        </p:blipFill>
        <p:spPr>
          <a:xfrm>
            <a:off x="8604605" y="50395"/>
            <a:ext cx="503800" cy="566275"/>
          </a:xfrm>
          <a:prstGeom prst="rect">
            <a:avLst/>
          </a:prstGeom>
          <a:noFill/>
          <a:ln>
            <a:noFill/>
          </a:ln>
        </p:spPr>
      </p:pic>
      <p:pic>
        <p:nvPicPr>
          <p:cNvPr id="855" name="Google Shape;855;p76"/>
          <p:cNvPicPr preferRelativeResize="0"/>
          <p:nvPr/>
        </p:nvPicPr>
        <p:blipFill rotWithShape="1">
          <a:blip r:embed="rId6">
            <a:alphaModFix/>
          </a:blip>
          <a:srcRect b="0" l="0" r="0" t="8240"/>
          <a:stretch/>
        </p:blipFill>
        <p:spPr>
          <a:xfrm>
            <a:off x="2501302" y="1473077"/>
            <a:ext cx="5671099" cy="320490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0" name="Shape 860"/>
        <p:cNvGrpSpPr/>
        <p:nvPr/>
      </p:nvGrpSpPr>
      <p:grpSpPr>
        <a:xfrm>
          <a:off x="0" y="0"/>
          <a:ext cx="0" cy="0"/>
          <a:chOff x="0" y="0"/>
          <a:chExt cx="0" cy="0"/>
        </a:xfrm>
      </p:grpSpPr>
      <p:sp>
        <p:nvSpPr>
          <p:cNvPr id="861" name="Google Shape;861;p77"/>
          <p:cNvSpPr txBox="1"/>
          <p:nvPr>
            <p:ph idx="12" type="sldNum"/>
          </p:nvPr>
        </p:nvSpPr>
        <p:spPr>
          <a:xfrm>
            <a:off x="8172400" y="4677984"/>
            <a:ext cx="936000" cy="3279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FF0000"/>
              </a:buClr>
              <a:buSzPts val="300"/>
              <a:buFont typeface="Calibri"/>
              <a:buNone/>
            </a:pPr>
            <a:fld id="{00000000-1234-1234-1234-123412341234}" type="slidenum">
              <a:rPr lang="fr-FR"/>
              <a:t>‹#›</a:t>
            </a:fld>
            <a:endParaRPr/>
          </a:p>
        </p:txBody>
      </p:sp>
      <p:sp>
        <p:nvSpPr>
          <p:cNvPr id="862" name="Google Shape;862;p77"/>
          <p:cNvSpPr txBox="1"/>
          <p:nvPr>
            <p:ph type="title"/>
          </p:nvPr>
        </p:nvSpPr>
        <p:spPr>
          <a:xfrm>
            <a:off x="0" y="19717"/>
            <a:ext cx="9144000" cy="661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800"/>
              <a:buNone/>
            </a:pPr>
            <a:r>
              <a:rPr lang="fr-FR"/>
              <a:t>Ergonomie</a:t>
            </a:r>
            <a:endParaRPr/>
          </a:p>
        </p:txBody>
      </p:sp>
      <p:sp>
        <p:nvSpPr>
          <p:cNvPr id="863" name="Google Shape;863;p77"/>
          <p:cNvSpPr txBox="1"/>
          <p:nvPr>
            <p:ph idx="1" type="body"/>
          </p:nvPr>
        </p:nvSpPr>
        <p:spPr>
          <a:xfrm>
            <a:off x="251550" y="643950"/>
            <a:ext cx="8640900" cy="3493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560"/>
              </a:spcBef>
              <a:spcAft>
                <a:spcPts val="0"/>
              </a:spcAft>
              <a:buSzPts val="2800"/>
              <a:buNone/>
            </a:pPr>
            <a:r>
              <a:rPr lang="fr-FR" sz="2400">
                <a:solidFill>
                  <a:srgbClr val="7030A0"/>
                </a:solidFill>
              </a:rPr>
              <a:t>Fonction Principale : </a:t>
            </a:r>
            <a:r>
              <a:rPr b="0" lang="fr-FR" sz="2400"/>
              <a:t>Supporter et protéger le pilote - Cockpit</a:t>
            </a:r>
            <a:endParaRPr sz="2400">
              <a:solidFill>
                <a:schemeClr val="accent5"/>
              </a:solidFill>
            </a:endParaRPr>
          </a:p>
          <a:p>
            <a:pPr indent="0" lvl="0" marL="0" rtl="0" algn="l">
              <a:lnSpc>
                <a:spcPct val="100000"/>
              </a:lnSpc>
              <a:spcBef>
                <a:spcPts val="560"/>
              </a:spcBef>
              <a:spcAft>
                <a:spcPts val="0"/>
              </a:spcAft>
              <a:buSzPts val="2800"/>
              <a:buNone/>
            </a:pPr>
            <a:r>
              <a:rPr lang="fr-FR" sz="2400">
                <a:solidFill>
                  <a:schemeClr val="accent5"/>
                </a:solidFill>
              </a:rPr>
              <a:t>Objectif :</a:t>
            </a:r>
            <a:r>
              <a:rPr lang="fr-FR" sz="2400">
                <a:solidFill>
                  <a:schemeClr val="accent4"/>
                </a:solidFill>
              </a:rPr>
              <a:t> </a:t>
            </a:r>
            <a:r>
              <a:rPr b="0" lang="fr-FR" sz="2400">
                <a:solidFill>
                  <a:srgbClr val="000000"/>
                </a:solidFill>
              </a:rPr>
              <a:t>Diminution des marges importantes présentes sur le véhicule Vulcanix et prise en compte des retours pilotes.</a:t>
            </a:r>
            <a:endParaRPr/>
          </a:p>
          <a:p>
            <a:pPr indent="0" lvl="0" marL="0" rtl="0" algn="l">
              <a:lnSpc>
                <a:spcPct val="100000"/>
              </a:lnSpc>
              <a:spcBef>
                <a:spcPts val="560"/>
              </a:spcBef>
              <a:spcAft>
                <a:spcPts val="0"/>
              </a:spcAft>
              <a:buSzPts val="2800"/>
              <a:buNone/>
            </a:pPr>
            <a:r>
              <a:t/>
            </a:r>
            <a:endParaRPr b="0" sz="1800"/>
          </a:p>
          <a:p>
            <a:pPr indent="0" lvl="0" marL="0" rtl="0" algn="l">
              <a:lnSpc>
                <a:spcPct val="100000"/>
              </a:lnSpc>
              <a:spcBef>
                <a:spcPts val="560"/>
              </a:spcBef>
              <a:spcAft>
                <a:spcPts val="0"/>
              </a:spcAft>
              <a:buSzPts val="2800"/>
              <a:buNone/>
            </a:pPr>
            <a:r>
              <a:rPr lang="fr-FR" sz="2400">
                <a:solidFill>
                  <a:schemeClr val="accent4"/>
                </a:solidFill>
              </a:rPr>
              <a:t>Faire : </a:t>
            </a:r>
            <a:endParaRPr sz="2400">
              <a:solidFill>
                <a:schemeClr val="accent4"/>
              </a:solidFill>
            </a:endParaRPr>
          </a:p>
          <a:p>
            <a:pPr indent="0" lvl="0" marL="0" rtl="0" algn="l">
              <a:lnSpc>
                <a:spcPct val="100000"/>
              </a:lnSpc>
              <a:spcBef>
                <a:spcPts val="560"/>
              </a:spcBef>
              <a:spcAft>
                <a:spcPts val="0"/>
              </a:spcAft>
              <a:buSzPts val="2800"/>
              <a:buNone/>
            </a:pPr>
            <a:r>
              <a:rPr b="0" lang="fr-FR" sz="2400">
                <a:solidFill>
                  <a:schemeClr val="dk1"/>
                </a:solidFill>
              </a:rPr>
              <a:t>Correction apporté sur la maquette CATIA de Optimus conformément aux objectifs</a:t>
            </a:r>
            <a:endParaRPr b="0" sz="2400">
              <a:solidFill>
                <a:srgbClr val="000000"/>
              </a:solidFill>
            </a:endParaRPr>
          </a:p>
          <a:p>
            <a:pPr indent="0" lvl="0" marL="0" rtl="0" algn="l">
              <a:lnSpc>
                <a:spcPct val="100000"/>
              </a:lnSpc>
              <a:spcBef>
                <a:spcPts val="560"/>
              </a:spcBef>
              <a:spcAft>
                <a:spcPts val="0"/>
              </a:spcAft>
              <a:buSzPts val="2800"/>
              <a:buNone/>
            </a:pPr>
            <a:r>
              <a:rPr lang="fr-FR" sz="2400">
                <a:solidFill>
                  <a:srgbClr val="FF0000"/>
                </a:solidFill>
              </a:rPr>
              <a:t>Reste à faire : </a:t>
            </a:r>
            <a:endParaRPr sz="2400">
              <a:solidFill>
                <a:srgbClr val="FF0000"/>
              </a:solidFill>
            </a:endParaRPr>
          </a:p>
          <a:p>
            <a:pPr indent="-228600" lvl="0" marL="457200" rtl="0" algn="l">
              <a:lnSpc>
                <a:spcPct val="100000"/>
              </a:lnSpc>
              <a:spcBef>
                <a:spcPts val="0"/>
              </a:spcBef>
              <a:spcAft>
                <a:spcPts val="0"/>
              </a:spcAft>
              <a:buSzPts val="1800"/>
              <a:buNone/>
            </a:pPr>
            <a:r>
              <a:t/>
            </a:r>
            <a:endParaRPr b="0" sz="1800"/>
          </a:p>
          <a:p>
            <a:pPr indent="0" lvl="0" marL="0" rtl="0" algn="l">
              <a:lnSpc>
                <a:spcPct val="100000"/>
              </a:lnSpc>
              <a:spcBef>
                <a:spcPts val="0"/>
              </a:spcBef>
              <a:spcAft>
                <a:spcPts val="0"/>
              </a:spcAft>
              <a:buSzPts val="2800"/>
              <a:buNone/>
            </a:pPr>
            <a:r>
              <a:t/>
            </a:r>
            <a:endParaRPr b="0" sz="1800"/>
          </a:p>
          <a:p>
            <a:pPr indent="0" lvl="0" marL="0" rtl="0" algn="l">
              <a:lnSpc>
                <a:spcPct val="100000"/>
              </a:lnSpc>
              <a:spcBef>
                <a:spcPts val="560"/>
              </a:spcBef>
              <a:spcAft>
                <a:spcPts val="0"/>
              </a:spcAft>
              <a:buSzPts val="2800"/>
              <a:buNone/>
            </a:pPr>
            <a:r>
              <a:t/>
            </a:r>
            <a:endParaRPr sz="1800"/>
          </a:p>
        </p:txBody>
      </p:sp>
      <p:sp>
        <p:nvSpPr>
          <p:cNvPr id="864" name="Google Shape;864;p77"/>
          <p:cNvSpPr txBox="1"/>
          <p:nvPr/>
        </p:nvSpPr>
        <p:spPr>
          <a:xfrm>
            <a:off x="8178175" y="129025"/>
            <a:ext cx="701400" cy="447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fr-FR" sz="1800" u="none" cap="none" strike="noStrike">
                <a:solidFill>
                  <a:srgbClr val="980000"/>
                </a:solidFill>
                <a:latin typeface="Arial"/>
                <a:ea typeface="Arial"/>
                <a:cs typeface="Arial"/>
                <a:sym typeface="Arial"/>
              </a:rPr>
              <a:t>YRI</a:t>
            </a:r>
            <a:endParaRPr b="0" i="0" sz="1800" u="none" cap="none" strike="noStrike">
              <a:solidFill>
                <a:srgbClr val="980000"/>
              </a:solidFill>
              <a:latin typeface="Arial"/>
              <a:ea typeface="Arial"/>
              <a:cs typeface="Arial"/>
              <a:sym typeface="Arial"/>
            </a:endParaRPr>
          </a:p>
        </p:txBody>
      </p:sp>
      <p:pic>
        <p:nvPicPr>
          <p:cNvPr id="865" name="Google Shape;865;p77"/>
          <p:cNvPicPr preferRelativeResize="0"/>
          <p:nvPr/>
        </p:nvPicPr>
        <p:blipFill rotWithShape="1">
          <a:blip r:embed="rId3">
            <a:alphaModFix/>
          </a:blip>
          <a:srcRect b="0" l="0" r="0" t="0"/>
          <a:stretch/>
        </p:blipFill>
        <p:spPr>
          <a:xfrm>
            <a:off x="8762775" y="66853"/>
            <a:ext cx="339850" cy="56755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0" name="Shape 870"/>
        <p:cNvGrpSpPr/>
        <p:nvPr/>
      </p:nvGrpSpPr>
      <p:grpSpPr>
        <a:xfrm>
          <a:off x="0" y="0"/>
          <a:ext cx="0" cy="0"/>
          <a:chOff x="0" y="0"/>
          <a:chExt cx="0" cy="0"/>
        </a:xfrm>
      </p:grpSpPr>
      <p:sp>
        <p:nvSpPr>
          <p:cNvPr id="871" name="Google Shape;871;p78"/>
          <p:cNvSpPr txBox="1"/>
          <p:nvPr>
            <p:ph idx="12" type="sldNum"/>
          </p:nvPr>
        </p:nvSpPr>
        <p:spPr>
          <a:xfrm>
            <a:off x="8172400" y="4677984"/>
            <a:ext cx="936000" cy="3279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FF0000"/>
              </a:buClr>
              <a:buSzPts val="300"/>
              <a:buFont typeface="Calibri"/>
              <a:buNone/>
            </a:pPr>
            <a:fld id="{00000000-1234-1234-1234-123412341234}" type="slidenum">
              <a:rPr lang="fr-FR"/>
              <a:t>‹#›</a:t>
            </a:fld>
            <a:endParaRPr/>
          </a:p>
        </p:txBody>
      </p:sp>
      <p:sp>
        <p:nvSpPr>
          <p:cNvPr id="872" name="Google Shape;872;p78"/>
          <p:cNvSpPr txBox="1"/>
          <p:nvPr>
            <p:ph type="title"/>
          </p:nvPr>
        </p:nvSpPr>
        <p:spPr>
          <a:xfrm>
            <a:off x="0" y="19717"/>
            <a:ext cx="9144000" cy="661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800"/>
              <a:buNone/>
            </a:pPr>
            <a:r>
              <a:rPr lang="fr-FR"/>
              <a:t>Ergonomie</a:t>
            </a:r>
            <a:endParaRPr/>
          </a:p>
        </p:txBody>
      </p:sp>
      <p:sp>
        <p:nvSpPr>
          <p:cNvPr id="873" name="Google Shape;873;p78"/>
          <p:cNvSpPr txBox="1"/>
          <p:nvPr/>
        </p:nvSpPr>
        <p:spPr>
          <a:xfrm>
            <a:off x="8178175" y="129025"/>
            <a:ext cx="701400" cy="447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fr-FR" sz="1800" u="none" cap="none" strike="noStrike">
                <a:solidFill>
                  <a:srgbClr val="980000"/>
                </a:solidFill>
                <a:latin typeface="Arial"/>
                <a:ea typeface="Arial"/>
                <a:cs typeface="Arial"/>
                <a:sym typeface="Arial"/>
              </a:rPr>
              <a:t>YRI</a:t>
            </a:r>
            <a:endParaRPr b="0" i="0" sz="1800" u="none" cap="none" strike="noStrike">
              <a:solidFill>
                <a:srgbClr val="980000"/>
              </a:solidFill>
              <a:latin typeface="Arial"/>
              <a:ea typeface="Arial"/>
              <a:cs typeface="Arial"/>
              <a:sym typeface="Arial"/>
            </a:endParaRPr>
          </a:p>
        </p:txBody>
      </p:sp>
      <p:pic>
        <p:nvPicPr>
          <p:cNvPr id="874" name="Google Shape;874;p78"/>
          <p:cNvPicPr preferRelativeResize="0"/>
          <p:nvPr/>
        </p:nvPicPr>
        <p:blipFill rotWithShape="1">
          <a:blip r:embed="rId3">
            <a:alphaModFix/>
          </a:blip>
          <a:srcRect b="0" l="0" r="0" t="0"/>
          <a:stretch/>
        </p:blipFill>
        <p:spPr>
          <a:xfrm>
            <a:off x="8762775" y="66853"/>
            <a:ext cx="339850" cy="567550"/>
          </a:xfrm>
          <a:prstGeom prst="rect">
            <a:avLst/>
          </a:prstGeom>
          <a:noFill/>
          <a:ln>
            <a:noFill/>
          </a:ln>
        </p:spPr>
      </p:pic>
      <p:pic>
        <p:nvPicPr>
          <p:cNvPr id="875" name="Google Shape;875;p78"/>
          <p:cNvPicPr preferRelativeResize="0"/>
          <p:nvPr/>
        </p:nvPicPr>
        <p:blipFill>
          <a:blip r:embed="rId4">
            <a:alphaModFix/>
          </a:blip>
          <a:stretch>
            <a:fillRect/>
          </a:stretch>
        </p:blipFill>
        <p:spPr>
          <a:xfrm>
            <a:off x="152400" y="833922"/>
            <a:ext cx="5155519" cy="2822874"/>
          </a:xfrm>
          <a:prstGeom prst="rect">
            <a:avLst/>
          </a:prstGeom>
          <a:noFill/>
          <a:ln>
            <a:noFill/>
          </a:ln>
        </p:spPr>
      </p:pic>
      <p:sp>
        <p:nvSpPr>
          <p:cNvPr id="876" name="Google Shape;876;p78"/>
          <p:cNvSpPr/>
          <p:nvPr/>
        </p:nvSpPr>
        <p:spPr>
          <a:xfrm>
            <a:off x="1917225" y="2749625"/>
            <a:ext cx="339900" cy="5676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78"/>
          <p:cNvSpPr/>
          <p:nvPr/>
        </p:nvSpPr>
        <p:spPr>
          <a:xfrm>
            <a:off x="4803375" y="2502350"/>
            <a:ext cx="556500" cy="8148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78"/>
          <p:cNvSpPr/>
          <p:nvPr/>
        </p:nvSpPr>
        <p:spPr>
          <a:xfrm flipH="1">
            <a:off x="3205775" y="1883900"/>
            <a:ext cx="556500" cy="267900"/>
          </a:xfrm>
          <a:prstGeom prst="rightArrow">
            <a:avLst>
              <a:gd fmla="val 50000" name="adj1"/>
              <a:gd fmla="val 50000" name="adj2"/>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79" name="Google Shape;879;p78"/>
          <p:cNvPicPr preferRelativeResize="0"/>
          <p:nvPr/>
        </p:nvPicPr>
        <p:blipFill>
          <a:blip r:embed="rId5">
            <a:alphaModFix/>
          </a:blip>
          <a:stretch>
            <a:fillRect/>
          </a:stretch>
        </p:blipFill>
        <p:spPr>
          <a:xfrm>
            <a:off x="5307925" y="833925"/>
            <a:ext cx="3836075" cy="3101175"/>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4" name="Shape 884"/>
        <p:cNvGrpSpPr/>
        <p:nvPr/>
      </p:nvGrpSpPr>
      <p:grpSpPr>
        <a:xfrm>
          <a:off x="0" y="0"/>
          <a:ext cx="0" cy="0"/>
          <a:chOff x="0" y="0"/>
          <a:chExt cx="0" cy="0"/>
        </a:xfrm>
      </p:grpSpPr>
      <p:sp>
        <p:nvSpPr>
          <p:cNvPr id="885" name="Google Shape;885;p79"/>
          <p:cNvSpPr txBox="1"/>
          <p:nvPr>
            <p:ph idx="12" type="sldNum"/>
          </p:nvPr>
        </p:nvSpPr>
        <p:spPr>
          <a:xfrm>
            <a:off x="8172400" y="4677984"/>
            <a:ext cx="936000" cy="3279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FF0000"/>
              </a:buClr>
              <a:buSzPts val="300"/>
              <a:buFont typeface="Calibri"/>
              <a:buNone/>
            </a:pPr>
            <a:fld id="{00000000-1234-1234-1234-123412341234}" type="slidenum">
              <a:rPr lang="fr-FR"/>
              <a:t>‹#›</a:t>
            </a:fld>
            <a:endParaRPr/>
          </a:p>
        </p:txBody>
      </p:sp>
      <p:sp>
        <p:nvSpPr>
          <p:cNvPr id="886" name="Google Shape;886;p79"/>
          <p:cNvSpPr txBox="1"/>
          <p:nvPr>
            <p:ph type="title"/>
          </p:nvPr>
        </p:nvSpPr>
        <p:spPr>
          <a:xfrm>
            <a:off x="0" y="19717"/>
            <a:ext cx="9144000" cy="661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800"/>
              <a:buNone/>
            </a:pPr>
            <a:r>
              <a:rPr lang="fr-FR"/>
              <a:t>Ergonomie</a:t>
            </a:r>
            <a:endParaRPr/>
          </a:p>
        </p:txBody>
      </p:sp>
      <p:sp>
        <p:nvSpPr>
          <p:cNvPr id="887" name="Google Shape;887;p79"/>
          <p:cNvSpPr txBox="1"/>
          <p:nvPr/>
        </p:nvSpPr>
        <p:spPr>
          <a:xfrm>
            <a:off x="8178175" y="129025"/>
            <a:ext cx="701400" cy="447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fr-FR" sz="1800" u="none" cap="none" strike="noStrike">
                <a:solidFill>
                  <a:srgbClr val="980000"/>
                </a:solidFill>
                <a:latin typeface="Arial"/>
                <a:ea typeface="Arial"/>
                <a:cs typeface="Arial"/>
                <a:sym typeface="Arial"/>
              </a:rPr>
              <a:t>YRI</a:t>
            </a:r>
            <a:endParaRPr b="0" i="0" sz="1800" u="none" cap="none" strike="noStrike">
              <a:solidFill>
                <a:srgbClr val="980000"/>
              </a:solidFill>
              <a:latin typeface="Arial"/>
              <a:ea typeface="Arial"/>
              <a:cs typeface="Arial"/>
              <a:sym typeface="Arial"/>
            </a:endParaRPr>
          </a:p>
        </p:txBody>
      </p:sp>
      <p:pic>
        <p:nvPicPr>
          <p:cNvPr id="888" name="Google Shape;888;p79"/>
          <p:cNvPicPr preferRelativeResize="0"/>
          <p:nvPr/>
        </p:nvPicPr>
        <p:blipFill rotWithShape="1">
          <a:blip r:embed="rId3">
            <a:alphaModFix/>
          </a:blip>
          <a:srcRect b="0" l="0" r="0" t="0"/>
          <a:stretch/>
        </p:blipFill>
        <p:spPr>
          <a:xfrm>
            <a:off x="8762775" y="66853"/>
            <a:ext cx="339850" cy="567550"/>
          </a:xfrm>
          <a:prstGeom prst="rect">
            <a:avLst/>
          </a:prstGeom>
          <a:noFill/>
          <a:ln>
            <a:noFill/>
          </a:ln>
        </p:spPr>
      </p:pic>
      <p:pic>
        <p:nvPicPr>
          <p:cNvPr id="889" name="Google Shape;889;p79"/>
          <p:cNvPicPr preferRelativeResize="0"/>
          <p:nvPr/>
        </p:nvPicPr>
        <p:blipFill rotWithShape="1">
          <a:blip r:embed="rId4">
            <a:alphaModFix/>
          </a:blip>
          <a:srcRect b="0" l="0" r="0" t="0"/>
          <a:stretch/>
        </p:blipFill>
        <p:spPr>
          <a:xfrm>
            <a:off x="152400" y="833917"/>
            <a:ext cx="7309033" cy="4157183"/>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4" name="Shape 894"/>
        <p:cNvGrpSpPr/>
        <p:nvPr/>
      </p:nvGrpSpPr>
      <p:grpSpPr>
        <a:xfrm>
          <a:off x="0" y="0"/>
          <a:ext cx="0" cy="0"/>
          <a:chOff x="0" y="0"/>
          <a:chExt cx="0" cy="0"/>
        </a:xfrm>
      </p:grpSpPr>
      <p:sp>
        <p:nvSpPr>
          <p:cNvPr id="895" name="Google Shape;895;p80"/>
          <p:cNvSpPr txBox="1"/>
          <p:nvPr>
            <p:ph idx="12" type="sldNum"/>
          </p:nvPr>
        </p:nvSpPr>
        <p:spPr>
          <a:xfrm>
            <a:off x="8172400" y="4677984"/>
            <a:ext cx="936000" cy="3279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FF0000"/>
              </a:buClr>
              <a:buSzPts val="300"/>
              <a:buFont typeface="Calibri"/>
              <a:buNone/>
            </a:pPr>
            <a:fld id="{00000000-1234-1234-1234-123412341234}" type="slidenum">
              <a:rPr lang="fr-FR"/>
              <a:t>‹#›</a:t>
            </a:fld>
            <a:endParaRPr/>
          </a:p>
        </p:txBody>
      </p:sp>
      <p:sp>
        <p:nvSpPr>
          <p:cNvPr id="896" name="Google Shape;896;p80"/>
          <p:cNvSpPr txBox="1"/>
          <p:nvPr>
            <p:ph type="title"/>
          </p:nvPr>
        </p:nvSpPr>
        <p:spPr>
          <a:xfrm>
            <a:off x="0" y="19717"/>
            <a:ext cx="9144000" cy="661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800"/>
              <a:buNone/>
            </a:pPr>
            <a:r>
              <a:rPr lang="fr-FR"/>
              <a:t>Objectifs structure tubulaire</a:t>
            </a:r>
            <a:endParaRPr/>
          </a:p>
        </p:txBody>
      </p:sp>
      <p:sp>
        <p:nvSpPr>
          <p:cNvPr id="897" name="Google Shape;897;p80"/>
          <p:cNvSpPr txBox="1"/>
          <p:nvPr/>
        </p:nvSpPr>
        <p:spPr>
          <a:xfrm>
            <a:off x="654200" y="1354750"/>
            <a:ext cx="7336800" cy="543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Arial"/>
              <a:ea typeface="Arial"/>
              <a:cs typeface="Arial"/>
              <a:sym typeface="Arial"/>
            </a:endParaRPr>
          </a:p>
        </p:txBody>
      </p:sp>
      <p:sp>
        <p:nvSpPr>
          <p:cNvPr id="898" name="Google Shape;898;p80"/>
          <p:cNvSpPr txBox="1"/>
          <p:nvPr/>
        </p:nvSpPr>
        <p:spPr>
          <a:xfrm>
            <a:off x="654200" y="887644"/>
            <a:ext cx="7336800" cy="467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Arial"/>
              <a:ea typeface="Arial"/>
              <a:cs typeface="Arial"/>
              <a:sym typeface="Arial"/>
            </a:endParaRPr>
          </a:p>
        </p:txBody>
      </p:sp>
      <p:sp>
        <p:nvSpPr>
          <p:cNvPr id="899" name="Google Shape;899;p80"/>
          <p:cNvSpPr txBox="1"/>
          <p:nvPr>
            <p:ph idx="1" type="body"/>
          </p:nvPr>
        </p:nvSpPr>
        <p:spPr>
          <a:xfrm>
            <a:off x="251552" y="527384"/>
            <a:ext cx="8640900" cy="3126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560"/>
              </a:spcBef>
              <a:spcAft>
                <a:spcPts val="0"/>
              </a:spcAft>
              <a:buSzPts val="2800"/>
              <a:buNone/>
            </a:pPr>
            <a:r>
              <a:rPr lang="fr-FR" sz="2200">
                <a:solidFill>
                  <a:srgbClr val="7030A0"/>
                </a:solidFill>
              </a:rPr>
              <a:t>Fonction Principale</a:t>
            </a:r>
            <a:r>
              <a:rPr lang="fr-FR" sz="2400">
                <a:solidFill>
                  <a:srgbClr val="7030A0"/>
                </a:solidFill>
              </a:rPr>
              <a:t> : </a:t>
            </a:r>
            <a:r>
              <a:rPr lang="fr-FR" sz="2000"/>
              <a:t>Permettre l’intégration de tous les systèmes</a:t>
            </a:r>
            <a:endParaRPr sz="2400">
              <a:solidFill>
                <a:schemeClr val="accent5"/>
              </a:solidFill>
            </a:endParaRPr>
          </a:p>
          <a:p>
            <a:pPr indent="0" lvl="0" marL="0" rtl="0" algn="l">
              <a:lnSpc>
                <a:spcPct val="100000"/>
              </a:lnSpc>
              <a:spcBef>
                <a:spcPts val="560"/>
              </a:spcBef>
              <a:spcAft>
                <a:spcPts val="0"/>
              </a:spcAft>
              <a:buSzPts val="2800"/>
              <a:buNone/>
            </a:pPr>
            <a:r>
              <a:rPr lang="fr-FR" sz="2200">
                <a:solidFill>
                  <a:schemeClr val="accent5"/>
                </a:solidFill>
              </a:rPr>
              <a:t>Objectif </a:t>
            </a:r>
            <a:r>
              <a:rPr lang="fr-FR" sz="2400">
                <a:solidFill>
                  <a:schemeClr val="accent5"/>
                </a:solidFill>
              </a:rPr>
              <a:t>: </a:t>
            </a:r>
            <a:endParaRPr/>
          </a:p>
          <a:p>
            <a:pPr indent="-285750" lvl="0" marL="285750" rtl="0" algn="l">
              <a:lnSpc>
                <a:spcPct val="100000"/>
              </a:lnSpc>
              <a:spcBef>
                <a:spcPts val="560"/>
              </a:spcBef>
              <a:spcAft>
                <a:spcPts val="0"/>
              </a:spcAft>
              <a:buSzPts val="2800"/>
              <a:buChar char="•"/>
            </a:pPr>
            <a:r>
              <a:rPr lang="fr-FR" sz="1800"/>
              <a:t>Minimiser la masse</a:t>
            </a:r>
            <a:endParaRPr sz="1800"/>
          </a:p>
          <a:p>
            <a:pPr indent="-298450" lvl="0" marL="285750" rtl="0" algn="l">
              <a:lnSpc>
                <a:spcPct val="100000"/>
              </a:lnSpc>
              <a:spcBef>
                <a:spcPts val="560"/>
              </a:spcBef>
              <a:spcAft>
                <a:spcPts val="0"/>
              </a:spcAft>
              <a:buSzPts val="3000"/>
              <a:buChar char="•"/>
            </a:pPr>
            <a:r>
              <a:rPr lang="fr-FR" sz="1800"/>
              <a:t>Rigidité en torsion : 5 fois celle des suspensions</a:t>
            </a:r>
            <a:endParaRPr sz="1800"/>
          </a:p>
          <a:p>
            <a:pPr indent="-285750" lvl="0" marL="285750" rtl="0" algn="l">
              <a:lnSpc>
                <a:spcPct val="100000"/>
              </a:lnSpc>
              <a:spcBef>
                <a:spcPts val="560"/>
              </a:spcBef>
              <a:spcAft>
                <a:spcPts val="0"/>
              </a:spcAft>
              <a:buSzPts val="2800"/>
              <a:buChar char="•"/>
            </a:pPr>
            <a:r>
              <a:rPr lang="fr-FR" sz="1800"/>
              <a:t>Passer le règlement</a:t>
            </a:r>
            <a:endParaRPr/>
          </a:p>
          <a:p>
            <a:pPr indent="0" lvl="0" marL="0" rtl="0" algn="l">
              <a:lnSpc>
                <a:spcPct val="100000"/>
              </a:lnSpc>
              <a:spcBef>
                <a:spcPts val="560"/>
              </a:spcBef>
              <a:spcAft>
                <a:spcPts val="0"/>
              </a:spcAft>
              <a:buSzPts val="2800"/>
              <a:buNone/>
            </a:pPr>
            <a:r>
              <a:rPr lang="fr-FR" sz="2200">
                <a:solidFill>
                  <a:schemeClr val="accent4"/>
                </a:solidFill>
              </a:rPr>
              <a:t>Fait </a:t>
            </a:r>
            <a:r>
              <a:rPr lang="fr-FR" sz="2400">
                <a:solidFill>
                  <a:schemeClr val="accent4"/>
                </a:solidFill>
              </a:rPr>
              <a:t>: 		 </a:t>
            </a:r>
            <a:r>
              <a:rPr lang="fr-FR" sz="1800">
                <a:solidFill>
                  <a:srgbClr val="000000"/>
                </a:solidFill>
              </a:rPr>
              <a:t>Tubulaire optimisé, règlement Ok, supporte tous les systèmes</a:t>
            </a:r>
            <a:endParaRPr sz="1800">
              <a:solidFill>
                <a:srgbClr val="000000"/>
              </a:solidFill>
            </a:endParaRPr>
          </a:p>
          <a:p>
            <a:pPr indent="0" lvl="0" marL="0" rtl="0" algn="l">
              <a:lnSpc>
                <a:spcPct val="100000"/>
              </a:lnSpc>
              <a:spcBef>
                <a:spcPts val="560"/>
              </a:spcBef>
              <a:spcAft>
                <a:spcPts val="0"/>
              </a:spcAft>
              <a:buSzPts val="2800"/>
              <a:buNone/>
            </a:pPr>
            <a:r>
              <a:rPr lang="fr-FR" sz="2200">
                <a:solidFill>
                  <a:srgbClr val="FF0000"/>
                </a:solidFill>
              </a:rPr>
              <a:t>Reste à faire</a:t>
            </a:r>
            <a:r>
              <a:rPr lang="fr-FR" sz="2400">
                <a:solidFill>
                  <a:srgbClr val="FF0000"/>
                </a:solidFill>
              </a:rPr>
              <a:t> : 	</a:t>
            </a:r>
            <a:r>
              <a:rPr lang="fr-FR" sz="1800"/>
              <a:t>Gueules de loup à finir</a:t>
            </a:r>
            <a:endParaRPr sz="1800"/>
          </a:p>
          <a:p>
            <a:pPr indent="0" lvl="0" marL="0" rtl="0" algn="l">
              <a:lnSpc>
                <a:spcPct val="100000"/>
              </a:lnSpc>
              <a:spcBef>
                <a:spcPts val="560"/>
              </a:spcBef>
              <a:spcAft>
                <a:spcPts val="0"/>
              </a:spcAft>
              <a:buSzPts val="2800"/>
              <a:buNone/>
            </a:pPr>
            <a:r>
              <a:rPr lang="fr-FR" sz="1800"/>
              <a:t>				Question rule pour tests</a:t>
            </a:r>
            <a:endParaRPr sz="1800"/>
          </a:p>
          <a:p>
            <a:pPr indent="0" lvl="0" marL="0" rtl="0" algn="l">
              <a:lnSpc>
                <a:spcPct val="100000"/>
              </a:lnSpc>
              <a:spcBef>
                <a:spcPts val="560"/>
              </a:spcBef>
              <a:spcAft>
                <a:spcPts val="0"/>
              </a:spcAft>
              <a:buSzPts val="2800"/>
              <a:buNone/>
            </a:pPr>
            <a:r>
              <a:rPr lang="fr-FR" sz="1800"/>
              <a:t>				Tests pour règlement</a:t>
            </a:r>
            <a:endParaRPr sz="1800"/>
          </a:p>
          <a:p>
            <a:pPr indent="-228600" lvl="0" marL="457200" rtl="0" algn="l">
              <a:lnSpc>
                <a:spcPct val="100000"/>
              </a:lnSpc>
              <a:spcBef>
                <a:spcPts val="0"/>
              </a:spcBef>
              <a:spcAft>
                <a:spcPts val="0"/>
              </a:spcAft>
              <a:buSzPts val="1800"/>
              <a:buNone/>
            </a:pPr>
            <a:r>
              <a:t/>
            </a:r>
            <a:endParaRPr b="0" sz="1800"/>
          </a:p>
          <a:p>
            <a:pPr indent="0" lvl="0" marL="0" rtl="0" algn="l">
              <a:lnSpc>
                <a:spcPct val="100000"/>
              </a:lnSpc>
              <a:spcBef>
                <a:spcPts val="0"/>
              </a:spcBef>
              <a:spcAft>
                <a:spcPts val="0"/>
              </a:spcAft>
              <a:buSzPts val="2800"/>
              <a:buNone/>
            </a:pPr>
            <a:r>
              <a:t/>
            </a:r>
            <a:endParaRPr b="0" sz="1800"/>
          </a:p>
          <a:p>
            <a:pPr indent="0" lvl="0" marL="0" rtl="0" algn="l">
              <a:lnSpc>
                <a:spcPct val="100000"/>
              </a:lnSpc>
              <a:spcBef>
                <a:spcPts val="560"/>
              </a:spcBef>
              <a:spcAft>
                <a:spcPts val="0"/>
              </a:spcAft>
              <a:buSzPts val="2800"/>
              <a:buNone/>
            </a:pPr>
            <a:r>
              <a:t/>
            </a:r>
            <a:endParaRPr sz="1800"/>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4" name="Shape 904"/>
        <p:cNvGrpSpPr/>
        <p:nvPr/>
      </p:nvGrpSpPr>
      <p:grpSpPr>
        <a:xfrm>
          <a:off x="0" y="0"/>
          <a:ext cx="0" cy="0"/>
          <a:chOff x="0" y="0"/>
          <a:chExt cx="0" cy="0"/>
        </a:xfrm>
      </p:grpSpPr>
      <p:sp>
        <p:nvSpPr>
          <p:cNvPr id="905" name="Google Shape;905;p81"/>
          <p:cNvSpPr txBox="1"/>
          <p:nvPr>
            <p:ph idx="12" type="sldNum"/>
          </p:nvPr>
        </p:nvSpPr>
        <p:spPr>
          <a:xfrm>
            <a:off x="8172400" y="4677984"/>
            <a:ext cx="936000" cy="3279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FF0000"/>
              </a:buClr>
              <a:buSzPts val="300"/>
              <a:buFont typeface="Calibri"/>
              <a:buNone/>
            </a:pPr>
            <a:fld id="{00000000-1234-1234-1234-123412341234}" type="slidenum">
              <a:rPr lang="fr-FR"/>
              <a:t>‹#›</a:t>
            </a:fld>
            <a:endParaRPr/>
          </a:p>
        </p:txBody>
      </p:sp>
      <p:sp>
        <p:nvSpPr>
          <p:cNvPr id="906" name="Google Shape;906;p81"/>
          <p:cNvSpPr txBox="1"/>
          <p:nvPr>
            <p:ph type="title"/>
          </p:nvPr>
        </p:nvSpPr>
        <p:spPr>
          <a:xfrm>
            <a:off x="0" y="19717"/>
            <a:ext cx="9144000" cy="661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800"/>
              <a:buNone/>
            </a:pPr>
            <a:r>
              <a:rPr lang="fr-FR"/>
              <a:t>Structure Tubulaire </a:t>
            </a:r>
            <a:endParaRPr/>
          </a:p>
        </p:txBody>
      </p:sp>
      <p:sp>
        <p:nvSpPr>
          <p:cNvPr id="907" name="Google Shape;907;p81"/>
          <p:cNvSpPr txBox="1"/>
          <p:nvPr/>
        </p:nvSpPr>
        <p:spPr>
          <a:xfrm>
            <a:off x="7742350" y="126975"/>
            <a:ext cx="701400" cy="447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fr-FR" sz="1800" u="none" cap="none" strike="noStrike">
                <a:solidFill>
                  <a:srgbClr val="980000"/>
                </a:solidFill>
                <a:latin typeface="Arial"/>
                <a:ea typeface="Arial"/>
                <a:cs typeface="Arial"/>
                <a:sym typeface="Arial"/>
              </a:rPr>
              <a:t>RCS</a:t>
            </a:r>
            <a:endParaRPr b="0" i="0" sz="1800" u="none" cap="none" strike="noStrike">
              <a:solidFill>
                <a:srgbClr val="980000"/>
              </a:solidFill>
              <a:latin typeface="Arial"/>
              <a:ea typeface="Arial"/>
              <a:cs typeface="Arial"/>
              <a:sym typeface="Arial"/>
            </a:endParaRPr>
          </a:p>
        </p:txBody>
      </p:sp>
      <p:pic>
        <p:nvPicPr>
          <p:cNvPr id="908" name="Google Shape;908;p81"/>
          <p:cNvPicPr preferRelativeResize="0"/>
          <p:nvPr/>
        </p:nvPicPr>
        <p:blipFill rotWithShape="1">
          <a:blip r:embed="rId3">
            <a:alphaModFix/>
          </a:blip>
          <a:srcRect b="0" l="0" r="0" t="0"/>
          <a:stretch/>
        </p:blipFill>
        <p:spPr>
          <a:xfrm>
            <a:off x="8443752" y="57302"/>
            <a:ext cx="458316" cy="586650"/>
          </a:xfrm>
          <a:prstGeom prst="rect">
            <a:avLst/>
          </a:prstGeom>
          <a:noFill/>
          <a:ln>
            <a:noFill/>
          </a:ln>
        </p:spPr>
      </p:pic>
      <p:sp>
        <p:nvSpPr>
          <p:cNvPr id="909" name="Google Shape;909;p81"/>
          <p:cNvSpPr txBox="1"/>
          <p:nvPr/>
        </p:nvSpPr>
        <p:spPr>
          <a:xfrm>
            <a:off x="5662575" y="2348100"/>
            <a:ext cx="4343700" cy="447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fr-FR" sz="1800" u="none" cap="none" strike="noStrike">
                <a:solidFill>
                  <a:srgbClr val="000000"/>
                </a:solidFill>
                <a:latin typeface="Arial"/>
                <a:ea typeface="Arial"/>
                <a:cs typeface="Arial"/>
                <a:sym typeface="Arial"/>
              </a:rPr>
              <a:t>Masse estimée :</a:t>
            </a:r>
            <a:r>
              <a:rPr b="1" lang="fr-FR" sz="1800"/>
              <a:t> </a:t>
            </a:r>
            <a:r>
              <a:rPr b="0" i="0" lang="fr-FR" sz="1800" u="none" cap="none" strike="noStrike">
                <a:solidFill>
                  <a:srgbClr val="000000"/>
                </a:solidFill>
                <a:latin typeface="Arial"/>
                <a:ea typeface="Arial"/>
                <a:cs typeface="Arial"/>
                <a:sym typeface="Arial"/>
              </a:rPr>
              <a:t>33.5kg </a:t>
            </a:r>
            <a:endParaRPr b="0" i="0" sz="1800" u="none" cap="none" strike="noStrike">
              <a:solidFill>
                <a:srgbClr val="000000"/>
              </a:solidFill>
              <a:latin typeface="Arial"/>
              <a:ea typeface="Arial"/>
              <a:cs typeface="Arial"/>
              <a:sym typeface="Arial"/>
            </a:endParaRPr>
          </a:p>
        </p:txBody>
      </p:sp>
      <p:pic>
        <p:nvPicPr>
          <p:cNvPr id="910" name="Google Shape;910;p81"/>
          <p:cNvPicPr preferRelativeResize="0"/>
          <p:nvPr/>
        </p:nvPicPr>
        <p:blipFill rotWithShape="1">
          <a:blip r:embed="rId4">
            <a:alphaModFix/>
          </a:blip>
          <a:srcRect b="0" l="12085" r="9941" t="0"/>
          <a:stretch/>
        </p:blipFill>
        <p:spPr>
          <a:xfrm>
            <a:off x="761300" y="835550"/>
            <a:ext cx="4343699" cy="3659725"/>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5" name="Shape 915"/>
        <p:cNvGrpSpPr/>
        <p:nvPr/>
      </p:nvGrpSpPr>
      <p:grpSpPr>
        <a:xfrm>
          <a:off x="0" y="0"/>
          <a:ext cx="0" cy="0"/>
          <a:chOff x="0" y="0"/>
          <a:chExt cx="0" cy="0"/>
        </a:xfrm>
      </p:grpSpPr>
      <p:sp>
        <p:nvSpPr>
          <p:cNvPr id="916" name="Google Shape;916;p82"/>
          <p:cNvSpPr txBox="1"/>
          <p:nvPr>
            <p:ph idx="12" type="sldNum"/>
          </p:nvPr>
        </p:nvSpPr>
        <p:spPr>
          <a:xfrm>
            <a:off x="8172400" y="4677984"/>
            <a:ext cx="936000" cy="3279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FF0000"/>
              </a:buClr>
              <a:buSzPts val="300"/>
              <a:buFont typeface="Calibri"/>
              <a:buNone/>
            </a:pPr>
            <a:fld id="{00000000-1234-1234-1234-123412341234}" type="slidenum">
              <a:rPr lang="fr-FR"/>
              <a:t>‹#›</a:t>
            </a:fld>
            <a:endParaRPr/>
          </a:p>
        </p:txBody>
      </p:sp>
      <p:sp>
        <p:nvSpPr>
          <p:cNvPr id="917" name="Google Shape;917;p82"/>
          <p:cNvSpPr txBox="1"/>
          <p:nvPr>
            <p:ph type="title"/>
          </p:nvPr>
        </p:nvSpPr>
        <p:spPr>
          <a:xfrm>
            <a:off x="0" y="19717"/>
            <a:ext cx="9144000" cy="661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800"/>
              <a:buNone/>
            </a:pPr>
            <a:r>
              <a:rPr lang="fr-FR"/>
              <a:t>Structure tubulaire</a:t>
            </a:r>
            <a:endParaRPr/>
          </a:p>
        </p:txBody>
      </p:sp>
      <p:pic>
        <p:nvPicPr>
          <p:cNvPr id="918" name="Google Shape;918;p82"/>
          <p:cNvPicPr preferRelativeResize="0"/>
          <p:nvPr/>
        </p:nvPicPr>
        <p:blipFill rotWithShape="1">
          <a:blip r:embed="rId3">
            <a:alphaModFix/>
          </a:blip>
          <a:srcRect b="12002" l="6752" r="7200" t="0"/>
          <a:stretch/>
        </p:blipFill>
        <p:spPr>
          <a:xfrm>
            <a:off x="205250" y="808275"/>
            <a:ext cx="4412374" cy="2706225"/>
          </a:xfrm>
          <a:prstGeom prst="rect">
            <a:avLst/>
          </a:prstGeom>
          <a:noFill/>
          <a:ln>
            <a:noFill/>
          </a:ln>
        </p:spPr>
      </p:pic>
      <p:pic>
        <p:nvPicPr>
          <p:cNvPr id="919" name="Google Shape;919;p82"/>
          <p:cNvPicPr preferRelativeResize="0"/>
          <p:nvPr/>
        </p:nvPicPr>
        <p:blipFill rotWithShape="1">
          <a:blip r:embed="rId4">
            <a:alphaModFix/>
          </a:blip>
          <a:srcRect b="0" l="0" r="0" t="0"/>
          <a:stretch/>
        </p:blipFill>
        <p:spPr>
          <a:xfrm rot="-5400000">
            <a:off x="5969625" y="-166633"/>
            <a:ext cx="1812345" cy="4157183"/>
          </a:xfrm>
          <a:prstGeom prst="rect">
            <a:avLst/>
          </a:prstGeom>
          <a:noFill/>
          <a:ln>
            <a:noFill/>
          </a:ln>
        </p:spPr>
      </p:pic>
      <p:sp>
        <p:nvSpPr>
          <p:cNvPr id="920" name="Google Shape;920;p82"/>
          <p:cNvSpPr txBox="1"/>
          <p:nvPr/>
        </p:nvSpPr>
        <p:spPr>
          <a:xfrm>
            <a:off x="5127900" y="3142375"/>
            <a:ext cx="7336800" cy="855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fr-FR" sz="1400" u="none" cap="none" strike="noStrike">
                <a:solidFill>
                  <a:srgbClr val="000000"/>
                </a:solidFill>
                <a:latin typeface="Arial"/>
                <a:ea typeface="Arial"/>
                <a:cs typeface="Arial"/>
                <a:sym typeface="Arial"/>
              </a:rPr>
              <a:t>Matériau </a:t>
            </a:r>
            <a:r>
              <a:rPr b="0" i="0" lang="fr-FR" sz="1400" u="none" cap="none" strike="noStrike">
                <a:solidFill>
                  <a:srgbClr val="000000"/>
                </a:solidFill>
                <a:latin typeface="Arial"/>
                <a:ea typeface="Arial"/>
                <a:cs typeface="Arial"/>
                <a:sym typeface="Arial"/>
              </a:rPr>
              <a:t>: 25CD4S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1" i="0" lang="fr-FR" sz="1400" u="none" cap="none" strike="noStrike">
                <a:solidFill>
                  <a:srgbClr val="000000"/>
                </a:solidFill>
                <a:latin typeface="Arial"/>
                <a:ea typeface="Arial"/>
                <a:cs typeface="Arial"/>
                <a:sym typeface="Arial"/>
              </a:rPr>
              <a:t>Partenaires </a:t>
            </a:r>
            <a:r>
              <a:rPr b="0" i="0" lang="fr-FR" sz="1400" u="none" cap="none" strike="noStrike">
                <a:solidFill>
                  <a:srgbClr val="000000"/>
                </a:solidFill>
                <a:latin typeface="Arial"/>
                <a:ea typeface="Arial"/>
                <a:cs typeface="Arial"/>
                <a:sym typeface="Arial"/>
              </a:rPr>
              <a:t>: La giraudière, La Mache, Boisard</a:t>
            </a:r>
            <a:endParaRPr b="0" i="0" sz="1400" u="none" cap="none" strike="noStrike">
              <a:solidFill>
                <a:srgbClr val="000000"/>
              </a:solidFill>
              <a:latin typeface="Arial"/>
              <a:ea typeface="Arial"/>
              <a:cs typeface="Arial"/>
              <a:sym typeface="Arial"/>
            </a:endParaRPr>
          </a:p>
        </p:txBody>
      </p:sp>
      <p:sp>
        <p:nvSpPr>
          <p:cNvPr id="921" name="Google Shape;921;p82"/>
          <p:cNvSpPr txBox="1"/>
          <p:nvPr/>
        </p:nvSpPr>
        <p:spPr>
          <a:xfrm>
            <a:off x="2231850" y="3668288"/>
            <a:ext cx="7336800" cy="855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fr-FR" sz="1400" u="none" cap="none" strike="noStrike">
                <a:solidFill>
                  <a:srgbClr val="000000"/>
                </a:solidFill>
                <a:latin typeface="Arial"/>
                <a:ea typeface="Arial"/>
                <a:cs typeface="Arial"/>
                <a:sym typeface="Arial"/>
              </a:rPr>
              <a:t>Longueurs approximatives : </a:t>
            </a:r>
            <a:endParaRPr b="1"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fr-FR" sz="1400" u="none" cap="none" strike="noStrike">
                <a:solidFill>
                  <a:srgbClr val="000000"/>
                </a:solidFill>
                <a:latin typeface="Arial"/>
                <a:ea typeface="Arial"/>
                <a:cs typeface="Arial"/>
                <a:sym typeface="Arial"/>
              </a:rPr>
              <a:t>30x2 : 5m</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fr-FR" sz="1400" u="none" cap="none" strike="noStrike">
                <a:solidFill>
                  <a:srgbClr val="000000"/>
                </a:solidFill>
                <a:latin typeface="Arial"/>
                <a:ea typeface="Arial"/>
                <a:cs typeface="Arial"/>
                <a:sym typeface="Arial"/>
              </a:rPr>
              <a:t>30x1.5 : 10m</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fr-FR" sz="1400" u="none" cap="none" strike="noStrike">
                <a:solidFill>
                  <a:srgbClr val="000000"/>
                </a:solidFill>
                <a:latin typeface="Arial"/>
                <a:ea typeface="Arial"/>
                <a:cs typeface="Arial"/>
                <a:sym typeface="Arial"/>
              </a:rPr>
              <a:t>25x1.5 : 9m</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fr-FR" sz="1400" u="none" cap="none" strike="noStrike">
                <a:solidFill>
                  <a:srgbClr val="000000"/>
                </a:solidFill>
                <a:latin typeface="Arial"/>
                <a:ea typeface="Arial"/>
                <a:cs typeface="Arial"/>
                <a:sym typeface="Arial"/>
              </a:rPr>
              <a:t>20x1.5 : 8m</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fr-FR" sz="1400" u="none" cap="none" strike="noStrike">
                <a:solidFill>
                  <a:srgbClr val="000000"/>
                </a:solidFill>
                <a:latin typeface="Arial"/>
                <a:ea typeface="Arial"/>
                <a:cs typeface="Arial"/>
                <a:sym typeface="Arial"/>
              </a:rPr>
              <a:t>15x1.5 : 7m</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6" name="Shape 926"/>
        <p:cNvGrpSpPr/>
        <p:nvPr/>
      </p:nvGrpSpPr>
      <p:grpSpPr>
        <a:xfrm>
          <a:off x="0" y="0"/>
          <a:ext cx="0" cy="0"/>
          <a:chOff x="0" y="0"/>
          <a:chExt cx="0" cy="0"/>
        </a:xfrm>
      </p:grpSpPr>
      <p:sp>
        <p:nvSpPr>
          <p:cNvPr id="927" name="Google Shape;927;p83"/>
          <p:cNvSpPr txBox="1"/>
          <p:nvPr>
            <p:ph idx="12" type="sldNum"/>
          </p:nvPr>
        </p:nvSpPr>
        <p:spPr>
          <a:xfrm>
            <a:off x="8172400" y="4677984"/>
            <a:ext cx="936000" cy="3279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FF0000"/>
              </a:buClr>
              <a:buSzPts val="300"/>
              <a:buFont typeface="Calibri"/>
              <a:buNone/>
            </a:pPr>
            <a:fld id="{00000000-1234-1234-1234-123412341234}" type="slidenum">
              <a:rPr lang="fr-FR"/>
              <a:t>‹#›</a:t>
            </a:fld>
            <a:endParaRPr/>
          </a:p>
        </p:txBody>
      </p:sp>
      <p:sp>
        <p:nvSpPr>
          <p:cNvPr id="928" name="Google Shape;928;p83"/>
          <p:cNvSpPr txBox="1"/>
          <p:nvPr>
            <p:ph type="title"/>
          </p:nvPr>
        </p:nvSpPr>
        <p:spPr>
          <a:xfrm>
            <a:off x="0" y="19717"/>
            <a:ext cx="9144000" cy="661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800"/>
              <a:buNone/>
            </a:pPr>
            <a:r>
              <a:rPr lang="fr-FR"/>
              <a:t>25CD4S : données</a:t>
            </a:r>
            <a:endParaRPr/>
          </a:p>
        </p:txBody>
      </p:sp>
      <p:pic>
        <p:nvPicPr>
          <p:cNvPr id="929" name="Google Shape;929;p83"/>
          <p:cNvPicPr preferRelativeResize="0"/>
          <p:nvPr/>
        </p:nvPicPr>
        <p:blipFill rotWithShape="1">
          <a:blip r:embed="rId3">
            <a:alphaModFix/>
          </a:blip>
          <a:srcRect b="78274" l="0" r="0" t="0"/>
          <a:stretch/>
        </p:blipFill>
        <p:spPr>
          <a:xfrm>
            <a:off x="1495425" y="1240457"/>
            <a:ext cx="6153150" cy="782225"/>
          </a:xfrm>
          <a:prstGeom prst="rect">
            <a:avLst/>
          </a:prstGeom>
          <a:noFill/>
          <a:ln>
            <a:noFill/>
          </a:ln>
        </p:spPr>
      </p:pic>
      <p:pic>
        <p:nvPicPr>
          <p:cNvPr id="930" name="Google Shape;930;p83"/>
          <p:cNvPicPr preferRelativeResize="0"/>
          <p:nvPr/>
        </p:nvPicPr>
        <p:blipFill rotWithShape="1">
          <a:blip r:embed="rId3">
            <a:alphaModFix/>
          </a:blip>
          <a:srcRect b="0" l="0" r="0" t="55257"/>
          <a:stretch/>
        </p:blipFill>
        <p:spPr>
          <a:xfrm>
            <a:off x="1495425" y="2292059"/>
            <a:ext cx="6153150" cy="16109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6" name="Shape 256"/>
        <p:cNvGrpSpPr/>
        <p:nvPr/>
      </p:nvGrpSpPr>
      <p:grpSpPr>
        <a:xfrm>
          <a:off x="0" y="0"/>
          <a:ext cx="0" cy="0"/>
          <a:chOff x="0" y="0"/>
          <a:chExt cx="0" cy="0"/>
        </a:xfrm>
      </p:grpSpPr>
      <p:sp>
        <p:nvSpPr>
          <p:cNvPr id="257" name="Google Shape;257;p30"/>
          <p:cNvSpPr txBox="1"/>
          <p:nvPr>
            <p:ph idx="12" type="sldNum"/>
          </p:nvPr>
        </p:nvSpPr>
        <p:spPr>
          <a:xfrm>
            <a:off x="8172400" y="4677984"/>
            <a:ext cx="936000" cy="3279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FF0000"/>
              </a:buClr>
              <a:buSzPts val="300"/>
              <a:buFont typeface="Calibri"/>
              <a:buNone/>
            </a:pPr>
            <a:fld id="{00000000-1234-1234-1234-123412341234}" type="slidenum">
              <a:rPr lang="fr-FR"/>
              <a:t>‹#›</a:t>
            </a:fld>
            <a:endParaRPr/>
          </a:p>
        </p:txBody>
      </p:sp>
      <p:sp>
        <p:nvSpPr>
          <p:cNvPr id="258" name="Google Shape;258;p30"/>
          <p:cNvSpPr txBox="1"/>
          <p:nvPr>
            <p:ph type="title"/>
          </p:nvPr>
        </p:nvSpPr>
        <p:spPr>
          <a:xfrm>
            <a:off x="0" y="19717"/>
            <a:ext cx="9144000" cy="661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800"/>
              <a:buNone/>
            </a:pPr>
            <a:r>
              <a:rPr lang="fr-FR"/>
              <a:t>Motorisation Instrumentée</a:t>
            </a:r>
            <a:endParaRPr/>
          </a:p>
        </p:txBody>
      </p:sp>
      <p:sp>
        <p:nvSpPr>
          <p:cNvPr id="259" name="Google Shape;259;p30"/>
          <p:cNvSpPr txBox="1"/>
          <p:nvPr>
            <p:ph idx="1" type="body"/>
          </p:nvPr>
        </p:nvSpPr>
        <p:spPr>
          <a:xfrm>
            <a:off x="251522" y="843550"/>
            <a:ext cx="3986370" cy="1482015"/>
          </a:xfrm>
          <a:prstGeom prst="rect">
            <a:avLst/>
          </a:prstGeom>
          <a:noFill/>
          <a:ln>
            <a:noFill/>
          </a:ln>
        </p:spPr>
        <p:txBody>
          <a:bodyPr anchorCtr="0" anchor="t" bIns="91425" lIns="91425" spcFirstLastPara="1" rIns="91425" wrap="square" tIns="91425">
            <a:noAutofit/>
          </a:bodyPr>
          <a:lstStyle/>
          <a:p>
            <a:pPr indent="-298450" lvl="1" marL="914400" rtl="0" algn="l">
              <a:lnSpc>
                <a:spcPct val="100000"/>
              </a:lnSpc>
              <a:spcBef>
                <a:spcPts val="0"/>
              </a:spcBef>
              <a:spcAft>
                <a:spcPts val="0"/>
              </a:spcAft>
              <a:buClr>
                <a:schemeClr val="dk1"/>
              </a:buClr>
              <a:buSzPts val="1100"/>
              <a:buFont typeface="Corbel"/>
              <a:buAutoNum type="alphaLcPeriod"/>
            </a:pPr>
            <a:r>
              <a:rPr lang="fr-FR" sz="1100">
                <a:solidFill>
                  <a:schemeClr val="dk1"/>
                </a:solidFill>
              </a:rPr>
              <a:t>Motorisation (13 nov)</a:t>
            </a:r>
            <a:endParaRPr sz="1100">
              <a:solidFill>
                <a:schemeClr val="dk1"/>
              </a:solidFill>
            </a:endParaRPr>
          </a:p>
          <a:p>
            <a:pPr indent="-298450" lvl="1" marL="914400" rtl="0" algn="l">
              <a:lnSpc>
                <a:spcPct val="100000"/>
              </a:lnSpc>
              <a:spcBef>
                <a:spcPts val="0"/>
              </a:spcBef>
              <a:spcAft>
                <a:spcPts val="0"/>
              </a:spcAft>
              <a:buClr>
                <a:schemeClr val="dk1"/>
              </a:buClr>
              <a:buSzPts val="1100"/>
              <a:buFont typeface="Corbel"/>
              <a:buAutoNum type="alphaLcPeriod"/>
            </a:pPr>
            <a:r>
              <a:rPr lang="fr-FR" sz="1100">
                <a:solidFill>
                  <a:schemeClr val="dk1"/>
                </a:solidFill>
              </a:rPr>
              <a:t>Admission (13 nov)</a:t>
            </a:r>
            <a:endParaRPr/>
          </a:p>
          <a:p>
            <a:pPr indent="-298450" lvl="1" marL="914400" rtl="0" algn="l">
              <a:lnSpc>
                <a:spcPct val="100000"/>
              </a:lnSpc>
              <a:spcBef>
                <a:spcPts val="0"/>
              </a:spcBef>
              <a:spcAft>
                <a:spcPts val="0"/>
              </a:spcAft>
              <a:buClr>
                <a:schemeClr val="dk1"/>
              </a:buClr>
              <a:buSzPts val="1100"/>
              <a:buFont typeface="Corbel"/>
              <a:buAutoNum type="alphaLcPeriod"/>
            </a:pPr>
            <a:r>
              <a:rPr lang="fr-FR" sz="1100">
                <a:solidFill>
                  <a:schemeClr val="dk1"/>
                </a:solidFill>
              </a:rPr>
              <a:t>Echappement (13 nov)</a:t>
            </a:r>
            <a:endParaRPr sz="1100">
              <a:solidFill>
                <a:schemeClr val="dk1"/>
              </a:solidFill>
            </a:endParaRPr>
          </a:p>
          <a:p>
            <a:pPr indent="-298450" lvl="1" marL="914400" rtl="0" algn="l">
              <a:lnSpc>
                <a:spcPct val="100000"/>
              </a:lnSpc>
              <a:spcBef>
                <a:spcPts val="0"/>
              </a:spcBef>
              <a:spcAft>
                <a:spcPts val="0"/>
              </a:spcAft>
              <a:buClr>
                <a:schemeClr val="dk1"/>
              </a:buClr>
              <a:buSzPts val="1100"/>
              <a:buFont typeface="Corbel"/>
              <a:buAutoNum type="alphaLcPeriod"/>
            </a:pPr>
            <a:r>
              <a:rPr lang="fr-FR" sz="1100">
                <a:solidFill>
                  <a:schemeClr val="dk1"/>
                </a:solidFill>
              </a:rPr>
              <a:t>Transmission secondaire (13 nov)</a:t>
            </a:r>
            <a:endParaRPr sz="1100">
              <a:solidFill>
                <a:schemeClr val="dk1"/>
              </a:solidFill>
            </a:endParaRPr>
          </a:p>
          <a:p>
            <a:pPr indent="-298450" lvl="1" marL="914400" rtl="0" algn="l">
              <a:lnSpc>
                <a:spcPct val="100000"/>
              </a:lnSpc>
              <a:spcBef>
                <a:spcPts val="0"/>
              </a:spcBef>
              <a:spcAft>
                <a:spcPts val="0"/>
              </a:spcAft>
              <a:buClr>
                <a:schemeClr val="dk1"/>
              </a:buClr>
              <a:buSzPts val="1100"/>
              <a:buFont typeface="Corbel"/>
              <a:buAutoNum type="alphaLcPeriod"/>
            </a:pPr>
            <a:r>
              <a:rPr lang="fr-FR" sz="1100">
                <a:solidFill>
                  <a:schemeClr val="dk1"/>
                </a:solidFill>
              </a:rPr>
              <a:t>Refroidissement (13 nov)</a:t>
            </a:r>
            <a:endParaRPr sz="1100">
              <a:solidFill>
                <a:schemeClr val="dk1"/>
              </a:solidFill>
            </a:endParaRPr>
          </a:p>
          <a:p>
            <a:pPr indent="-298450" lvl="1" marL="914400" rtl="0" algn="l">
              <a:lnSpc>
                <a:spcPct val="100000"/>
              </a:lnSpc>
              <a:spcBef>
                <a:spcPts val="0"/>
              </a:spcBef>
              <a:spcAft>
                <a:spcPts val="0"/>
              </a:spcAft>
              <a:buClr>
                <a:schemeClr val="dk1"/>
              </a:buClr>
              <a:buSzPts val="1100"/>
              <a:buAutoNum type="alphaLcPeriod"/>
            </a:pPr>
            <a:r>
              <a:rPr lang="fr-FR" sz="1100">
                <a:solidFill>
                  <a:schemeClr val="dk1"/>
                </a:solidFill>
              </a:rPr>
              <a:t>Réservoir d’essence (13 nov)</a:t>
            </a:r>
            <a:endParaRPr/>
          </a:p>
          <a:p>
            <a:pPr indent="-298450" lvl="1" marL="914400" rtl="0" algn="l">
              <a:lnSpc>
                <a:spcPct val="100000"/>
              </a:lnSpc>
              <a:spcBef>
                <a:spcPts val="0"/>
              </a:spcBef>
              <a:spcAft>
                <a:spcPts val="0"/>
              </a:spcAft>
              <a:buClr>
                <a:schemeClr val="dk1"/>
              </a:buClr>
              <a:buSzPts val="1100"/>
              <a:buAutoNum type="alphaLcPeriod"/>
            </a:pPr>
            <a:r>
              <a:rPr lang="fr-FR" sz="1100">
                <a:solidFill>
                  <a:schemeClr val="dk1"/>
                </a:solidFill>
              </a:rPr>
              <a:t>Carter d’huile (13 nov)</a:t>
            </a:r>
            <a:endParaRPr/>
          </a:p>
        </p:txBody>
      </p:sp>
      <p:pic>
        <p:nvPicPr>
          <p:cNvPr id="260" name="Google Shape;260;p30"/>
          <p:cNvPicPr preferRelativeResize="0"/>
          <p:nvPr/>
        </p:nvPicPr>
        <p:blipFill rotWithShape="1">
          <a:blip r:embed="rId3">
            <a:alphaModFix/>
          </a:blip>
          <a:srcRect b="0" l="0" r="0" t="0"/>
          <a:stretch/>
        </p:blipFill>
        <p:spPr>
          <a:xfrm>
            <a:off x="3310304" y="843550"/>
            <a:ext cx="5624982" cy="3834434"/>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35" name="Shape 935"/>
        <p:cNvGrpSpPr/>
        <p:nvPr/>
      </p:nvGrpSpPr>
      <p:grpSpPr>
        <a:xfrm>
          <a:off x="0" y="0"/>
          <a:ext cx="0" cy="0"/>
          <a:chOff x="0" y="0"/>
          <a:chExt cx="0" cy="0"/>
        </a:xfrm>
      </p:grpSpPr>
      <p:sp>
        <p:nvSpPr>
          <p:cNvPr id="936" name="Google Shape;936;p84"/>
          <p:cNvSpPr txBox="1"/>
          <p:nvPr>
            <p:ph idx="12" type="sldNum"/>
          </p:nvPr>
        </p:nvSpPr>
        <p:spPr>
          <a:xfrm>
            <a:off x="8172400" y="4677984"/>
            <a:ext cx="936000" cy="3279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FF0000"/>
              </a:buClr>
              <a:buSzPts val="300"/>
              <a:buFont typeface="Calibri"/>
              <a:buNone/>
            </a:pPr>
            <a:fld id="{00000000-1234-1234-1234-123412341234}" type="slidenum">
              <a:rPr lang="fr-FR"/>
              <a:t>‹#›</a:t>
            </a:fld>
            <a:endParaRPr/>
          </a:p>
        </p:txBody>
      </p:sp>
      <p:sp>
        <p:nvSpPr>
          <p:cNvPr id="937" name="Google Shape;937;p84"/>
          <p:cNvSpPr txBox="1"/>
          <p:nvPr>
            <p:ph type="title"/>
          </p:nvPr>
        </p:nvSpPr>
        <p:spPr>
          <a:xfrm>
            <a:off x="0" y="19717"/>
            <a:ext cx="9144000" cy="661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800"/>
              <a:buNone/>
            </a:pPr>
            <a:r>
              <a:rPr lang="fr-FR"/>
              <a:t>Suspensions Avant</a:t>
            </a:r>
            <a:endParaRPr/>
          </a:p>
        </p:txBody>
      </p:sp>
      <p:sp>
        <p:nvSpPr>
          <p:cNvPr id="938" name="Google Shape;938;p84"/>
          <p:cNvSpPr txBox="1"/>
          <p:nvPr/>
        </p:nvSpPr>
        <p:spPr>
          <a:xfrm>
            <a:off x="5643750" y="1731600"/>
            <a:ext cx="7336800" cy="855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fr-FR" sz="1400" u="none" cap="none" strike="noStrike">
                <a:solidFill>
                  <a:srgbClr val="000000"/>
                </a:solidFill>
                <a:latin typeface="Arial"/>
                <a:ea typeface="Arial"/>
                <a:cs typeface="Arial"/>
                <a:sym typeface="Arial"/>
              </a:rPr>
              <a:t>Cellule avant : </a:t>
            </a:r>
            <a:endParaRPr b="1"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fr-FR" sz="1400" u="none" cap="none" strike="noStrike">
                <a:solidFill>
                  <a:srgbClr val="000000"/>
                </a:solidFill>
                <a:latin typeface="Arial"/>
                <a:ea typeface="Arial"/>
                <a:cs typeface="Arial"/>
                <a:sym typeface="Arial"/>
              </a:rPr>
              <a:t>Suspensions : 1.12kg, </a:t>
            </a:r>
            <a:r>
              <a:rPr b="0" i="0" lang="fr-FR" sz="1400" u="none" cap="none" strike="noStrike">
                <a:solidFill>
                  <a:schemeClr val="dk1"/>
                </a:solidFill>
                <a:latin typeface="Arial"/>
                <a:ea typeface="Arial"/>
                <a:cs typeface="Arial"/>
                <a:sym typeface="Arial"/>
              </a:rPr>
              <a:t>5 tubes</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939" name="Google Shape;939;p84"/>
          <p:cNvPicPr preferRelativeResize="0"/>
          <p:nvPr/>
        </p:nvPicPr>
        <p:blipFill rotWithShape="1">
          <a:blip r:embed="rId3">
            <a:alphaModFix/>
          </a:blip>
          <a:srcRect b="0" l="0" r="0" t="0"/>
          <a:stretch/>
        </p:blipFill>
        <p:spPr>
          <a:xfrm>
            <a:off x="152400" y="833917"/>
            <a:ext cx="5172199" cy="3305541"/>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4" name="Shape 944"/>
        <p:cNvGrpSpPr/>
        <p:nvPr/>
      </p:nvGrpSpPr>
      <p:grpSpPr>
        <a:xfrm>
          <a:off x="0" y="0"/>
          <a:ext cx="0" cy="0"/>
          <a:chOff x="0" y="0"/>
          <a:chExt cx="0" cy="0"/>
        </a:xfrm>
      </p:grpSpPr>
      <p:sp>
        <p:nvSpPr>
          <p:cNvPr id="945" name="Google Shape;945;p85"/>
          <p:cNvSpPr txBox="1"/>
          <p:nvPr>
            <p:ph idx="12" type="sldNum"/>
          </p:nvPr>
        </p:nvSpPr>
        <p:spPr>
          <a:xfrm>
            <a:off x="8172400" y="4677984"/>
            <a:ext cx="936000" cy="3279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FF0000"/>
              </a:buClr>
              <a:buSzPts val="300"/>
              <a:buFont typeface="Calibri"/>
              <a:buNone/>
            </a:pPr>
            <a:fld id="{00000000-1234-1234-1234-123412341234}" type="slidenum">
              <a:rPr lang="fr-FR"/>
              <a:t>‹#›</a:t>
            </a:fld>
            <a:endParaRPr/>
          </a:p>
        </p:txBody>
      </p:sp>
      <p:sp>
        <p:nvSpPr>
          <p:cNvPr id="946" name="Google Shape;946;p85"/>
          <p:cNvSpPr txBox="1"/>
          <p:nvPr>
            <p:ph type="title"/>
          </p:nvPr>
        </p:nvSpPr>
        <p:spPr>
          <a:xfrm>
            <a:off x="0" y="19717"/>
            <a:ext cx="9144000" cy="661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800"/>
              <a:buNone/>
            </a:pPr>
            <a:r>
              <a:rPr lang="fr-FR"/>
              <a:t>Suspensions Arrière</a:t>
            </a:r>
            <a:endParaRPr/>
          </a:p>
        </p:txBody>
      </p:sp>
      <p:sp>
        <p:nvSpPr>
          <p:cNvPr id="947" name="Google Shape;947;p85"/>
          <p:cNvSpPr txBox="1"/>
          <p:nvPr/>
        </p:nvSpPr>
        <p:spPr>
          <a:xfrm>
            <a:off x="4837825" y="1455100"/>
            <a:ext cx="6489600" cy="565800"/>
          </a:xfrm>
          <a:prstGeom prst="rect">
            <a:avLst/>
          </a:prstGeom>
          <a:noFill/>
          <a:ln>
            <a:noFill/>
          </a:ln>
        </p:spPr>
        <p:txBody>
          <a:bodyPr anchorCtr="0" anchor="t" bIns="91425" lIns="91425" spcFirstLastPara="1" rIns="91425" wrap="square" tIns="91425">
            <a:noAutofit/>
          </a:bodyPr>
          <a:lstStyle/>
          <a:p>
            <a:pPr indent="457200" lvl="0" marL="0" marR="0" rtl="0" algn="l">
              <a:lnSpc>
                <a:spcPct val="100000"/>
              </a:lnSpc>
              <a:spcBef>
                <a:spcPts val="0"/>
              </a:spcBef>
              <a:spcAft>
                <a:spcPts val="0"/>
              </a:spcAft>
              <a:buClr>
                <a:srgbClr val="000000"/>
              </a:buClr>
              <a:buSzPts val="1400"/>
              <a:buFont typeface="Arial"/>
              <a:buNone/>
            </a:pPr>
            <a:r>
              <a:rPr b="1" i="0" lang="fr-FR" sz="1400" u="none" cap="none" strike="noStrike">
                <a:solidFill>
                  <a:srgbClr val="000000"/>
                </a:solidFill>
                <a:latin typeface="Arial"/>
                <a:ea typeface="Arial"/>
                <a:cs typeface="Arial"/>
                <a:sym typeface="Arial"/>
              </a:rPr>
              <a:t>Cellule arrière : </a:t>
            </a:r>
            <a:endParaRPr b="1" i="0" sz="1400" u="none" cap="none" strike="noStrike">
              <a:solidFill>
                <a:srgbClr val="000000"/>
              </a:solidFill>
              <a:latin typeface="Arial"/>
              <a:ea typeface="Arial"/>
              <a:cs typeface="Arial"/>
              <a:sym typeface="Arial"/>
            </a:endParaRPr>
          </a:p>
          <a:p>
            <a:pPr indent="45720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457200" lvl="0" marL="0" marR="0" rtl="0" algn="l">
              <a:lnSpc>
                <a:spcPct val="100000"/>
              </a:lnSpc>
              <a:spcBef>
                <a:spcPts val="0"/>
              </a:spcBef>
              <a:spcAft>
                <a:spcPts val="0"/>
              </a:spcAft>
              <a:buClr>
                <a:srgbClr val="000000"/>
              </a:buClr>
              <a:buSzPts val="1400"/>
              <a:buFont typeface="Arial"/>
              <a:buNone/>
            </a:pPr>
            <a:r>
              <a:rPr b="0" i="0" lang="fr-FR" sz="1400" u="none" cap="none" strike="noStrike">
                <a:solidFill>
                  <a:srgbClr val="000000"/>
                </a:solidFill>
                <a:latin typeface="Arial"/>
                <a:ea typeface="Arial"/>
                <a:cs typeface="Arial"/>
                <a:sym typeface="Arial"/>
              </a:rPr>
              <a:t>Suspensions : 800g, 5 tubes </a:t>
            </a:r>
            <a:endParaRPr b="0" i="0" sz="1400" u="none" cap="none" strike="noStrike">
              <a:solidFill>
                <a:srgbClr val="000000"/>
              </a:solidFill>
              <a:latin typeface="Arial"/>
              <a:ea typeface="Arial"/>
              <a:cs typeface="Arial"/>
              <a:sym typeface="Arial"/>
            </a:endParaRPr>
          </a:p>
          <a:p>
            <a:pPr indent="45720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45720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948" name="Google Shape;948;p85"/>
          <p:cNvPicPr preferRelativeResize="0"/>
          <p:nvPr/>
        </p:nvPicPr>
        <p:blipFill rotWithShape="1">
          <a:blip r:embed="rId3">
            <a:alphaModFix/>
          </a:blip>
          <a:srcRect b="0" l="0" r="0" t="0"/>
          <a:stretch/>
        </p:blipFill>
        <p:spPr>
          <a:xfrm>
            <a:off x="845050" y="976551"/>
            <a:ext cx="3618650" cy="3190400"/>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53" name="Shape 953"/>
        <p:cNvGrpSpPr/>
        <p:nvPr/>
      </p:nvGrpSpPr>
      <p:grpSpPr>
        <a:xfrm>
          <a:off x="0" y="0"/>
          <a:ext cx="0" cy="0"/>
          <a:chOff x="0" y="0"/>
          <a:chExt cx="0" cy="0"/>
        </a:xfrm>
      </p:grpSpPr>
      <p:sp>
        <p:nvSpPr>
          <p:cNvPr id="954" name="Google Shape;954;p86"/>
          <p:cNvSpPr txBox="1"/>
          <p:nvPr>
            <p:ph idx="12" type="sldNum"/>
          </p:nvPr>
        </p:nvSpPr>
        <p:spPr>
          <a:xfrm>
            <a:off x="8172400" y="4677984"/>
            <a:ext cx="936000" cy="3279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FF0000"/>
              </a:buClr>
              <a:buSzPts val="300"/>
              <a:buFont typeface="Calibri"/>
              <a:buNone/>
            </a:pPr>
            <a:fld id="{00000000-1234-1234-1234-123412341234}" type="slidenum">
              <a:rPr lang="fr-FR"/>
              <a:t>‹#›</a:t>
            </a:fld>
            <a:endParaRPr/>
          </a:p>
        </p:txBody>
      </p:sp>
      <p:sp>
        <p:nvSpPr>
          <p:cNvPr id="955" name="Google Shape;955;p86"/>
          <p:cNvSpPr txBox="1"/>
          <p:nvPr>
            <p:ph type="title"/>
          </p:nvPr>
        </p:nvSpPr>
        <p:spPr>
          <a:xfrm>
            <a:off x="0" y="19717"/>
            <a:ext cx="9144000" cy="661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800"/>
              <a:buNone/>
            </a:pPr>
            <a:r>
              <a:rPr lang="fr-FR"/>
              <a:t>Intégration du moteur</a:t>
            </a:r>
            <a:endParaRPr/>
          </a:p>
        </p:txBody>
      </p:sp>
      <p:pic>
        <p:nvPicPr>
          <p:cNvPr id="956" name="Google Shape;956;p86"/>
          <p:cNvPicPr preferRelativeResize="0"/>
          <p:nvPr/>
        </p:nvPicPr>
        <p:blipFill rotWithShape="1">
          <a:blip r:embed="rId3">
            <a:alphaModFix/>
          </a:blip>
          <a:srcRect b="0" l="0" r="0" t="0"/>
          <a:stretch/>
        </p:blipFill>
        <p:spPr>
          <a:xfrm>
            <a:off x="1435075" y="876292"/>
            <a:ext cx="2562225" cy="3390900"/>
          </a:xfrm>
          <a:prstGeom prst="rect">
            <a:avLst/>
          </a:prstGeom>
          <a:noFill/>
          <a:ln>
            <a:noFill/>
          </a:ln>
        </p:spPr>
      </p:pic>
      <p:pic>
        <p:nvPicPr>
          <p:cNvPr id="957" name="Google Shape;957;p86"/>
          <p:cNvPicPr preferRelativeResize="0"/>
          <p:nvPr/>
        </p:nvPicPr>
        <p:blipFill rotWithShape="1">
          <a:blip r:embed="rId4">
            <a:alphaModFix/>
          </a:blip>
          <a:srcRect b="0" l="0" r="0" t="0"/>
          <a:stretch/>
        </p:blipFill>
        <p:spPr>
          <a:xfrm>
            <a:off x="4457550" y="800092"/>
            <a:ext cx="1114425" cy="3543300"/>
          </a:xfrm>
          <a:prstGeom prst="rect">
            <a:avLst/>
          </a:prstGeom>
          <a:noFill/>
          <a:ln>
            <a:noFill/>
          </a:ln>
        </p:spPr>
      </p:pic>
      <p:sp>
        <p:nvSpPr>
          <p:cNvPr id="958" name="Google Shape;958;p86"/>
          <p:cNvSpPr txBox="1"/>
          <p:nvPr/>
        </p:nvSpPr>
        <p:spPr>
          <a:xfrm>
            <a:off x="5759725" y="2354700"/>
            <a:ext cx="2949900" cy="434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1" i="0" lang="fr-FR" sz="1600" u="none" cap="none" strike="noStrike">
                <a:solidFill>
                  <a:srgbClr val="000000"/>
                </a:solidFill>
                <a:latin typeface="Arial"/>
                <a:ea typeface="Arial"/>
                <a:cs typeface="Arial"/>
                <a:sym typeface="Arial"/>
              </a:rPr>
              <a:t>Masse prévisionnelle : 700g</a:t>
            </a:r>
            <a:endParaRPr b="1" i="0" sz="16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1" i="0" sz="1600" u="none" cap="none" strike="noStrike">
              <a:solidFill>
                <a:srgbClr val="000000"/>
              </a:solidFill>
              <a:latin typeface="Arial"/>
              <a:ea typeface="Arial"/>
              <a:cs typeface="Arial"/>
              <a:sym typeface="Arial"/>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3" name="Shape 963"/>
        <p:cNvGrpSpPr/>
        <p:nvPr/>
      </p:nvGrpSpPr>
      <p:grpSpPr>
        <a:xfrm>
          <a:off x="0" y="0"/>
          <a:ext cx="0" cy="0"/>
          <a:chOff x="0" y="0"/>
          <a:chExt cx="0" cy="0"/>
        </a:xfrm>
      </p:grpSpPr>
      <p:pic>
        <p:nvPicPr>
          <p:cNvPr id="964" name="Google Shape;964;p87"/>
          <p:cNvPicPr preferRelativeResize="0"/>
          <p:nvPr/>
        </p:nvPicPr>
        <p:blipFill rotWithShape="1">
          <a:blip r:embed="rId3">
            <a:alphaModFix/>
          </a:blip>
          <a:srcRect b="0" l="0" r="0" t="0"/>
          <a:stretch/>
        </p:blipFill>
        <p:spPr>
          <a:xfrm>
            <a:off x="1382275" y="1102100"/>
            <a:ext cx="5576324" cy="3194075"/>
          </a:xfrm>
          <a:prstGeom prst="rect">
            <a:avLst/>
          </a:prstGeom>
          <a:noFill/>
          <a:ln>
            <a:noFill/>
          </a:ln>
        </p:spPr>
      </p:pic>
      <p:sp>
        <p:nvSpPr>
          <p:cNvPr id="965" name="Google Shape;965;p87"/>
          <p:cNvSpPr txBox="1"/>
          <p:nvPr>
            <p:ph idx="12" type="sldNum"/>
          </p:nvPr>
        </p:nvSpPr>
        <p:spPr>
          <a:xfrm>
            <a:off x="8172400" y="4677984"/>
            <a:ext cx="936000" cy="3279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FF0000"/>
              </a:buClr>
              <a:buSzPts val="300"/>
              <a:buFont typeface="Calibri"/>
              <a:buNone/>
            </a:pPr>
            <a:fld id="{00000000-1234-1234-1234-123412341234}" type="slidenum">
              <a:rPr lang="fr-FR"/>
              <a:t>‹#›</a:t>
            </a:fld>
            <a:endParaRPr/>
          </a:p>
        </p:txBody>
      </p:sp>
      <p:sp>
        <p:nvSpPr>
          <p:cNvPr id="966" name="Google Shape;966;p87"/>
          <p:cNvSpPr txBox="1"/>
          <p:nvPr>
            <p:ph type="title"/>
          </p:nvPr>
        </p:nvSpPr>
        <p:spPr>
          <a:xfrm>
            <a:off x="0" y="19717"/>
            <a:ext cx="9144000" cy="661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800"/>
              <a:buNone/>
            </a:pPr>
            <a:r>
              <a:rPr lang="fr-FR"/>
              <a:t>Vue latérale du châssis</a:t>
            </a:r>
            <a:endParaRPr/>
          </a:p>
        </p:txBody>
      </p:sp>
      <p:sp>
        <p:nvSpPr>
          <p:cNvPr id="967" name="Google Shape;967;p87"/>
          <p:cNvSpPr txBox="1"/>
          <p:nvPr/>
        </p:nvSpPr>
        <p:spPr>
          <a:xfrm>
            <a:off x="7334650" y="2143800"/>
            <a:ext cx="1651200" cy="855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fr-FR" sz="1400" u="none" cap="none" strike="noStrike">
                <a:solidFill>
                  <a:srgbClr val="000000"/>
                </a:solidFill>
                <a:latin typeface="Arial"/>
                <a:ea typeface="Arial"/>
                <a:cs typeface="Arial"/>
                <a:sym typeface="Arial"/>
              </a:rPr>
              <a:t>En transparence rouge, le châssis de Vulcanix</a:t>
            </a:r>
            <a:endParaRPr b="1" i="0" sz="1400" u="none" cap="none" strike="noStrike">
              <a:solidFill>
                <a:srgbClr val="000000"/>
              </a:solidFill>
              <a:latin typeface="Arial"/>
              <a:ea typeface="Arial"/>
              <a:cs typeface="Arial"/>
              <a:sym typeface="Arial"/>
            </a:endParaRPr>
          </a:p>
        </p:txBody>
      </p:sp>
      <p:pic>
        <p:nvPicPr>
          <p:cNvPr id="968" name="Google Shape;968;p87"/>
          <p:cNvPicPr preferRelativeResize="0"/>
          <p:nvPr/>
        </p:nvPicPr>
        <p:blipFill rotWithShape="1">
          <a:blip r:embed="rId4">
            <a:alphaModFix amt="43000"/>
          </a:blip>
          <a:srcRect b="4697" l="9553" r="4988" t="0"/>
          <a:stretch/>
        </p:blipFill>
        <p:spPr>
          <a:xfrm>
            <a:off x="1551800" y="1116875"/>
            <a:ext cx="5576325" cy="3194075"/>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3" name="Shape 973"/>
        <p:cNvGrpSpPr/>
        <p:nvPr/>
      </p:nvGrpSpPr>
      <p:grpSpPr>
        <a:xfrm>
          <a:off x="0" y="0"/>
          <a:ext cx="0" cy="0"/>
          <a:chOff x="0" y="0"/>
          <a:chExt cx="0" cy="0"/>
        </a:xfrm>
      </p:grpSpPr>
      <p:sp>
        <p:nvSpPr>
          <p:cNvPr id="974" name="Google Shape;974;p88"/>
          <p:cNvSpPr txBox="1"/>
          <p:nvPr>
            <p:ph idx="12" type="sldNum"/>
          </p:nvPr>
        </p:nvSpPr>
        <p:spPr>
          <a:xfrm>
            <a:off x="8172400" y="4677984"/>
            <a:ext cx="936000" cy="3279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FF0000"/>
              </a:buClr>
              <a:buSzPts val="300"/>
              <a:buFont typeface="Calibri"/>
              <a:buNone/>
            </a:pPr>
            <a:fld id="{00000000-1234-1234-1234-123412341234}" type="slidenum">
              <a:rPr lang="fr-FR"/>
              <a:t>‹#›</a:t>
            </a:fld>
            <a:endParaRPr/>
          </a:p>
        </p:txBody>
      </p:sp>
      <p:sp>
        <p:nvSpPr>
          <p:cNvPr id="975" name="Google Shape;975;p88"/>
          <p:cNvSpPr txBox="1"/>
          <p:nvPr>
            <p:ph type="title"/>
          </p:nvPr>
        </p:nvSpPr>
        <p:spPr>
          <a:xfrm>
            <a:off x="0" y="19717"/>
            <a:ext cx="9144000" cy="661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800"/>
              <a:buNone/>
            </a:pPr>
            <a:r>
              <a:rPr lang="fr-FR"/>
              <a:t>Raideur torsion</a:t>
            </a:r>
            <a:endParaRPr/>
          </a:p>
        </p:txBody>
      </p:sp>
      <p:pic>
        <p:nvPicPr>
          <p:cNvPr id="976" name="Google Shape;976;p88"/>
          <p:cNvPicPr preferRelativeResize="0"/>
          <p:nvPr/>
        </p:nvPicPr>
        <p:blipFill rotWithShape="1">
          <a:blip r:embed="rId3">
            <a:alphaModFix/>
          </a:blip>
          <a:srcRect b="0" l="0" r="0" t="0"/>
          <a:stretch/>
        </p:blipFill>
        <p:spPr>
          <a:xfrm>
            <a:off x="755250" y="986127"/>
            <a:ext cx="3926500" cy="3402150"/>
          </a:xfrm>
          <a:prstGeom prst="rect">
            <a:avLst/>
          </a:prstGeom>
          <a:noFill/>
          <a:ln>
            <a:noFill/>
          </a:ln>
        </p:spPr>
      </p:pic>
      <p:sp>
        <p:nvSpPr>
          <p:cNvPr id="977" name="Google Shape;977;p88"/>
          <p:cNvSpPr txBox="1"/>
          <p:nvPr/>
        </p:nvSpPr>
        <p:spPr>
          <a:xfrm>
            <a:off x="5403300" y="1247594"/>
            <a:ext cx="2291100" cy="1427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fr-FR" sz="1800" u="none" cap="none" strike="noStrike">
                <a:solidFill>
                  <a:srgbClr val="000000"/>
                </a:solidFill>
                <a:latin typeface="Arial"/>
                <a:ea typeface="Arial"/>
                <a:cs typeface="Arial"/>
                <a:sym typeface="Arial"/>
              </a:rPr>
              <a:t>Rigidité de la LAS : </a:t>
            </a:r>
            <a:endParaRPr b="1"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fr-FR" sz="1400" u="none" cap="none" strike="noStrike">
                <a:solidFill>
                  <a:srgbClr val="000000"/>
                </a:solidFill>
                <a:latin typeface="Arial"/>
                <a:ea typeface="Arial"/>
                <a:cs typeface="Arial"/>
                <a:sym typeface="Arial"/>
              </a:rPr>
              <a:t>Avant : </a:t>
            </a:r>
            <a:r>
              <a:rPr lang="fr-FR"/>
              <a:t>437Nm</a:t>
            </a:r>
            <a:r>
              <a:rPr b="0" i="0" lang="fr-FR" sz="1400" u="none" cap="none" strike="noStrike">
                <a:solidFill>
                  <a:srgbClr val="000000"/>
                </a:solidFill>
                <a:latin typeface="Arial"/>
                <a:ea typeface="Arial"/>
                <a:cs typeface="Arial"/>
                <a:sym typeface="Arial"/>
              </a:rPr>
              <a:t>/deg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fr-FR" sz="1400" u="none" cap="none" strike="noStrike">
                <a:solidFill>
                  <a:srgbClr val="000000"/>
                </a:solidFill>
                <a:latin typeface="Arial"/>
                <a:ea typeface="Arial"/>
                <a:cs typeface="Arial"/>
                <a:sym typeface="Arial"/>
              </a:rPr>
              <a:t>Arrière : 3</a:t>
            </a:r>
            <a:r>
              <a:rPr lang="fr-FR"/>
              <a:t>83</a:t>
            </a:r>
            <a:r>
              <a:rPr b="0" i="0" lang="fr-FR" sz="1400" u="none" cap="none" strike="noStrike">
                <a:solidFill>
                  <a:srgbClr val="000000"/>
                </a:solidFill>
                <a:latin typeface="Arial"/>
                <a:ea typeface="Arial"/>
                <a:cs typeface="Arial"/>
                <a:sym typeface="Arial"/>
              </a:rPr>
              <a:t>Nm/deg</a:t>
            </a:r>
            <a:endParaRPr b="0" i="0" sz="1400" u="none" cap="none" strike="noStrike">
              <a:solidFill>
                <a:srgbClr val="000000"/>
              </a:solidFill>
              <a:latin typeface="Arial"/>
              <a:ea typeface="Arial"/>
              <a:cs typeface="Arial"/>
              <a:sym typeface="Arial"/>
            </a:endParaRPr>
          </a:p>
        </p:txBody>
      </p:sp>
      <p:sp>
        <p:nvSpPr>
          <p:cNvPr id="978" name="Google Shape;978;p88"/>
          <p:cNvSpPr txBox="1"/>
          <p:nvPr/>
        </p:nvSpPr>
        <p:spPr>
          <a:xfrm>
            <a:off x="5403302" y="2866894"/>
            <a:ext cx="3307500" cy="1029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fr-FR" sz="1800" u="none" cap="none" strike="noStrike">
                <a:solidFill>
                  <a:srgbClr val="000000"/>
                </a:solidFill>
                <a:latin typeface="Arial"/>
                <a:ea typeface="Arial"/>
                <a:cs typeface="Arial"/>
                <a:sym typeface="Arial"/>
              </a:rPr>
              <a:t>Rigidité châssis en torsion</a:t>
            </a:r>
            <a:endParaRPr b="1"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lang="fr-FR"/>
              <a:t>2150 Nm/deg : </a:t>
            </a:r>
            <a:endParaRPr/>
          </a:p>
          <a:p>
            <a:pPr indent="0" lvl="0" marL="0" marR="0" rtl="0" algn="l">
              <a:lnSpc>
                <a:spcPct val="100000"/>
              </a:lnSpc>
              <a:spcBef>
                <a:spcPts val="0"/>
              </a:spcBef>
              <a:spcAft>
                <a:spcPts val="0"/>
              </a:spcAft>
              <a:buClr>
                <a:srgbClr val="000000"/>
              </a:buClr>
              <a:buSzPts val="1400"/>
              <a:buFont typeface="Arial"/>
              <a:buNone/>
            </a:pPr>
            <a:r>
              <a:t/>
            </a:r>
            <a:endParaRPr/>
          </a:p>
          <a:p>
            <a:pPr indent="0" lvl="0" marL="0" marR="0" rtl="0" algn="l">
              <a:lnSpc>
                <a:spcPct val="100000"/>
              </a:lnSpc>
              <a:spcBef>
                <a:spcPts val="0"/>
              </a:spcBef>
              <a:spcAft>
                <a:spcPts val="0"/>
              </a:spcAft>
              <a:buClr>
                <a:srgbClr val="000000"/>
              </a:buClr>
              <a:buSzPts val="1400"/>
              <a:buFont typeface="Arial"/>
              <a:buNone/>
            </a:pPr>
            <a:r>
              <a:rPr lang="fr-FR"/>
              <a:t>5 fois plus que suspensions avant</a:t>
            </a:r>
            <a:endParaRPr/>
          </a:p>
          <a:p>
            <a:pPr indent="0" lvl="0" marL="0" marR="0" rtl="0" algn="l">
              <a:lnSpc>
                <a:spcPct val="100000"/>
              </a:lnSpc>
              <a:spcBef>
                <a:spcPts val="0"/>
              </a:spcBef>
              <a:spcAft>
                <a:spcPts val="0"/>
              </a:spcAft>
              <a:buClr>
                <a:srgbClr val="000000"/>
              </a:buClr>
              <a:buSzPts val="1400"/>
              <a:buFont typeface="Arial"/>
              <a:buNone/>
            </a:pPr>
            <a:r>
              <a:rPr lang="fr-FR"/>
              <a:t>5.6 fois plus que suspensions arrière </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3" name="Shape 983"/>
        <p:cNvGrpSpPr/>
        <p:nvPr/>
      </p:nvGrpSpPr>
      <p:grpSpPr>
        <a:xfrm>
          <a:off x="0" y="0"/>
          <a:ext cx="0" cy="0"/>
          <a:chOff x="0" y="0"/>
          <a:chExt cx="0" cy="0"/>
        </a:xfrm>
      </p:grpSpPr>
      <p:sp>
        <p:nvSpPr>
          <p:cNvPr id="984" name="Google Shape;984;p89"/>
          <p:cNvSpPr txBox="1"/>
          <p:nvPr>
            <p:ph idx="12" type="sldNum"/>
          </p:nvPr>
        </p:nvSpPr>
        <p:spPr>
          <a:xfrm>
            <a:off x="8172400" y="4677984"/>
            <a:ext cx="936000" cy="3279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FF0000"/>
              </a:buClr>
              <a:buSzPts val="300"/>
              <a:buFont typeface="Calibri"/>
              <a:buNone/>
            </a:pPr>
            <a:fld id="{00000000-1234-1234-1234-123412341234}" type="slidenum">
              <a:rPr lang="fr-FR"/>
              <a:t>‹#›</a:t>
            </a:fld>
            <a:endParaRPr/>
          </a:p>
        </p:txBody>
      </p:sp>
      <p:sp>
        <p:nvSpPr>
          <p:cNvPr id="985" name="Google Shape;985;p89"/>
          <p:cNvSpPr txBox="1"/>
          <p:nvPr>
            <p:ph type="title"/>
          </p:nvPr>
        </p:nvSpPr>
        <p:spPr>
          <a:xfrm>
            <a:off x="0" y="19717"/>
            <a:ext cx="9144000" cy="661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800"/>
              <a:buNone/>
            </a:pPr>
            <a:r>
              <a:rPr lang="fr-FR"/>
              <a:t>Point règlement</a:t>
            </a:r>
            <a:endParaRPr/>
          </a:p>
        </p:txBody>
      </p:sp>
      <p:pic>
        <p:nvPicPr>
          <p:cNvPr id="986" name="Google Shape;986;p89"/>
          <p:cNvPicPr preferRelativeResize="0"/>
          <p:nvPr/>
        </p:nvPicPr>
        <p:blipFill rotWithShape="1">
          <a:blip r:embed="rId3">
            <a:alphaModFix/>
          </a:blip>
          <a:srcRect b="0" l="0" r="0" t="0"/>
          <a:stretch/>
        </p:blipFill>
        <p:spPr>
          <a:xfrm>
            <a:off x="1063100" y="1229650"/>
            <a:ext cx="4604263" cy="327900"/>
          </a:xfrm>
          <a:prstGeom prst="rect">
            <a:avLst/>
          </a:prstGeom>
          <a:noFill/>
          <a:ln>
            <a:noFill/>
          </a:ln>
        </p:spPr>
      </p:pic>
      <p:sp>
        <p:nvSpPr>
          <p:cNvPr id="987" name="Google Shape;987;p89"/>
          <p:cNvSpPr txBox="1"/>
          <p:nvPr/>
        </p:nvSpPr>
        <p:spPr>
          <a:xfrm>
            <a:off x="6210875" y="1127600"/>
            <a:ext cx="2234700" cy="855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fr-FR" sz="1800" u="none" cap="none" strike="noStrike">
                <a:solidFill>
                  <a:srgbClr val="000000"/>
                </a:solidFill>
                <a:latin typeface="Arial"/>
                <a:ea typeface="Arial"/>
                <a:cs typeface="Arial"/>
                <a:sym typeface="Arial"/>
              </a:rPr>
              <a:t>OK : </a:t>
            </a:r>
            <a:r>
              <a:rPr b="0" i="0" lang="fr-FR" sz="1400" u="none" cap="none" strike="noStrike">
                <a:solidFill>
                  <a:srgbClr val="000000"/>
                </a:solidFill>
                <a:latin typeface="Arial"/>
                <a:ea typeface="Arial"/>
                <a:cs typeface="Arial"/>
                <a:sym typeface="Arial"/>
              </a:rPr>
              <a:t>(question rule)</a:t>
            </a:r>
            <a:endParaRPr b="0" i="0" sz="1400" u="none" cap="none" strike="noStrike">
              <a:solidFill>
                <a:srgbClr val="000000"/>
              </a:solidFill>
              <a:latin typeface="Arial"/>
              <a:ea typeface="Arial"/>
              <a:cs typeface="Arial"/>
              <a:sym typeface="Arial"/>
            </a:endParaRPr>
          </a:p>
        </p:txBody>
      </p:sp>
      <p:pic>
        <p:nvPicPr>
          <p:cNvPr id="988" name="Google Shape;988;p89"/>
          <p:cNvPicPr preferRelativeResize="0"/>
          <p:nvPr/>
        </p:nvPicPr>
        <p:blipFill rotWithShape="1">
          <a:blip r:embed="rId4">
            <a:alphaModFix/>
          </a:blip>
          <a:srcRect b="0" l="0" r="0" t="0"/>
          <a:stretch/>
        </p:blipFill>
        <p:spPr>
          <a:xfrm>
            <a:off x="445650" y="1855875"/>
            <a:ext cx="7184824" cy="487500"/>
          </a:xfrm>
          <a:prstGeom prst="rect">
            <a:avLst/>
          </a:prstGeom>
          <a:noFill/>
          <a:ln>
            <a:noFill/>
          </a:ln>
        </p:spPr>
      </p:pic>
      <p:pic>
        <p:nvPicPr>
          <p:cNvPr id="989" name="Google Shape;989;p89"/>
          <p:cNvPicPr preferRelativeResize="0"/>
          <p:nvPr/>
        </p:nvPicPr>
        <p:blipFill rotWithShape="1">
          <a:blip r:embed="rId5">
            <a:alphaModFix/>
          </a:blip>
          <a:srcRect b="0" l="0" r="0" t="0"/>
          <a:stretch/>
        </p:blipFill>
        <p:spPr>
          <a:xfrm>
            <a:off x="1539550" y="2429575"/>
            <a:ext cx="5829241" cy="284350"/>
          </a:xfrm>
          <a:prstGeom prst="rect">
            <a:avLst/>
          </a:prstGeom>
          <a:noFill/>
          <a:ln>
            <a:noFill/>
          </a:ln>
        </p:spPr>
      </p:pic>
      <p:sp>
        <p:nvSpPr>
          <p:cNvPr id="990" name="Google Shape;990;p89"/>
          <p:cNvSpPr txBox="1"/>
          <p:nvPr/>
        </p:nvSpPr>
        <p:spPr>
          <a:xfrm>
            <a:off x="2037700" y="2910625"/>
            <a:ext cx="7070700" cy="825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fr-FR" sz="1800" u="none" cap="none" strike="noStrike">
                <a:solidFill>
                  <a:srgbClr val="000000"/>
                </a:solidFill>
                <a:latin typeface="Arial"/>
                <a:ea typeface="Arial"/>
                <a:cs typeface="Arial"/>
                <a:sym typeface="Arial"/>
              </a:rPr>
              <a:t>En cours : </a:t>
            </a:r>
            <a:endParaRPr b="1"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fr-FR" sz="1400" u="none" cap="none" strike="noStrike">
                <a:solidFill>
                  <a:srgbClr val="000000"/>
                </a:solidFill>
                <a:latin typeface="Arial"/>
                <a:ea typeface="Arial"/>
                <a:cs typeface="Arial"/>
                <a:sym typeface="Arial"/>
              </a:rPr>
              <a:t>Préparation échantillons : OK La Giraudière</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fr-FR" sz="1400" u="none" cap="none" strike="noStrike">
                <a:solidFill>
                  <a:srgbClr val="000000"/>
                </a:solidFill>
                <a:latin typeface="Arial"/>
                <a:ea typeface="Arial"/>
                <a:cs typeface="Arial"/>
                <a:sym typeface="Arial"/>
              </a:rPr>
              <a:t>Devis organisme de test (A2M) prêt</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fr-FR" sz="1400" u="none" cap="none" strike="noStrike">
                <a:solidFill>
                  <a:srgbClr val="000000"/>
                </a:solidFill>
                <a:latin typeface="Arial"/>
                <a:ea typeface="Arial"/>
                <a:cs typeface="Arial"/>
                <a:sym typeface="Arial"/>
              </a:rPr>
              <a:t>Test dureté au LTDS : OK</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fr-FR" sz="1400" u="none" cap="none" strike="noStrike">
                <a:solidFill>
                  <a:srgbClr val="000000"/>
                </a:solidFill>
                <a:latin typeface="Arial"/>
                <a:ea typeface="Arial"/>
                <a:cs typeface="Arial"/>
                <a:sym typeface="Arial"/>
              </a:rPr>
              <a:t>Question rule en rédaction pour être sûrs</a:t>
            </a:r>
            <a:endParaRPr b="0" i="0" sz="1400" u="none" cap="none" strike="noStrike">
              <a:solidFill>
                <a:srgbClr val="000000"/>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991" name="Google Shape;991;p89"/>
          <p:cNvPicPr preferRelativeResize="0"/>
          <p:nvPr/>
        </p:nvPicPr>
        <p:blipFill rotWithShape="1">
          <a:blip r:embed="rId6">
            <a:alphaModFix/>
          </a:blip>
          <a:srcRect b="0" l="0" r="0" t="0"/>
          <a:stretch/>
        </p:blipFill>
        <p:spPr>
          <a:xfrm>
            <a:off x="445647" y="1251427"/>
            <a:ext cx="534578" cy="284350"/>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96" name="Shape 996"/>
        <p:cNvGrpSpPr/>
        <p:nvPr/>
      </p:nvGrpSpPr>
      <p:grpSpPr>
        <a:xfrm>
          <a:off x="0" y="0"/>
          <a:ext cx="0" cy="0"/>
          <a:chOff x="0" y="0"/>
          <a:chExt cx="0" cy="0"/>
        </a:xfrm>
      </p:grpSpPr>
      <p:sp>
        <p:nvSpPr>
          <p:cNvPr id="997" name="Google Shape;997;p90"/>
          <p:cNvSpPr txBox="1"/>
          <p:nvPr>
            <p:ph idx="12" type="sldNum"/>
          </p:nvPr>
        </p:nvSpPr>
        <p:spPr>
          <a:xfrm>
            <a:off x="8172400" y="4677984"/>
            <a:ext cx="936000" cy="3279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FF0000"/>
              </a:buClr>
              <a:buSzPts val="300"/>
              <a:buFont typeface="Calibri"/>
              <a:buNone/>
            </a:pPr>
            <a:fld id="{00000000-1234-1234-1234-123412341234}" type="slidenum">
              <a:rPr lang="fr-FR"/>
              <a:t>‹#›</a:t>
            </a:fld>
            <a:endParaRPr/>
          </a:p>
        </p:txBody>
      </p:sp>
      <p:sp>
        <p:nvSpPr>
          <p:cNvPr id="998" name="Google Shape;998;p90"/>
          <p:cNvSpPr txBox="1"/>
          <p:nvPr>
            <p:ph type="title"/>
          </p:nvPr>
        </p:nvSpPr>
        <p:spPr>
          <a:xfrm>
            <a:off x="0" y="19717"/>
            <a:ext cx="9144000" cy="661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800"/>
              <a:buNone/>
            </a:pPr>
            <a:r>
              <a:rPr lang="fr-FR"/>
              <a:t>Caractéristiques</a:t>
            </a:r>
            <a:endParaRPr/>
          </a:p>
        </p:txBody>
      </p:sp>
      <p:graphicFrame>
        <p:nvGraphicFramePr>
          <p:cNvPr id="999" name="Google Shape;999;p90"/>
          <p:cNvGraphicFramePr/>
          <p:nvPr/>
        </p:nvGraphicFramePr>
        <p:xfrm>
          <a:off x="1715500" y="1210550"/>
          <a:ext cx="3000000" cy="3000000"/>
        </p:xfrm>
        <a:graphic>
          <a:graphicData uri="http://schemas.openxmlformats.org/drawingml/2006/table">
            <a:tbl>
              <a:tblPr>
                <a:noFill/>
                <a:tableStyleId>{8AFDBAF7-3599-4B11-9179-2869128F2469}</a:tableStyleId>
              </a:tblPr>
              <a:tblGrid>
                <a:gridCol w="1897400"/>
                <a:gridCol w="1897400"/>
                <a:gridCol w="1897400"/>
              </a:tblGrid>
              <a:tr h="663675">
                <a:tc>
                  <a:txBody>
                    <a:bodyPr>
                      <a:noAutofit/>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noAutofit/>
                    </a:bodyPr>
                    <a:lstStyle/>
                    <a:p>
                      <a:pPr indent="0" lvl="0" marL="0" marR="0" rtl="0" algn="l">
                        <a:lnSpc>
                          <a:spcPct val="100000"/>
                        </a:lnSpc>
                        <a:spcBef>
                          <a:spcPts val="0"/>
                        </a:spcBef>
                        <a:spcAft>
                          <a:spcPts val="0"/>
                        </a:spcAft>
                        <a:buClr>
                          <a:srgbClr val="000000"/>
                        </a:buClr>
                        <a:buSzPts val="1400"/>
                        <a:buFont typeface="Arial"/>
                        <a:buNone/>
                      </a:pPr>
                      <a:r>
                        <a:rPr lang="fr-FR" sz="1400" u="none" cap="none" strike="noStrike"/>
                        <a:t>Masse tubulaire (kg)</a:t>
                      </a:r>
                      <a:endParaRPr sz="1400" u="none" cap="none" strike="noStrike"/>
                    </a:p>
                  </a:txBody>
                  <a:tcPr marT="91425" marB="91425" marR="91425" marL="91425"/>
                </a:tc>
                <a:tc>
                  <a:txBody>
                    <a:bodyPr>
                      <a:noAutofit/>
                    </a:bodyPr>
                    <a:lstStyle/>
                    <a:p>
                      <a:pPr indent="0" lvl="0" marL="0" marR="0" rtl="0" algn="l">
                        <a:lnSpc>
                          <a:spcPct val="100000"/>
                        </a:lnSpc>
                        <a:spcBef>
                          <a:spcPts val="0"/>
                        </a:spcBef>
                        <a:spcAft>
                          <a:spcPts val="0"/>
                        </a:spcAft>
                        <a:buClr>
                          <a:srgbClr val="000000"/>
                        </a:buClr>
                        <a:buSzPts val="1400"/>
                        <a:buFont typeface="Arial"/>
                        <a:buNone/>
                      </a:pPr>
                      <a:r>
                        <a:rPr lang="fr-FR" sz="1400" u="none" cap="none" strike="noStrike"/>
                        <a:t>Raideur torsion (Nm/deg)</a:t>
                      </a:r>
                      <a:endParaRPr sz="1400" u="none" cap="none" strike="noStrike"/>
                    </a:p>
                  </a:txBody>
                  <a:tcPr marT="91425" marB="91425" marR="91425" marL="91425"/>
                </a:tc>
              </a:tr>
              <a:tr h="432650">
                <a:tc>
                  <a:txBody>
                    <a:bodyPr>
                      <a:noAutofit/>
                    </a:bodyPr>
                    <a:lstStyle/>
                    <a:p>
                      <a:pPr indent="0" lvl="0" marL="0" marR="0" rtl="0" algn="l">
                        <a:lnSpc>
                          <a:spcPct val="100000"/>
                        </a:lnSpc>
                        <a:spcBef>
                          <a:spcPts val="0"/>
                        </a:spcBef>
                        <a:spcAft>
                          <a:spcPts val="0"/>
                        </a:spcAft>
                        <a:buClr>
                          <a:srgbClr val="000000"/>
                        </a:buClr>
                        <a:buSzPts val="1400"/>
                        <a:buFont typeface="Arial"/>
                        <a:buNone/>
                      </a:pPr>
                      <a:r>
                        <a:rPr lang="fr-FR" sz="1400" u="none" cap="none" strike="noStrike"/>
                        <a:t>Dynamix</a:t>
                      </a:r>
                      <a:endParaRPr sz="1400" u="none" cap="none" strike="noStrike"/>
                    </a:p>
                  </a:txBody>
                  <a:tcPr marT="91425" marB="91425" marR="91425" marL="91425"/>
                </a:tc>
                <a:tc>
                  <a:txBody>
                    <a:bodyPr>
                      <a:noAutofit/>
                    </a:bodyPr>
                    <a:lstStyle/>
                    <a:p>
                      <a:pPr indent="0" lvl="0" marL="0" marR="0" rtl="0" algn="l">
                        <a:lnSpc>
                          <a:spcPct val="100000"/>
                        </a:lnSpc>
                        <a:spcBef>
                          <a:spcPts val="0"/>
                        </a:spcBef>
                        <a:spcAft>
                          <a:spcPts val="0"/>
                        </a:spcAft>
                        <a:buClr>
                          <a:srgbClr val="000000"/>
                        </a:buClr>
                        <a:buSzPts val="1400"/>
                        <a:buFont typeface="Arial"/>
                        <a:buNone/>
                      </a:pPr>
                      <a:r>
                        <a:rPr lang="fr-FR" sz="1400" u="none" cap="none" strike="noStrike"/>
                        <a:t>39</a:t>
                      </a:r>
                      <a:endParaRPr sz="1400" u="none" cap="none" strike="noStrike"/>
                    </a:p>
                  </a:txBody>
                  <a:tcPr marT="91425" marB="91425" marR="91425" marL="91425"/>
                </a:tc>
                <a:tc>
                  <a:txBody>
                    <a:bodyPr>
                      <a:noAutofit/>
                    </a:bodyPr>
                    <a:lstStyle/>
                    <a:p>
                      <a:pPr indent="0" lvl="0" marL="0" marR="0" rtl="0" algn="l">
                        <a:lnSpc>
                          <a:spcPct val="100000"/>
                        </a:lnSpc>
                        <a:spcBef>
                          <a:spcPts val="0"/>
                        </a:spcBef>
                        <a:spcAft>
                          <a:spcPts val="0"/>
                        </a:spcAft>
                        <a:buClr>
                          <a:srgbClr val="000000"/>
                        </a:buClr>
                        <a:buSzPts val="1400"/>
                        <a:buFont typeface="Arial"/>
                        <a:buNone/>
                      </a:pPr>
                      <a:r>
                        <a:rPr lang="fr-FR" sz="1400" u="none" cap="none" strike="noStrike"/>
                        <a:t>1059</a:t>
                      </a:r>
                      <a:endParaRPr sz="1400" u="none" cap="none" strike="noStrike"/>
                    </a:p>
                  </a:txBody>
                  <a:tcPr marT="91425" marB="91425" marR="91425" marL="91425"/>
                </a:tc>
              </a:tr>
              <a:tr h="432650">
                <a:tc>
                  <a:txBody>
                    <a:bodyPr>
                      <a:noAutofit/>
                    </a:bodyPr>
                    <a:lstStyle/>
                    <a:p>
                      <a:pPr indent="0" lvl="0" marL="0" marR="0" rtl="0" algn="l">
                        <a:lnSpc>
                          <a:spcPct val="100000"/>
                        </a:lnSpc>
                        <a:spcBef>
                          <a:spcPts val="0"/>
                        </a:spcBef>
                        <a:spcAft>
                          <a:spcPts val="0"/>
                        </a:spcAft>
                        <a:buClr>
                          <a:srgbClr val="000000"/>
                        </a:buClr>
                        <a:buSzPts val="1400"/>
                        <a:buFont typeface="Arial"/>
                        <a:buNone/>
                      </a:pPr>
                      <a:r>
                        <a:rPr lang="fr-FR" sz="1400" u="none" cap="none" strike="noStrike"/>
                        <a:t>Atomix</a:t>
                      </a:r>
                      <a:endParaRPr sz="1400" u="none" cap="none" strike="noStrike"/>
                    </a:p>
                  </a:txBody>
                  <a:tcPr marT="91425" marB="91425" marR="91425" marL="91425"/>
                </a:tc>
                <a:tc>
                  <a:txBody>
                    <a:bodyPr>
                      <a:noAutofit/>
                    </a:bodyPr>
                    <a:lstStyle/>
                    <a:p>
                      <a:pPr indent="0" lvl="0" marL="0" marR="0" rtl="0" algn="l">
                        <a:lnSpc>
                          <a:spcPct val="100000"/>
                        </a:lnSpc>
                        <a:spcBef>
                          <a:spcPts val="0"/>
                        </a:spcBef>
                        <a:spcAft>
                          <a:spcPts val="0"/>
                        </a:spcAft>
                        <a:buClr>
                          <a:srgbClr val="000000"/>
                        </a:buClr>
                        <a:buSzPts val="1400"/>
                        <a:buFont typeface="Arial"/>
                        <a:buNone/>
                      </a:pPr>
                      <a:r>
                        <a:rPr lang="fr-FR" sz="1400" u="none" cap="none" strike="noStrike"/>
                        <a:t>36</a:t>
                      </a:r>
                      <a:endParaRPr sz="1400" u="none" cap="none" strike="noStrike"/>
                    </a:p>
                  </a:txBody>
                  <a:tcPr marT="91425" marB="91425" marR="91425" marL="91425"/>
                </a:tc>
                <a:tc>
                  <a:txBody>
                    <a:bodyPr>
                      <a:noAutofit/>
                    </a:bodyPr>
                    <a:lstStyle/>
                    <a:p>
                      <a:pPr indent="0" lvl="0" marL="0" marR="0" rtl="0" algn="l">
                        <a:lnSpc>
                          <a:spcPct val="100000"/>
                        </a:lnSpc>
                        <a:spcBef>
                          <a:spcPts val="0"/>
                        </a:spcBef>
                        <a:spcAft>
                          <a:spcPts val="0"/>
                        </a:spcAft>
                        <a:buClr>
                          <a:srgbClr val="000000"/>
                        </a:buClr>
                        <a:buSzPts val="1400"/>
                        <a:buFont typeface="Arial"/>
                        <a:buNone/>
                      </a:pPr>
                      <a:r>
                        <a:rPr lang="fr-FR" sz="1400" u="none" cap="none" strike="noStrike"/>
                        <a:t>1972</a:t>
                      </a:r>
                      <a:endParaRPr sz="1400" u="none" cap="none" strike="noStrike"/>
                    </a:p>
                  </a:txBody>
                  <a:tcPr marT="91425" marB="91425" marR="91425" marL="91425"/>
                </a:tc>
              </a:tr>
              <a:tr h="432650">
                <a:tc>
                  <a:txBody>
                    <a:bodyPr>
                      <a:noAutofit/>
                    </a:bodyPr>
                    <a:lstStyle/>
                    <a:p>
                      <a:pPr indent="0" lvl="0" marL="0" marR="0" rtl="0" algn="l">
                        <a:lnSpc>
                          <a:spcPct val="100000"/>
                        </a:lnSpc>
                        <a:spcBef>
                          <a:spcPts val="0"/>
                        </a:spcBef>
                        <a:spcAft>
                          <a:spcPts val="0"/>
                        </a:spcAft>
                        <a:buClr>
                          <a:srgbClr val="000000"/>
                        </a:buClr>
                        <a:buSzPts val="1400"/>
                        <a:buFont typeface="Arial"/>
                        <a:buNone/>
                      </a:pPr>
                      <a:r>
                        <a:rPr lang="fr-FR" sz="1400" u="none" cap="none" strike="noStrike"/>
                        <a:t>Kinetix</a:t>
                      </a:r>
                      <a:endParaRPr sz="1400" u="none" cap="none" strike="noStrike"/>
                    </a:p>
                  </a:txBody>
                  <a:tcPr marT="91425" marB="91425" marR="91425" marL="91425"/>
                </a:tc>
                <a:tc>
                  <a:txBody>
                    <a:bodyPr>
                      <a:noAutofit/>
                    </a:bodyPr>
                    <a:lstStyle/>
                    <a:p>
                      <a:pPr indent="0" lvl="0" marL="0" marR="0" rtl="0" algn="l">
                        <a:lnSpc>
                          <a:spcPct val="100000"/>
                        </a:lnSpc>
                        <a:spcBef>
                          <a:spcPts val="0"/>
                        </a:spcBef>
                        <a:spcAft>
                          <a:spcPts val="0"/>
                        </a:spcAft>
                        <a:buClr>
                          <a:srgbClr val="000000"/>
                        </a:buClr>
                        <a:buSzPts val="1400"/>
                        <a:buFont typeface="Arial"/>
                        <a:buNone/>
                      </a:pPr>
                      <a:r>
                        <a:rPr lang="fr-FR" sz="1400" u="none" cap="none" strike="noStrike"/>
                        <a:t>32</a:t>
                      </a:r>
                      <a:endParaRPr sz="1400" u="none" cap="none" strike="noStrike"/>
                    </a:p>
                  </a:txBody>
                  <a:tcPr marT="91425" marB="91425" marR="91425" marL="91425"/>
                </a:tc>
                <a:tc>
                  <a:txBody>
                    <a:bodyPr>
                      <a:noAutofit/>
                    </a:bodyPr>
                    <a:lstStyle/>
                    <a:p>
                      <a:pPr indent="0" lvl="0" marL="0" marR="0" rtl="0" algn="l">
                        <a:lnSpc>
                          <a:spcPct val="100000"/>
                        </a:lnSpc>
                        <a:spcBef>
                          <a:spcPts val="0"/>
                        </a:spcBef>
                        <a:spcAft>
                          <a:spcPts val="0"/>
                        </a:spcAft>
                        <a:buClr>
                          <a:srgbClr val="000000"/>
                        </a:buClr>
                        <a:buSzPts val="1400"/>
                        <a:buFont typeface="Arial"/>
                        <a:buNone/>
                      </a:pPr>
                      <a:r>
                        <a:rPr lang="fr-FR" sz="1400" u="none" cap="none" strike="noStrike"/>
                        <a:t>1250</a:t>
                      </a:r>
                      <a:endParaRPr sz="1400" u="none" cap="none" strike="noStrike"/>
                    </a:p>
                  </a:txBody>
                  <a:tcPr marT="91425" marB="91425" marR="91425" marL="91425"/>
                </a:tc>
              </a:tr>
              <a:tr h="432650">
                <a:tc>
                  <a:txBody>
                    <a:bodyPr>
                      <a:noAutofit/>
                    </a:bodyPr>
                    <a:lstStyle/>
                    <a:p>
                      <a:pPr indent="0" lvl="0" marL="0" marR="0" rtl="0" algn="l">
                        <a:lnSpc>
                          <a:spcPct val="100000"/>
                        </a:lnSpc>
                        <a:spcBef>
                          <a:spcPts val="0"/>
                        </a:spcBef>
                        <a:spcAft>
                          <a:spcPts val="0"/>
                        </a:spcAft>
                        <a:buClr>
                          <a:srgbClr val="000000"/>
                        </a:buClr>
                        <a:buSzPts val="1400"/>
                        <a:buFont typeface="Arial"/>
                        <a:buNone/>
                      </a:pPr>
                      <a:r>
                        <a:rPr lang="fr-FR" sz="1400" u="none" cap="none" strike="noStrike"/>
                        <a:t>Vulcanix</a:t>
                      </a:r>
                      <a:endParaRPr sz="1400" u="none" cap="none" strike="noStrike"/>
                    </a:p>
                  </a:txBody>
                  <a:tcPr marT="91425" marB="91425" marR="91425" marL="91425"/>
                </a:tc>
                <a:tc>
                  <a:txBody>
                    <a:bodyPr>
                      <a:noAutofit/>
                    </a:bodyPr>
                    <a:lstStyle/>
                    <a:p>
                      <a:pPr indent="0" lvl="0" marL="0" marR="0" rtl="0" algn="l">
                        <a:lnSpc>
                          <a:spcPct val="100000"/>
                        </a:lnSpc>
                        <a:spcBef>
                          <a:spcPts val="0"/>
                        </a:spcBef>
                        <a:spcAft>
                          <a:spcPts val="0"/>
                        </a:spcAft>
                        <a:buClr>
                          <a:srgbClr val="000000"/>
                        </a:buClr>
                        <a:buSzPts val="1400"/>
                        <a:buFont typeface="Arial"/>
                        <a:buNone/>
                      </a:pPr>
                      <a:r>
                        <a:rPr lang="fr-FR" sz="1400" u="none" cap="none" strike="noStrike"/>
                        <a:t>37.5</a:t>
                      </a:r>
                      <a:endParaRPr sz="1400" u="none" cap="none" strike="noStrike"/>
                    </a:p>
                  </a:txBody>
                  <a:tcPr marT="91425" marB="91425" marR="91425" marL="91425"/>
                </a:tc>
                <a:tc>
                  <a:txBody>
                    <a:bodyPr>
                      <a:noAutofit/>
                    </a:bodyPr>
                    <a:lstStyle/>
                    <a:p>
                      <a:pPr indent="0" lvl="0" marL="0" marR="0" rtl="0" algn="l">
                        <a:lnSpc>
                          <a:spcPct val="100000"/>
                        </a:lnSpc>
                        <a:spcBef>
                          <a:spcPts val="0"/>
                        </a:spcBef>
                        <a:spcAft>
                          <a:spcPts val="0"/>
                        </a:spcAft>
                        <a:buClr>
                          <a:srgbClr val="000000"/>
                        </a:buClr>
                        <a:buSzPts val="1400"/>
                        <a:buFont typeface="Arial"/>
                        <a:buNone/>
                      </a:pPr>
                      <a:r>
                        <a:rPr lang="fr-FR" sz="1400" u="none" cap="none" strike="noStrike"/>
                        <a:t>2320</a:t>
                      </a:r>
                      <a:endParaRPr sz="1400" u="none" cap="none" strike="noStrike"/>
                    </a:p>
                  </a:txBody>
                  <a:tcPr marT="91425" marB="91425" marR="91425" marL="91425"/>
                </a:tc>
              </a:tr>
              <a:tr h="432650">
                <a:tc>
                  <a:txBody>
                    <a:bodyPr>
                      <a:noAutofit/>
                    </a:bodyPr>
                    <a:lstStyle/>
                    <a:p>
                      <a:pPr indent="0" lvl="0" marL="0" marR="0" rtl="0" algn="l">
                        <a:lnSpc>
                          <a:spcPct val="100000"/>
                        </a:lnSpc>
                        <a:spcBef>
                          <a:spcPts val="0"/>
                        </a:spcBef>
                        <a:spcAft>
                          <a:spcPts val="0"/>
                        </a:spcAft>
                        <a:buClr>
                          <a:srgbClr val="000000"/>
                        </a:buClr>
                        <a:buSzPts val="1400"/>
                        <a:buFont typeface="Arial"/>
                        <a:buNone/>
                      </a:pPr>
                      <a:r>
                        <a:rPr lang="fr-FR" sz="1400" u="none" cap="none" strike="noStrike"/>
                        <a:t>Optimus</a:t>
                      </a:r>
                      <a:endParaRPr sz="1400" u="none" cap="none" strike="noStrike"/>
                    </a:p>
                  </a:txBody>
                  <a:tcPr marT="91425" marB="91425" marR="91425" marL="91425"/>
                </a:tc>
                <a:tc>
                  <a:txBody>
                    <a:bodyPr>
                      <a:noAutofit/>
                    </a:bodyPr>
                    <a:lstStyle/>
                    <a:p>
                      <a:pPr indent="0" lvl="0" marL="0" marR="0" rtl="0" algn="l">
                        <a:lnSpc>
                          <a:spcPct val="100000"/>
                        </a:lnSpc>
                        <a:spcBef>
                          <a:spcPts val="0"/>
                        </a:spcBef>
                        <a:spcAft>
                          <a:spcPts val="0"/>
                        </a:spcAft>
                        <a:buClr>
                          <a:srgbClr val="000000"/>
                        </a:buClr>
                        <a:buSzPts val="1400"/>
                        <a:buFont typeface="Arial"/>
                        <a:buNone/>
                      </a:pPr>
                      <a:r>
                        <a:rPr lang="fr-FR" sz="1400" u="none" cap="none" strike="noStrike"/>
                        <a:t>33.6</a:t>
                      </a:r>
                      <a:endParaRPr sz="1400" u="none" cap="none" strike="noStrike"/>
                    </a:p>
                  </a:txBody>
                  <a:tcPr marT="91425" marB="91425" marR="91425" marL="91425"/>
                </a:tc>
                <a:tc>
                  <a:txBody>
                    <a:bodyPr>
                      <a:noAutofit/>
                    </a:bodyPr>
                    <a:lstStyle/>
                    <a:p>
                      <a:pPr indent="0" lvl="0" marL="0" marR="0" rtl="0" algn="l">
                        <a:lnSpc>
                          <a:spcPct val="100000"/>
                        </a:lnSpc>
                        <a:spcBef>
                          <a:spcPts val="0"/>
                        </a:spcBef>
                        <a:spcAft>
                          <a:spcPts val="0"/>
                        </a:spcAft>
                        <a:buClr>
                          <a:srgbClr val="000000"/>
                        </a:buClr>
                        <a:buSzPts val="1400"/>
                        <a:buFont typeface="Arial"/>
                        <a:buNone/>
                      </a:pPr>
                      <a:r>
                        <a:rPr lang="fr-FR" sz="1400" u="none" cap="none" strike="noStrike"/>
                        <a:t>2150</a:t>
                      </a:r>
                      <a:endParaRPr sz="1400" u="none" cap="none" strike="noStrike"/>
                    </a:p>
                  </a:txBody>
                  <a:tcPr marT="91425" marB="91425" marR="91425" marL="91425"/>
                </a:tc>
              </a:tr>
            </a:tbl>
          </a:graphicData>
        </a:graphic>
      </p:graphicFrame>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04" name="Shape 1004"/>
        <p:cNvGrpSpPr/>
        <p:nvPr/>
      </p:nvGrpSpPr>
      <p:grpSpPr>
        <a:xfrm>
          <a:off x="0" y="0"/>
          <a:ext cx="0" cy="0"/>
          <a:chOff x="0" y="0"/>
          <a:chExt cx="0" cy="0"/>
        </a:xfrm>
      </p:grpSpPr>
      <p:sp>
        <p:nvSpPr>
          <p:cNvPr id="1005" name="Google Shape;1005;p91"/>
          <p:cNvSpPr txBox="1"/>
          <p:nvPr>
            <p:ph idx="12" type="sldNum"/>
          </p:nvPr>
        </p:nvSpPr>
        <p:spPr>
          <a:xfrm>
            <a:off x="8172400" y="4677984"/>
            <a:ext cx="936000" cy="3279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300"/>
              <a:buNone/>
            </a:pPr>
            <a:fld id="{00000000-1234-1234-1234-123412341234}" type="slidenum">
              <a:rPr lang="fr-FR"/>
              <a:t>‹#›</a:t>
            </a:fld>
            <a:endParaRPr/>
          </a:p>
        </p:txBody>
      </p:sp>
      <p:sp>
        <p:nvSpPr>
          <p:cNvPr id="1006" name="Google Shape;1006;p91"/>
          <p:cNvSpPr txBox="1"/>
          <p:nvPr>
            <p:ph type="title"/>
          </p:nvPr>
        </p:nvSpPr>
        <p:spPr>
          <a:xfrm>
            <a:off x="0" y="19717"/>
            <a:ext cx="9144000" cy="661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800"/>
              <a:buNone/>
            </a:pPr>
            <a:r>
              <a:rPr lang="fr-FR"/>
              <a:t>Bilan Massique - Châssis équipée</a:t>
            </a:r>
            <a:endParaRPr/>
          </a:p>
        </p:txBody>
      </p:sp>
      <p:graphicFrame>
        <p:nvGraphicFramePr>
          <p:cNvPr id="1007" name="Google Shape;1007;p91"/>
          <p:cNvGraphicFramePr/>
          <p:nvPr/>
        </p:nvGraphicFramePr>
        <p:xfrm>
          <a:off x="1743075" y="1293500"/>
          <a:ext cx="3000000" cy="3000000"/>
        </p:xfrm>
        <a:graphic>
          <a:graphicData uri="http://schemas.openxmlformats.org/drawingml/2006/table">
            <a:tbl>
              <a:tblPr>
                <a:noFill/>
                <a:tableStyleId>{6BD9802B-0661-4D8F-9B7C-1BF18A38B5A8}</a:tableStyleId>
              </a:tblPr>
              <a:tblGrid>
                <a:gridCol w="2905125"/>
                <a:gridCol w="847725"/>
                <a:gridCol w="952500"/>
                <a:gridCol w="952500"/>
              </a:tblGrid>
              <a:tr h="200025">
                <a:tc gridSpan="4">
                  <a:txBody>
                    <a:bodyPr>
                      <a:noAutofit/>
                    </a:bodyPr>
                    <a:lstStyle/>
                    <a:p>
                      <a:pPr indent="0" lvl="0" marL="0" rtl="0" algn="ctr">
                        <a:lnSpc>
                          <a:spcPct val="115000"/>
                        </a:lnSpc>
                        <a:spcBef>
                          <a:spcPts val="0"/>
                        </a:spcBef>
                        <a:spcAft>
                          <a:spcPts val="0"/>
                        </a:spcAft>
                        <a:buNone/>
                      </a:pPr>
                      <a:r>
                        <a:rPr b="1" i="1" lang="fr-FR" sz="1000"/>
                        <a:t>BUDGET MASSIQUE S3: CHASSIS EQUIPE ET PACK AERO</a:t>
                      </a:r>
                      <a:endParaRPr b="1" i="1"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r>
              <a:tr h="200025">
                <a:tc>
                  <a:txBody>
                    <a:bodyPr>
                      <a:noAutofit/>
                    </a:bodyPr>
                    <a:lstStyle/>
                    <a:p>
                      <a:pPr indent="0" lvl="0" marL="0" rtl="0" algn="l">
                        <a:lnSpc>
                          <a:spcPct val="115000"/>
                        </a:lnSpc>
                        <a:spcBef>
                          <a:spcPts val="0"/>
                        </a:spcBef>
                        <a:spcAft>
                          <a:spcPts val="0"/>
                        </a:spcAft>
                        <a:buNone/>
                      </a:pPr>
                      <a:r>
                        <a:rPr lang="fr-FR" sz="1000"/>
                        <a:t>Systèmes</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CE5CD"/>
                    </a:solidFill>
                  </a:tcPr>
                </a:tc>
                <a:tc>
                  <a:txBody>
                    <a:bodyPr>
                      <a:noAutofit/>
                    </a:bodyPr>
                    <a:lstStyle/>
                    <a:p>
                      <a:pPr indent="0" lvl="0" marL="0" rtl="0" algn="ctr">
                        <a:lnSpc>
                          <a:spcPct val="115000"/>
                        </a:lnSpc>
                        <a:spcBef>
                          <a:spcPts val="0"/>
                        </a:spcBef>
                        <a:spcAft>
                          <a:spcPts val="0"/>
                        </a:spcAft>
                        <a:buNone/>
                      </a:pPr>
                      <a:r>
                        <a:rPr lang="fr-FR" sz="1000"/>
                        <a:t>Vulcanix</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CE5CD"/>
                    </a:solidFill>
                  </a:tcPr>
                </a:tc>
                <a:tc>
                  <a:txBody>
                    <a:bodyPr>
                      <a:noAutofit/>
                    </a:bodyPr>
                    <a:lstStyle/>
                    <a:p>
                      <a:pPr indent="0" lvl="0" marL="0" rtl="0" algn="ctr">
                        <a:lnSpc>
                          <a:spcPct val="115000"/>
                        </a:lnSpc>
                        <a:spcBef>
                          <a:spcPts val="0"/>
                        </a:spcBef>
                        <a:spcAft>
                          <a:spcPts val="0"/>
                        </a:spcAft>
                        <a:buNone/>
                      </a:pPr>
                      <a:r>
                        <a:rPr lang="fr-FR" sz="1000"/>
                        <a:t>Prévisionnelle</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CE5CD"/>
                    </a:solidFill>
                  </a:tcPr>
                </a:tc>
                <a:tc>
                  <a:txBody>
                    <a:bodyPr>
                      <a:noAutofit/>
                    </a:bodyPr>
                    <a:lstStyle/>
                    <a:p>
                      <a:pPr indent="0" lvl="0" marL="0" rtl="0" algn="l">
                        <a:lnSpc>
                          <a:spcPct val="115000"/>
                        </a:lnSpc>
                        <a:spcBef>
                          <a:spcPts val="0"/>
                        </a:spcBef>
                        <a:spcAft>
                          <a:spcPts val="0"/>
                        </a:spcAft>
                        <a:buNone/>
                      </a:pPr>
                      <a:r>
                        <a:rPr lang="fr-FR" sz="1000"/>
                        <a:t>Estimée</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CE5CD"/>
                    </a:solidFill>
                  </a:tcPr>
                </a:tc>
              </a:tr>
              <a:tr h="200025">
                <a:tc>
                  <a:txBody>
                    <a:bodyPr>
                      <a:noAutofit/>
                    </a:bodyPr>
                    <a:lstStyle/>
                    <a:p>
                      <a:pPr indent="0" lvl="0" marL="0" rtl="0" algn="l">
                        <a:lnSpc>
                          <a:spcPct val="115000"/>
                        </a:lnSpc>
                        <a:spcBef>
                          <a:spcPts val="0"/>
                        </a:spcBef>
                        <a:spcAft>
                          <a:spcPts val="0"/>
                        </a:spcAft>
                        <a:buNone/>
                      </a:pPr>
                      <a:r>
                        <a:rPr lang="fr-FR" sz="1000"/>
                        <a:t>Châssis tubulaire</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fr-FR" sz="1000"/>
                        <a:t>37,6</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lang="fr-FR" sz="1000"/>
                        <a:t>35</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lang="fr-FR" sz="1000"/>
                        <a:t>33,6</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00025">
                <a:tc>
                  <a:txBody>
                    <a:bodyPr>
                      <a:noAutofit/>
                    </a:bodyPr>
                    <a:lstStyle/>
                    <a:p>
                      <a:pPr indent="0" lvl="0" marL="0" rtl="0" algn="l">
                        <a:lnSpc>
                          <a:spcPct val="115000"/>
                        </a:lnSpc>
                        <a:spcBef>
                          <a:spcPts val="0"/>
                        </a:spcBef>
                        <a:spcAft>
                          <a:spcPts val="0"/>
                        </a:spcAft>
                        <a:buNone/>
                      </a:pPr>
                      <a:r>
                        <a:rPr lang="fr-FR" sz="1000"/>
                        <a:t>Equipements</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fr-FR" sz="1000"/>
                        <a:t>6,6</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lang="fr-FR" sz="1000"/>
                        <a:t>5</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lang="fr-FR" sz="1000"/>
                        <a:t>5,3</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00025">
                <a:tc>
                  <a:txBody>
                    <a:bodyPr>
                      <a:noAutofit/>
                    </a:bodyPr>
                    <a:lstStyle/>
                    <a:p>
                      <a:pPr indent="0" lvl="0" marL="0" rtl="0" algn="l">
                        <a:lnSpc>
                          <a:spcPct val="115000"/>
                        </a:lnSpc>
                        <a:spcBef>
                          <a:spcPts val="0"/>
                        </a:spcBef>
                        <a:spcAft>
                          <a:spcPts val="0"/>
                        </a:spcAft>
                        <a:buNone/>
                      </a:pPr>
                      <a:r>
                        <a:rPr lang="fr-FR" sz="1000"/>
                        <a:t>Paroi pare feu</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fr-FR" sz="1000"/>
                        <a:t>3</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lang="fr-FR" sz="1000"/>
                        <a:t>3</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lang="fr-FR" sz="1000"/>
                        <a:t>1,7</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00025">
                <a:tc>
                  <a:txBody>
                    <a:bodyPr>
                      <a:noAutofit/>
                    </a:bodyPr>
                    <a:lstStyle/>
                    <a:p>
                      <a:pPr indent="0" lvl="0" marL="0" rtl="0" algn="l">
                        <a:lnSpc>
                          <a:spcPct val="115000"/>
                        </a:lnSpc>
                        <a:spcBef>
                          <a:spcPts val="0"/>
                        </a:spcBef>
                        <a:spcAft>
                          <a:spcPts val="0"/>
                        </a:spcAft>
                        <a:buNone/>
                      </a:pPr>
                      <a:r>
                        <a:rPr lang="fr-FR" sz="1000"/>
                        <a:t>Fond plat</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fr-FR" sz="1000"/>
                        <a:t>2</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lang="fr-FR" sz="1000"/>
                        <a:t>2</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lang="fr-FR" sz="1000"/>
                        <a:t>2</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00025">
                <a:tc>
                  <a:txBody>
                    <a:bodyPr>
                      <a:noAutofit/>
                    </a:bodyPr>
                    <a:lstStyle/>
                    <a:p>
                      <a:pPr indent="0" lvl="0" marL="0" rtl="0" algn="l">
                        <a:lnSpc>
                          <a:spcPct val="115000"/>
                        </a:lnSpc>
                        <a:spcBef>
                          <a:spcPts val="0"/>
                        </a:spcBef>
                        <a:spcAft>
                          <a:spcPts val="0"/>
                        </a:spcAft>
                        <a:buNone/>
                      </a:pPr>
                      <a:r>
                        <a:rPr lang="fr-FR" sz="1000"/>
                        <a:t>Plaque anti intrusion</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fr-FR" sz="1000"/>
                        <a:t>1,5</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lang="fr-FR" sz="1000"/>
                        <a:t>1,5</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lang="fr-FR" sz="1000"/>
                        <a:t>1,5</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00025">
                <a:tc>
                  <a:txBody>
                    <a:bodyPr>
                      <a:noAutofit/>
                    </a:bodyPr>
                    <a:lstStyle/>
                    <a:p>
                      <a:pPr indent="0" lvl="0" marL="0" rtl="0" algn="l">
                        <a:lnSpc>
                          <a:spcPct val="115000"/>
                        </a:lnSpc>
                        <a:spcBef>
                          <a:spcPts val="0"/>
                        </a:spcBef>
                        <a:spcAft>
                          <a:spcPts val="0"/>
                        </a:spcAft>
                        <a:buNone/>
                      </a:pPr>
                      <a:r>
                        <a:rPr lang="fr-FR" sz="1000"/>
                        <a:t>Carrosserie</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fr-FR" sz="1000"/>
                        <a:t>4</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lang="fr-FR" sz="1000"/>
                        <a:t>2</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lang="fr-FR" sz="1000"/>
                        <a:t>2</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00025">
                <a:tc>
                  <a:txBody>
                    <a:bodyPr>
                      <a:noAutofit/>
                    </a:bodyPr>
                    <a:lstStyle/>
                    <a:p>
                      <a:pPr indent="0" lvl="0" marL="0" rtl="0" algn="l">
                        <a:lnSpc>
                          <a:spcPct val="115000"/>
                        </a:lnSpc>
                        <a:spcBef>
                          <a:spcPts val="0"/>
                        </a:spcBef>
                        <a:spcAft>
                          <a:spcPts val="0"/>
                        </a:spcAft>
                        <a:buNone/>
                      </a:pPr>
                      <a:r>
                        <a:rPr lang="fr-FR" sz="1000"/>
                        <a:t>Apendices aéro</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fr-FR" sz="1000"/>
                        <a:t>0</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lang="fr-FR" sz="1000"/>
                        <a:t>0</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lang="fr-FR" sz="1000"/>
                        <a:t>0</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00025">
                <a:tc>
                  <a:txBody>
                    <a:bodyPr>
                      <a:noAutofit/>
                    </a:bodyPr>
                    <a:lstStyle/>
                    <a:p>
                      <a:pPr indent="0" lvl="0" marL="0" rtl="0" algn="l">
                        <a:lnSpc>
                          <a:spcPct val="115000"/>
                        </a:lnSpc>
                        <a:spcBef>
                          <a:spcPts val="0"/>
                        </a:spcBef>
                        <a:spcAft>
                          <a:spcPts val="0"/>
                        </a:spcAft>
                        <a:buNone/>
                      </a:pPr>
                      <a:r>
                        <a:rPr lang="fr-FR" sz="1000"/>
                        <a:t>Commande d'embrayage</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fr-FR" sz="1000"/>
                        <a:t>0,55</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lang="fr-FR" sz="1000"/>
                        <a:t>0,2</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lang="fr-FR" sz="1000"/>
                        <a:t>0,12</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00025">
                <a:tc gridSpan="2">
                  <a:txBody>
                    <a:bodyPr>
                      <a:noAutofit/>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999999"/>
                    </a:solidFill>
                  </a:tcPr>
                </a:tc>
                <a:tc hMerge="1"/>
                <a:tc gridSpan="2">
                  <a:txBody>
                    <a:bodyPr>
                      <a:noAutofit/>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999999"/>
                    </a:solidFill>
                  </a:tcPr>
                </a:tc>
                <a:tc hMerge="1"/>
              </a:tr>
              <a:tr h="200025">
                <a:tc>
                  <a:txBody>
                    <a:bodyPr>
                      <a:noAutofit/>
                    </a:bodyPr>
                    <a:lstStyle/>
                    <a:p>
                      <a:pPr indent="0" lvl="0" marL="0" rtl="0" algn="l">
                        <a:lnSpc>
                          <a:spcPct val="115000"/>
                        </a:lnSpc>
                        <a:spcBef>
                          <a:spcPts val="0"/>
                        </a:spcBef>
                        <a:spcAft>
                          <a:spcPts val="0"/>
                        </a:spcAft>
                        <a:buNone/>
                      </a:pPr>
                      <a:r>
                        <a:rPr lang="fr-FR" sz="1000"/>
                        <a:t>MASSE TOTALE (kg)</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lang="fr-FR" sz="1000"/>
                        <a:t>54,7</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lang="fr-FR" sz="1000"/>
                        <a:t>48,5</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lang="fr-FR" sz="1000"/>
                        <a:t>46,22</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2" name="Shape 1012"/>
        <p:cNvGrpSpPr/>
        <p:nvPr/>
      </p:nvGrpSpPr>
      <p:grpSpPr>
        <a:xfrm>
          <a:off x="0" y="0"/>
          <a:ext cx="0" cy="0"/>
          <a:chOff x="0" y="0"/>
          <a:chExt cx="0" cy="0"/>
        </a:xfrm>
      </p:grpSpPr>
      <p:sp>
        <p:nvSpPr>
          <p:cNvPr id="1013" name="Google Shape;1013;p92"/>
          <p:cNvSpPr txBox="1"/>
          <p:nvPr>
            <p:ph idx="12" type="sldNum"/>
          </p:nvPr>
        </p:nvSpPr>
        <p:spPr>
          <a:xfrm>
            <a:off x="8172400" y="4677984"/>
            <a:ext cx="936000" cy="3279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FF0000"/>
              </a:buClr>
              <a:buSzPts val="300"/>
              <a:buFont typeface="Calibri"/>
              <a:buNone/>
            </a:pPr>
            <a:fld id="{00000000-1234-1234-1234-123412341234}" type="slidenum">
              <a:rPr lang="fr-FR"/>
              <a:t>‹#›</a:t>
            </a:fld>
            <a:endParaRPr/>
          </a:p>
        </p:txBody>
      </p:sp>
      <p:sp>
        <p:nvSpPr>
          <p:cNvPr id="1014" name="Google Shape;1014;p92"/>
          <p:cNvSpPr txBox="1"/>
          <p:nvPr>
            <p:ph idx="1" type="body"/>
          </p:nvPr>
        </p:nvSpPr>
        <p:spPr>
          <a:xfrm>
            <a:off x="-361777" y="681517"/>
            <a:ext cx="5127877" cy="2421277"/>
          </a:xfrm>
          <a:prstGeom prst="rect">
            <a:avLst/>
          </a:prstGeom>
          <a:noFill/>
          <a:ln>
            <a:noFill/>
          </a:ln>
        </p:spPr>
        <p:txBody>
          <a:bodyPr anchorCtr="0" anchor="t" bIns="91425" lIns="91425" spcFirstLastPara="1" rIns="91425" wrap="square" tIns="91425">
            <a:noAutofit/>
          </a:bodyPr>
          <a:lstStyle/>
          <a:p>
            <a:pPr indent="-381000" lvl="0" marL="914400" rtl="0" algn="l">
              <a:lnSpc>
                <a:spcPct val="100000"/>
              </a:lnSpc>
              <a:spcBef>
                <a:spcPts val="0"/>
              </a:spcBef>
              <a:spcAft>
                <a:spcPts val="0"/>
              </a:spcAft>
              <a:buClr>
                <a:srgbClr val="595959"/>
              </a:buClr>
              <a:buSzPts val="2400"/>
              <a:buAutoNum type="alphaLcPeriod"/>
            </a:pPr>
            <a:r>
              <a:rPr b="0" lang="fr-FR" sz="2400">
                <a:solidFill>
                  <a:srgbClr val="595959"/>
                </a:solidFill>
              </a:rPr>
              <a:t>Cartographie moteur</a:t>
            </a:r>
            <a:endParaRPr b="0" sz="2400">
              <a:solidFill>
                <a:srgbClr val="595959"/>
              </a:solidFill>
            </a:endParaRPr>
          </a:p>
          <a:p>
            <a:pPr indent="-381000" lvl="0" marL="914400" rtl="0" algn="l">
              <a:lnSpc>
                <a:spcPct val="100000"/>
              </a:lnSpc>
              <a:spcBef>
                <a:spcPts val="0"/>
              </a:spcBef>
              <a:spcAft>
                <a:spcPts val="0"/>
              </a:spcAft>
              <a:buClr>
                <a:srgbClr val="595959"/>
              </a:buClr>
              <a:buSzPts val="2400"/>
              <a:buAutoNum type="alphaLcPeriod"/>
            </a:pPr>
            <a:r>
              <a:rPr b="0" lang="fr-FR" sz="2400">
                <a:solidFill>
                  <a:srgbClr val="595959"/>
                </a:solidFill>
              </a:rPr>
              <a:t>Admission </a:t>
            </a:r>
            <a:endParaRPr b="0" sz="2400">
              <a:solidFill>
                <a:srgbClr val="595959"/>
              </a:solidFill>
            </a:endParaRPr>
          </a:p>
          <a:p>
            <a:pPr indent="-381000" lvl="0" marL="914400" rtl="0" algn="l">
              <a:lnSpc>
                <a:spcPct val="100000"/>
              </a:lnSpc>
              <a:spcBef>
                <a:spcPts val="0"/>
              </a:spcBef>
              <a:spcAft>
                <a:spcPts val="0"/>
              </a:spcAft>
              <a:buClr>
                <a:srgbClr val="595959"/>
              </a:buClr>
              <a:buSzPts val="2400"/>
              <a:buAutoNum type="alphaLcPeriod"/>
            </a:pPr>
            <a:r>
              <a:rPr b="0" lang="fr-FR" sz="2400">
                <a:solidFill>
                  <a:srgbClr val="595959"/>
                </a:solidFill>
              </a:rPr>
              <a:t>Echappement</a:t>
            </a:r>
            <a:endParaRPr b="0" sz="2400">
              <a:solidFill>
                <a:srgbClr val="595959"/>
              </a:solidFill>
            </a:endParaRPr>
          </a:p>
          <a:p>
            <a:pPr indent="-381000" lvl="0" marL="914400" rtl="0" algn="l">
              <a:lnSpc>
                <a:spcPct val="100000"/>
              </a:lnSpc>
              <a:spcBef>
                <a:spcPts val="0"/>
              </a:spcBef>
              <a:spcAft>
                <a:spcPts val="0"/>
              </a:spcAft>
              <a:buClr>
                <a:srgbClr val="595959"/>
              </a:buClr>
              <a:buSzPts val="2400"/>
              <a:buAutoNum type="alphaLcPeriod"/>
            </a:pPr>
            <a:r>
              <a:rPr b="0" lang="fr-FR" sz="2400">
                <a:solidFill>
                  <a:schemeClr val="dk2"/>
                </a:solidFill>
              </a:rPr>
              <a:t>Refroidissement</a:t>
            </a:r>
            <a:endParaRPr b="0" sz="2400">
              <a:solidFill>
                <a:schemeClr val="dk2"/>
              </a:solidFill>
            </a:endParaRPr>
          </a:p>
          <a:p>
            <a:pPr indent="-381000" lvl="0" marL="914400" rtl="0" algn="l">
              <a:lnSpc>
                <a:spcPct val="100000"/>
              </a:lnSpc>
              <a:spcBef>
                <a:spcPts val="0"/>
              </a:spcBef>
              <a:spcAft>
                <a:spcPts val="0"/>
              </a:spcAft>
              <a:buClr>
                <a:srgbClr val="595959"/>
              </a:buClr>
              <a:buSzPts val="2400"/>
              <a:buAutoNum type="alphaLcPeriod"/>
            </a:pPr>
            <a:r>
              <a:rPr b="0" lang="fr-FR" sz="2400">
                <a:solidFill>
                  <a:srgbClr val="595959"/>
                </a:solidFill>
              </a:rPr>
              <a:t>Circuits Carburants/Lubrification</a:t>
            </a:r>
            <a:endParaRPr b="0" sz="2400">
              <a:solidFill>
                <a:srgbClr val="595959"/>
              </a:solidFill>
            </a:endParaRPr>
          </a:p>
          <a:p>
            <a:pPr indent="-381000" lvl="0" marL="914400" rtl="0" algn="l">
              <a:lnSpc>
                <a:spcPct val="100000"/>
              </a:lnSpc>
              <a:spcBef>
                <a:spcPts val="0"/>
              </a:spcBef>
              <a:spcAft>
                <a:spcPts val="0"/>
              </a:spcAft>
              <a:buClr>
                <a:srgbClr val="595959"/>
              </a:buClr>
              <a:buSzPts val="2400"/>
              <a:buAutoNum type="alphaLcPeriod"/>
            </a:pPr>
            <a:r>
              <a:rPr b="0" lang="fr-FR" sz="2400">
                <a:solidFill>
                  <a:srgbClr val="595959"/>
                </a:solidFill>
              </a:rPr>
              <a:t>Poignée d’embrayage</a:t>
            </a:r>
            <a:endParaRPr b="0" sz="2400">
              <a:solidFill>
                <a:srgbClr val="595959"/>
              </a:solidFill>
            </a:endParaRPr>
          </a:p>
          <a:p>
            <a:pPr indent="-381000" lvl="0" marL="914400" rtl="0" algn="l">
              <a:lnSpc>
                <a:spcPct val="100000"/>
              </a:lnSpc>
              <a:spcBef>
                <a:spcPts val="0"/>
              </a:spcBef>
              <a:spcAft>
                <a:spcPts val="0"/>
              </a:spcAft>
              <a:buClr>
                <a:srgbClr val="595959"/>
              </a:buClr>
              <a:buSzPts val="2400"/>
              <a:buAutoNum type="alphaLcPeriod"/>
            </a:pPr>
            <a:r>
              <a:rPr b="0" lang="fr-FR" sz="2400">
                <a:solidFill>
                  <a:srgbClr val="595959"/>
                </a:solidFill>
              </a:rPr>
              <a:t>Transmission secondaire</a:t>
            </a:r>
            <a:endParaRPr b="0" sz="2400">
              <a:solidFill>
                <a:srgbClr val="595959"/>
              </a:solidFill>
            </a:endParaRPr>
          </a:p>
          <a:p>
            <a:pPr indent="0" lvl="0" marL="0" rtl="0" algn="l">
              <a:lnSpc>
                <a:spcPct val="100000"/>
              </a:lnSpc>
              <a:spcBef>
                <a:spcPts val="0"/>
              </a:spcBef>
              <a:spcAft>
                <a:spcPts val="0"/>
              </a:spcAft>
              <a:buSzPts val="2800"/>
              <a:buNone/>
            </a:pPr>
            <a:r>
              <a:t/>
            </a:r>
            <a:endParaRPr b="0" sz="2400"/>
          </a:p>
        </p:txBody>
      </p:sp>
      <p:sp>
        <p:nvSpPr>
          <p:cNvPr id="1015" name="Google Shape;1015;p92"/>
          <p:cNvSpPr txBox="1"/>
          <p:nvPr>
            <p:ph type="title"/>
          </p:nvPr>
        </p:nvSpPr>
        <p:spPr>
          <a:xfrm>
            <a:off x="0" y="19717"/>
            <a:ext cx="9144000" cy="661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800"/>
              <a:buNone/>
            </a:pPr>
            <a:r>
              <a:rPr lang="fr-FR"/>
              <a:t>S2 - Motorisation instrumentée</a:t>
            </a:r>
            <a:endParaRPr b="0"/>
          </a:p>
        </p:txBody>
      </p:sp>
      <p:pic>
        <p:nvPicPr>
          <p:cNvPr id="1016" name="Google Shape;1016;p92"/>
          <p:cNvPicPr preferRelativeResize="0"/>
          <p:nvPr/>
        </p:nvPicPr>
        <p:blipFill rotWithShape="1">
          <a:blip r:embed="rId3">
            <a:alphaModFix/>
          </a:blip>
          <a:srcRect b="0" l="0" r="0" t="0"/>
          <a:stretch/>
        </p:blipFill>
        <p:spPr>
          <a:xfrm>
            <a:off x="4112225" y="4091650"/>
            <a:ext cx="447162" cy="661800"/>
          </a:xfrm>
          <a:prstGeom prst="rect">
            <a:avLst/>
          </a:prstGeom>
          <a:noFill/>
          <a:ln>
            <a:noFill/>
          </a:ln>
        </p:spPr>
      </p:pic>
      <p:sp>
        <p:nvSpPr>
          <p:cNvPr id="1017" name="Google Shape;1017;p92"/>
          <p:cNvSpPr txBox="1"/>
          <p:nvPr/>
        </p:nvSpPr>
        <p:spPr>
          <a:xfrm>
            <a:off x="3265025" y="4198900"/>
            <a:ext cx="701400" cy="447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fr-FR" sz="1800" u="none" cap="none" strike="noStrike">
                <a:solidFill>
                  <a:srgbClr val="980000"/>
                </a:solidFill>
                <a:latin typeface="Arial"/>
                <a:ea typeface="Arial"/>
                <a:cs typeface="Arial"/>
                <a:sym typeface="Arial"/>
              </a:rPr>
              <a:t>CEE</a:t>
            </a:r>
            <a:endParaRPr b="0" i="0" sz="1800" u="none" cap="none" strike="noStrike">
              <a:solidFill>
                <a:srgbClr val="980000"/>
              </a:solidFill>
              <a:latin typeface="Arial"/>
              <a:ea typeface="Arial"/>
              <a:cs typeface="Arial"/>
              <a:sym typeface="Arial"/>
            </a:endParaRPr>
          </a:p>
        </p:txBody>
      </p:sp>
      <p:sp>
        <p:nvSpPr>
          <p:cNvPr id="1018" name="Google Shape;1018;p92"/>
          <p:cNvSpPr/>
          <p:nvPr/>
        </p:nvSpPr>
        <p:spPr>
          <a:xfrm>
            <a:off x="8397025" y="4091650"/>
            <a:ext cx="592950" cy="592950"/>
          </a:xfrm>
          <a:prstGeom prst="rect">
            <a:avLst/>
          </a:prstGeom>
          <a:solidFill>
            <a:srgbClr val="FFFFFF"/>
          </a:solidFill>
          <a:ln>
            <a:noFill/>
          </a:ln>
        </p:spPr>
      </p:sp>
      <p:sp>
        <p:nvSpPr>
          <p:cNvPr id="1019" name="Google Shape;1019;p92"/>
          <p:cNvSpPr txBox="1"/>
          <p:nvPr/>
        </p:nvSpPr>
        <p:spPr>
          <a:xfrm>
            <a:off x="7731275" y="4198900"/>
            <a:ext cx="701400" cy="447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fr-FR" sz="1800" u="none" cap="none" strike="noStrike">
                <a:solidFill>
                  <a:srgbClr val="980000"/>
                </a:solidFill>
                <a:latin typeface="Arial"/>
                <a:ea typeface="Arial"/>
                <a:cs typeface="Arial"/>
                <a:sym typeface="Arial"/>
              </a:rPr>
              <a:t>MPY</a:t>
            </a:r>
            <a:endParaRPr b="0" i="0" sz="1800" u="none" cap="none" strike="noStrike">
              <a:solidFill>
                <a:srgbClr val="980000"/>
              </a:solidFill>
              <a:latin typeface="Arial"/>
              <a:ea typeface="Arial"/>
              <a:cs typeface="Arial"/>
              <a:sym typeface="Arial"/>
            </a:endParaRPr>
          </a:p>
        </p:txBody>
      </p:sp>
      <p:sp>
        <p:nvSpPr>
          <p:cNvPr id="1020" name="Google Shape;1020;p92"/>
          <p:cNvSpPr txBox="1"/>
          <p:nvPr/>
        </p:nvSpPr>
        <p:spPr>
          <a:xfrm>
            <a:off x="6313025" y="4198900"/>
            <a:ext cx="701400" cy="447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fr-FR" sz="1800" u="none" cap="none" strike="noStrike">
                <a:solidFill>
                  <a:srgbClr val="980000"/>
                </a:solidFill>
                <a:latin typeface="Arial"/>
                <a:ea typeface="Arial"/>
                <a:cs typeface="Arial"/>
                <a:sym typeface="Arial"/>
              </a:rPr>
              <a:t>LDN</a:t>
            </a:r>
            <a:endParaRPr b="0" i="0" sz="1800" u="none" cap="none" strike="noStrike">
              <a:solidFill>
                <a:srgbClr val="980000"/>
              </a:solidFill>
              <a:latin typeface="Arial"/>
              <a:ea typeface="Arial"/>
              <a:cs typeface="Arial"/>
              <a:sym typeface="Arial"/>
            </a:endParaRPr>
          </a:p>
        </p:txBody>
      </p:sp>
      <p:pic>
        <p:nvPicPr>
          <p:cNvPr id="1021" name="Google Shape;1021;p92"/>
          <p:cNvPicPr preferRelativeResize="0"/>
          <p:nvPr/>
        </p:nvPicPr>
        <p:blipFill rotWithShape="1">
          <a:blip r:embed="rId4">
            <a:alphaModFix/>
          </a:blip>
          <a:srcRect b="0" l="0" r="0" t="0"/>
          <a:stretch/>
        </p:blipFill>
        <p:spPr>
          <a:xfrm>
            <a:off x="6971375" y="4122750"/>
            <a:ext cx="599600" cy="599600"/>
          </a:xfrm>
          <a:prstGeom prst="rect">
            <a:avLst/>
          </a:prstGeom>
          <a:noFill/>
          <a:ln>
            <a:noFill/>
          </a:ln>
        </p:spPr>
      </p:pic>
      <p:pic>
        <p:nvPicPr>
          <p:cNvPr id="1022" name="Google Shape;1022;p92"/>
          <p:cNvPicPr preferRelativeResize="0"/>
          <p:nvPr/>
        </p:nvPicPr>
        <p:blipFill rotWithShape="1">
          <a:blip r:embed="rId5">
            <a:alphaModFix/>
          </a:blip>
          <a:srcRect b="0" l="0" r="0" t="0"/>
          <a:stretch/>
        </p:blipFill>
        <p:spPr>
          <a:xfrm>
            <a:off x="5552375" y="4128251"/>
            <a:ext cx="592950" cy="588599"/>
          </a:xfrm>
          <a:prstGeom prst="rect">
            <a:avLst/>
          </a:prstGeom>
          <a:noFill/>
          <a:ln>
            <a:noFill/>
          </a:ln>
        </p:spPr>
      </p:pic>
      <p:sp>
        <p:nvSpPr>
          <p:cNvPr id="1023" name="Google Shape;1023;p92"/>
          <p:cNvSpPr txBox="1"/>
          <p:nvPr/>
        </p:nvSpPr>
        <p:spPr>
          <a:xfrm>
            <a:off x="4766100" y="4198900"/>
            <a:ext cx="701400" cy="447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fr-FR" sz="1800" u="none" cap="none" strike="noStrike">
                <a:solidFill>
                  <a:srgbClr val="980000"/>
                </a:solidFill>
                <a:latin typeface="Arial"/>
                <a:ea typeface="Arial"/>
                <a:cs typeface="Arial"/>
                <a:sym typeface="Arial"/>
              </a:rPr>
              <a:t>BVL</a:t>
            </a:r>
            <a:endParaRPr b="0" i="0" sz="1800" u="none" cap="none" strike="noStrike">
              <a:solidFill>
                <a:srgbClr val="980000"/>
              </a:solidFill>
              <a:latin typeface="Arial"/>
              <a:ea typeface="Arial"/>
              <a:cs typeface="Arial"/>
              <a:sym typeface="Arial"/>
            </a:endParaRPr>
          </a:p>
        </p:txBody>
      </p:sp>
      <p:pic>
        <p:nvPicPr>
          <p:cNvPr id="1024" name="Google Shape;1024;p92"/>
          <p:cNvPicPr preferRelativeResize="0"/>
          <p:nvPr/>
        </p:nvPicPr>
        <p:blipFill rotWithShape="1">
          <a:blip r:embed="rId6">
            <a:alphaModFix/>
          </a:blip>
          <a:srcRect b="0" l="0" r="0" t="0"/>
          <a:stretch/>
        </p:blipFill>
        <p:spPr>
          <a:xfrm>
            <a:off x="2795900" y="4049925"/>
            <a:ext cx="518700" cy="801392"/>
          </a:xfrm>
          <a:prstGeom prst="rect">
            <a:avLst/>
          </a:prstGeom>
          <a:noFill/>
          <a:ln>
            <a:noFill/>
          </a:ln>
        </p:spPr>
      </p:pic>
      <p:sp>
        <p:nvSpPr>
          <p:cNvPr id="1025" name="Google Shape;1025;p92"/>
          <p:cNvSpPr txBox="1"/>
          <p:nvPr/>
        </p:nvSpPr>
        <p:spPr>
          <a:xfrm>
            <a:off x="2006325" y="4230684"/>
            <a:ext cx="701400" cy="447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fr-FR" sz="1800" u="none" cap="none" strike="noStrike">
                <a:solidFill>
                  <a:srgbClr val="980000"/>
                </a:solidFill>
                <a:latin typeface="Arial"/>
                <a:ea typeface="Arial"/>
                <a:cs typeface="Arial"/>
                <a:sym typeface="Arial"/>
              </a:rPr>
              <a:t>AMS</a:t>
            </a:r>
            <a:endParaRPr b="0" i="0" sz="1800" u="none" cap="none" strike="noStrike">
              <a:solidFill>
                <a:srgbClr val="980000"/>
              </a:solidFill>
              <a:latin typeface="Arial"/>
              <a:ea typeface="Arial"/>
              <a:cs typeface="Arial"/>
              <a:sym typeface="Arial"/>
            </a:endParaRPr>
          </a:p>
        </p:txBody>
      </p:sp>
      <p:pic>
        <p:nvPicPr>
          <p:cNvPr id="1026" name="Google Shape;1026;p92"/>
          <p:cNvPicPr preferRelativeResize="0"/>
          <p:nvPr/>
        </p:nvPicPr>
        <p:blipFill rotWithShape="1">
          <a:blip r:embed="rId7">
            <a:alphaModFix/>
          </a:blip>
          <a:srcRect b="0" l="0" r="0" t="0"/>
          <a:stretch/>
        </p:blipFill>
        <p:spPr>
          <a:xfrm>
            <a:off x="4397507" y="854550"/>
            <a:ext cx="4532435" cy="3089667"/>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1" name="Shape 1031"/>
        <p:cNvGrpSpPr/>
        <p:nvPr/>
      </p:nvGrpSpPr>
      <p:grpSpPr>
        <a:xfrm>
          <a:off x="0" y="0"/>
          <a:ext cx="0" cy="0"/>
          <a:chOff x="0" y="0"/>
          <a:chExt cx="0" cy="0"/>
        </a:xfrm>
      </p:grpSpPr>
      <p:sp>
        <p:nvSpPr>
          <p:cNvPr id="1032" name="Google Shape;1032;p93"/>
          <p:cNvSpPr txBox="1"/>
          <p:nvPr>
            <p:ph idx="12" type="sldNum"/>
          </p:nvPr>
        </p:nvSpPr>
        <p:spPr>
          <a:xfrm>
            <a:off x="8172400" y="4677984"/>
            <a:ext cx="936000" cy="3279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FF0000"/>
              </a:buClr>
              <a:buSzPts val="300"/>
              <a:buFont typeface="Calibri"/>
              <a:buNone/>
            </a:pPr>
            <a:fld id="{00000000-1234-1234-1234-123412341234}" type="slidenum">
              <a:rPr lang="fr-FR"/>
              <a:t>‹#›</a:t>
            </a:fld>
            <a:endParaRPr/>
          </a:p>
        </p:txBody>
      </p:sp>
      <p:sp>
        <p:nvSpPr>
          <p:cNvPr id="1033" name="Google Shape;1033;p93"/>
          <p:cNvSpPr txBox="1"/>
          <p:nvPr>
            <p:ph type="title"/>
          </p:nvPr>
        </p:nvSpPr>
        <p:spPr>
          <a:xfrm>
            <a:off x="0" y="19717"/>
            <a:ext cx="9144000" cy="661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800"/>
              <a:buNone/>
            </a:pPr>
            <a:r>
              <a:rPr lang="fr-FR"/>
              <a:t>Vue global de la motorisation instrumentée </a:t>
            </a:r>
            <a:endParaRPr/>
          </a:p>
        </p:txBody>
      </p:sp>
      <p:sp>
        <p:nvSpPr>
          <p:cNvPr id="1034" name="Google Shape;1034;p93"/>
          <p:cNvSpPr txBox="1"/>
          <p:nvPr>
            <p:ph idx="1" type="body"/>
          </p:nvPr>
        </p:nvSpPr>
        <p:spPr>
          <a:xfrm>
            <a:off x="251520" y="843558"/>
            <a:ext cx="8640960" cy="3456384"/>
          </a:xfrm>
          <a:prstGeom prst="rect">
            <a:avLst/>
          </a:prstGeom>
          <a:noFill/>
          <a:ln>
            <a:noFill/>
          </a:ln>
        </p:spPr>
        <p:txBody>
          <a:bodyPr anchorCtr="0" anchor="t" bIns="91425" lIns="91425" spcFirstLastPara="1" rIns="91425" wrap="square" tIns="91425">
            <a:noAutofit/>
          </a:bodyPr>
          <a:lstStyle/>
          <a:p>
            <a:pPr indent="-406400" lvl="0" marL="457200" marR="0" rtl="0" algn="l">
              <a:lnSpc>
                <a:spcPct val="100000"/>
              </a:lnSpc>
              <a:spcBef>
                <a:spcPts val="560"/>
              </a:spcBef>
              <a:spcAft>
                <a:spcPts val="0"/>
              </a:spcAft>
              <a:buClr>
                <a:schemeClr val="dk1"/>
              </a:buClr>
              <a:buSzPts val="2800"/>
              <a:buFont typeface="Arial"/>
              <a:buChar char="•"/>
            </a:pPr>
            <a:r>
              <a:rPr b="0" lang="fr-FR"/>
              <a:t>Moteur : Honda CBR600RR</a:t>
            </a:r>
            <a:endParaRPr/>
          </a:p>
          <a:p>
            <a:pPr indent="-406400" lvl="0" marL="457200" rtl="0" algn="l">
              <a:lnSpc>
                <a:spcPct val="100000"/>
              </a:lnSpc>
              <a:spcBef>
                <a:spcPts val="500"/>
              </a:spcBef>
              <a:spcAft>
                <a:spcPts val="0"/>
              </a:spcAft>
              <a:buSzPts val="2800"/>
              <a:buChar char="•"/>
            </a:pPr>
            <a:r>
              <a:rPr b="0" lang="fr-FR"/>
              <a:t>Collecteur d'échappement 4-2-1</a:t>
            </a:r>
            <a:endParaRPr/>
          </a:p>
          <a:p>
            <a:pPr indent="-406400" lvl="0" marL="457200" rtl="0" algn="l">
              <a:lnSpc>
                <a:spcPct val="100000"/>
              </a:lnSpc>
              <a:spcBef>
                <a:spcPts val="500"/>
              </a:spcBef>
              <a:spcAft>
                <a:spcPts val="0"/>
              </a:spcAft>
              <a:buSzPts val="2800"/>
              <a:buChar char="•"/>
            </a:pPr>
            <a:r>
              <a:rPr b="0" lang="fr-FR"/>
              <a:t>Différentiel hors-châssis</a:t>
            </a:r>
            <a:endParaRPr b="0"/>
          </a:p>
        </p:txBody>
      </p:sp>
      <p:pic>
        <p:nvPicPr>
          <p:cNvPr id="1035" name="Google Shape;1035;p93"/>
          <p:cNvPicPr preferRelativeResize="0"/>
          <p:nvPr/>
        </p:nvPicPr>
        <p:blipFill rotWithShape="1">
          <a:blip r:embed="rId3">
            <a:alphaModFix/>
          </a:blip>
          <a:srcRect b="0" l="0" r="0" t="0"/>
          <a:stretch/>
        </p:blipFill>
        <p:spPr>
          <a:xfrm>
            <a:off x="8661238" y="19717"/>
            <a:ext cx="447162" cy="661800"/>
          </a:xfrm>
          <a:prstGeom prst="rect">
            <a:avLst/>
          </a:prstGeom>
          <a:noFill/>
          <a:ln>
            <a:noFill/>
          </a:ln>
        </p:spPr>
      </p:pic>
      <p:sp>
        <p:nvSpPr>
          <p:cNvPr id="1036" name="Google Shape;1036;p93"/>
          <p:cNvSpPr txBox="1"/>
          <p:nvPr/>
        </p:nvSpPr>
        <p:spPr>
          <a:xfrm>
            <a:off x="7924238" y="91588"/>
            <a:ext cx="701400" cy="447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fr-FR" sz="1800" u="none" cap="none" strike="noStrike">
                <a:solidFill>
                  <a:srgbClr val="980000"/>
                </a:solidFill>
                <a:latin typeface="Arial"/>
                <a:ea typeface="Arial"/>
                <a:cs typeface="Arial"/>
                <a:sym typeface="Arial"/>
              </a:rPr>
              <a:t>CEE</a:t>
            </a:r>
            <a:endParaRPr b="0" i="0" sz="1800" u="none" cap="none" strike="noStrike">
              <a:solidFill>
                <a:srgbClr val="980000"/>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5" name="Shape 265"/>
        <p:cNvGrpSpPr/>
        <p:nvPr/>
      </p:nvGrpSpPr>
      <p:grpSpPr>
        <a:xfrm>
          <a:off x="0" y="0"/>
          <a:ext cx="0" cy="0"/>
          <a:chOff x="0" y="0"/>
          <a:chExt cx="0" cy="0"/>
        </a:xfrm>
      </p:grpSpPr>
      <p:sp>
        <p:nvSpPr>
          <p:cNvPr id="266" name="Google Shape;266;p31"/>
          <p:cNvSpPr txBox="1"/>
          <p:nvPr>
            <p:ph idx="12" type="sldNum"/>
          </p:nvPr>
        </p:nvSpPr>
        <p:spPr>
          <a:xfrm>
            <a:off x="8172400" y="4677984"/>
            <a:ext cx="936000" cy="3279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300"/>
              <a:buNone/>
            </a:pPr>
            <a:fld id="{00000000-1234-1234-1234-123412341234}" type="slidenum">
              <a:rPr lang="fr-FR"/>
              <a:t>‹#›</a:t>
            </a:fld>
            <a:endParaRPr/>
          </a:p>
        </p:txBody>
      </p:sp>
      <p:sp>
        <p:nvSpPr>
          <p:cNvPr id="267" name="Google Shape;267;p31"/>
          <p:cNvSpPr txBox="1"/>
          <p:nvPr>
            <p:ph type="title"/>
          </p:nvPr>
        </p:nvSpPr>
        <p:spPr>
          <a:xfrm>
            <a:off x="0" y="19717"/>
            <a:ext cx="9144000" cy="661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800"/>
              <a:buNone/>
            </a:pPr>
            <a:r>
              <a:rPr lang="fr-FR"/>
              <a:t>Système SEIMS</a:t>
            </a:r>
            <a:endParaRPr/>
          </a:p>
        </p:txBody>
      </p:sp>
      <p:sp>
        <p:nvSpPr>
          <p:cNvPr id="268" name="Google Shape;268;p31"/>
          <p:cNvSpPr txBox="1"/>
          <p:nvPr>
            <p:ph idx="1" type="body"/>
          </p:nvPr>
        </p:nvSpPr>
        <p:spPr>
          <a:xfrm>
            <a:off x="9" y="769223"/>
            <a:ext cx="4001400" cy="3456300"/>
          </a:xfrm>
          <a:prstGeom prst="rect">
            <a:avLst/>
          </a:prstGeom>
          <a:noFill/>
          <a:ln>
            <a:noFill/>
          </a:ln>
        </p:spPr>
        <p:txBody>
          <a:bodyPr anchorCtr="0" anchor="t" bIns="91425" lIns="91425" spcFirstLastPara="1" rIns="91425" wrap="square" tIns="91425">
            <a:noAutofit/>
          </a:bodyPr>
          <a:lstStyle/>
          <a:p>
            <a:pPr indent="-298450" lvl="1" marL="914400" rtl="0" algn="l">
              <a:lnSpc>
                <a:spcPct val="100000"/>
              </a:lnSpc>
              <a:spcBef>
                <a:spcPts val="0"/>
              </a:spcBef>
              <a:spcAft>
                <a:spcPts val="0"/>
              </a:spcAft>
              <a:buClr>
                <a:schemeClr val="dk1"/>
              </a:buClr>
              <a:buSzPts val="1100"/>
              <a:buAutoNum type="alphaLcPeriod"/>
            </a:pPr>
            <a:r>
              <a:rPr lang="fr-FR" sz="1100">
                <a:solidFill>
                  <a:schemeClr val="dk1"/>
                </a:solidFill>
              </a:rPr>
              <a:t>Faisceau (13 nov)</a:t>
            </a:r>
            <a:endParaRPr sz="1100">
              <a:solidFill>
                <a:schemeClr val="dk1"/>
              </a:solidFill>
            </a:endParaRPr>
          </a:p>
          <a:p>
            <a:pPr indent="-298450" lvl="1" marL="914400" rtl="0" algn="l">
              <a:lnSpc>
                <a:spcPct val="100000"/>
              </a:lnSpc>
              <a:spcBef>
                <a:spcPts val="0"/>
              </a:spcBef>
              <a:spcAft>
                <a:spcPts val="0"/>
              </a:spcAft>
              <a:buClr>
                <a:schemeClr val="dk1"/>
              </a:buClr>
              <a:buSzPts val="1100"/>
              <a:buAutoNum type="alphaLcPeriod"/>
            </a:pPr>
            <a:r>
              <a:rPr lang="fr-FR" sz="1100">
                <a:solidFill>
                  <a:schemeClr val="dk1"/>
                </a:solidFill>
              </a:rPr>
              <a:t>Carte électronique (13 nov)</a:t>
            </a:r>
            <a:endParaRPr sz="1100">
              <a:solidFill>
                <a:schemeClr val="dk1"/>
              </a:solidFill>
            </a:endParaRPr>
          </a:p>
          <a:p>
            <a:pPr indent="-298450" lvl="1" marL="914400" rtl="0" algn="l">
              <a:lnSpc>
                <a:spcPct val="100000"/>
              </a:lnSpc>
              <a:spcBef>
                <a:spcPts val="0"/>
              </a:spcBef>
              <a:spcAft>
                <a:spcPts val="0"/>
              </a:spcAft>
              <a:buClr>
                <a:schemeClr val="dk1"/>
              </a:buClr>
              <a:buSzPts val="1100"/>
              <a:buAutoNum type="alphaLcPeriod"/>
            </a:pPr>
            <a:r>
              <a:rPr lang="fr-FR" sz="1100">
                <a:solidFill>
                  <a:schemeClr val="dk1"/>
                </a:solidFill>
              </a:rPr>
              <a:t>Tableau de bord (13 nov)</a:t>
            </a:r>
            <a:endParaRPr sz="1100">
              <a:solidFill>
                <a:schemeClr val="dk1"/>
              </a:solidFill>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1" name="Shape 1041"/>
        <p:cNvGrpSpPr/>
        <p:nvPr/>
      </p:nvGrpSpPr>
      <p:grpSpPr>
        <a:xfrm>
          <a:off x="0" y="0"/>
          <a:ext cx="0" cy="0"/>
          <a:chOff x="0" y="0"/>
          <a:chExt cx="0" cy="0"/>
        </a:xfrm>
      </p:grpSpPr>
      <p:sp>
        <p:nvSpPr>
          <p:cNvPr id="1042" name="Google Shape;1042;p94"/>
          <p:cNvSpPr txBox="1"/>
          <p:nvPr>
            <p:ph idx="12" type="sldNum"/>
          </p:nvPr>
        </p:nvSpPr>
        <p:spPr>
          <a:xfrm>
            <a:off x="8172400" y="4677984"/>
            <a:ext cx="936000" cy="3279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FF0000"/>
              </a:buClr>
              <a:buSzPts val="300"/>
              <a:buFont typeface="Calibri"/>
              <a:buNone/>
            </a:pPr>
            <a:fld id="{00000000-1234-1234-1234-123412341234}" type="slidenum">
              <a:rPr lang="fr-FR"/>
              <a:t>‹#›</a:t>
            </a:fld>
            <a:endParaRPr/>
          </a:p>
        </p:txBody>
      </p:sp>
      <p:sp>
        <p:nvSpPr>
          <p:cNvPr id="1043" name="Google Shape;1043;p94"/>
          <p:cNvSpPr txBox="1"/>
          <p:nvPr>
            <p:ph type="title"/>
          </p:nvPr>
        </p:nvSpPr>
        <p:spPr>
          <a:xfrm>
            <a:off x="0" y="19717"/>
            <a:ext cx="9144000" cy="661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800"/>
              <a:buNone/>
            </a:pPr>
            <a:r>
              <a:rPr lang="fr-FR"/>
              <a:t>Réalisation d’une cartographie moteur</a:t>
            </a:r>
            <a:endParaRPr/>
          </a:p>
        </p:txBody>
      </p:sp>
      <p:pic>
        <p:nvPicPr>
          <p:cNvPr id="1044" name="Google Shape;1044;p94"/>
          <p:cNvPicPr preferRelativeResize="0"/>
          <p:nvPr/>
        </p:nvPicPr>
        <p:blipFill rotWithShape="1">
          <a:blip r:embed="rId3">
            <a:alphaModFix/>
          </a:blip>
          <a:srcRect b="0" l="0" r="0" t="0"/>
          <a:stretch/>
        </p:blipFill>
        <p:spPr>
          <a:xfrm>
            <a:off x="8680945" y="76525"/>
            <a:ext cx="362229" cy="536100"/>
          </a:xfrm>
          <a:prstGeom prst="rect">
            <a:avLst/>
          </a:prstGeom>
          <a:noFill/>
          <a:ln>
            <a:noFill/>
          </a:ln>
        </p:spPr>
      </p:pic>
      <p:sp>
        <p:nvSpPr>
          <p:cNvPr id="1045" name="Google Shape;1045;p94"/>
          <p:cNvSpPr txBox="1"/>
          <p:nvPr/>
        </p:nvSpPr>
        <p:spPr>
          <a:xfrm>
            <a:off x="7771150" y="126975"/>
            <a:ext cx="701400" cy="447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fr-FR" sz="1800" u="none" cap="none" strike="noStrike">
                <a:solidFill>
                  <a:srgbClr val="980000"/>
                </a:solidFill>
                <a:latin typeface="Arial"/>
                <a:ea typeface="Arial"/>
                <a:cs typeface="Arial"/>
                <a:sym typeface="Arial"/>
              </a:rPr>
              <a:t>CEE</a:t>
            </a:r>
            <a:endParaRPr b="0" i="0" sz="1800" u="none" cap="none" strike="noStrike">
              <a:solidFill>
                <a:srgbClr val="980000"/>
              </a:solidFill>
              <a:latin typeface="Arial"/>
              <a:ea typeface="Arial"/>
              <a:cs typeface="Arial"/>
              <a:sym typeface="Arial"/>
            </a:endParaRPr>
          </a:p>
        </p:txBody>
      </p:sp>
      <p:sp>
        <p:nvSpPr>
          <p:cNvPr id="1046" name="Google Shape;1046;p94"/>
          <p:cNvSpPr/>
          <p:nvPr/>
        </p:nvSpPr>
        <p:spPr>
          <a:xfrm>
            <a:off x="161379" y="991300"/>
            <a:ext cx="6264000" cy="2031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1" i="0" lang="fr-FR" sz="1800" u="none" cap="none" strike="noStrike">
                <a:solidFill>
                  <a:srgbClr val="000000"/>
                </a:solidFill>
                <a:latin typeface="Arial"/>
                <a:ea typeface="Arial"/>
                <a:cs typeface="Arial"/>
                <a:sym typeface="Arial"/>
              </a:rPr>
              <a:t>Cartographie Vulcanix : </a:t>
            </a:r>
            <a:r>
              <a:rPr b="0" i="0" lang="fr-FR" sz="1400" u="none" cap="none" strike="noStrike">
                <a:solidFill>
                  <a:srgbClr val="000000"/>
                </a:solidFill>
                <a:latin typeface="Arial"/>
                <a:ea typeface="Arial"/>
                <a:cs typeface="Arial"/>
                <a:sym typeface="Arial"/>
              </a:rPr>
              <a:t>Vendredi 23 novembre</a:t>
            </a:r>
            <a:endParaRPr b="0" i="0" sz="1400" u="none" cap="none" strike="noStrike">
              <a:solidFill>
                <a:srgbClr val="000000"/>
              </a:solidFill>
              <a:latin typeface="Times New Roman"/>
              <a:ea typeface="Times New Roman"/>
              <a:cs typeface="Times New Roman"/>
              <a:sym typeface="Times New Roman"/>
            </a:endParaRPr>
          </a:p>
          <a:p>
            <a:pPr indent="-317500" lvl="0" marL="457200" marR="0" rtl="0" algn="l">
              <a:lnSpc>
                <a:spcPct val="100000"/>
              </a:lnSpc>
              <a:spcBef>
                <a:spcPts val="0"/>
              </a:spcBef>
              <a:spcAft>
                <a:spcPts val="0"/>
              </a:spcAft>
              <a:buClr>
                <a:srgbClr val="000000"/>
              </a:buClr>
              <a:buSzPts val="1400"/>
              <a:buFont typeface="Arial"/>
              <a:buChar char="●"/>
            </a:pPr>
            <a:r>
              <a:rPr b="0" i="0" lang="fr-FR" sz="1400" u="none" cap="none" strike="noStrike">
                <a:solidFill>
                  <a:srgbClr val="000000"/>
                </a:solidFill>
                <a:latin typeface="Arial"/>
                <a:ea typeface="Arial"/>
                <a:cs typeface="Arial"/>
                <a:sym typeface="Arial"/>
              </a:rPr>
              <a:t>Carto cible préparée pour l’endurance et pour la perfo</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br>
              <a:rPr b="0" i="0" lang="fr-FR" sz="1400" u="none" cap="none" strike="noStrike">
                <a:solidFill>
                  <a:srgbClr val="000000"/>
                </a:solidFill>
                <a:latin typeface="Arial"/>
                <a:ea typeface="Arial"/>
                <a:cs typeface="Arial"/>
                <a:sym typeface="Arial"/>
              </a:rPr>
            </a:br>
            <a:br>
              <a:rPr b="0" i="0" lang="fr-FR" sz="1400" u="none" cap="none" strike="noStrike">
                <a:solidFill>
                  <a:srgbClr val="000000"/>
                </a:solidFill>
                <a:latin typeface="Arial"/>
                <a:ea typeface="Arial"/>
                <a:cs typeface="Arial"/>
                <a:sym typeface="Arial"/>
              </a:rPr>
            </a:br>
            <a:r>
              <a:rPr b="1" i="0" lang="fr-FR" sz="1800" u="none" cap="none" strike="noStrike">
                <a:solidFill>
                  <a:srgbClr val="000000"/>
                </a:solidFill>
                <a:latin typeface="Arial"/>
                <a:ea typeface="Arial"/>
                <a:cs typeface="Arial"/>
                <a:sym typeface="Arial"/>
              </a:rPr>
              <a:t>Cartographie Optimus :</a:t>
            </a:r>
            <a:r>
              <a:rPr b="0" i="0" lang="fr-FR" sz="1400" u="none" cap="none" strike="noStrike">
                <a:solidFill>
                  <a:srgbClr val="000000"/>
                </a:solidFill>
                <a:latin typeface="Arial"/>
                <a:ea typeface="Arial"/>
                <a:cs typeface="Arial"/>
                <a:sym typeface="Arial"/>
              </a:rPr>
              <a:t> courant janvier</a:t>
            </a:r>
            <a:endParaRPr b="0" i="0" sz="1400" u="none" cap="none" strike="noStrike">
              <a:solidFill>
                <a:srgbClr val="000000"/>
              </a:solidFill>
              <a:latin typeface="Times New Roman"/>
              <a:ea typeface="Times New Roman"/>
              <a:cs typeface="Times New Roman"/>
              <a:sym typeface="Times New Roman"/>
            </a:endParaRPr>
          </a:p>
          <a:p>
            <a:pPr indent="-317500" lvl="0" marL="457200" marR="0" rtl="0" algn="l">
              <a:lnSpc>
                <a:spcPct val="100000"/>
              </a:lnSpc>
              <a:spcBef>
                <a:spcPts val="0"/>
              </a:spcBef>
              <a:spcAft>
                <a:spcPts val="0"/>
              </a:spcAft>
              <a:buClr>
                <a:srgbClr val="000000"/>
              </a:buClr>
              <a:buSzPts val="1400"/>
              <a:buFont typeface="Arial"/>
              <a:buChar char="●"/>
            </a:pPr>
            <a:r>
              <a:rPr b="0" i="0" lang="fr-FR" sz="1400" u="none" cap="none" strike="noStrike">
                <a:solidFill>
                  <a:srgbClr val="000000"/>
                </a:solidFill>
                <a:latin typeface="Arial"/>
                <a:ea typeface="Arial"/>
                <a:cs typeface="Arial"/>
                <a:sym typeface="Arial"/>
              </a:rPr>
              <a:t>approvisionnement admission/guillotine</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fr-FR" sz="1400" u="none" cap="none" strike="noStrike">
                <a:solidFill>
                  <a:srgbClr val="000000"/>
                </a:solidFill>
                <a:latin typeface="Arial"/>
                <a:ea typeface="Arial"/>
                <a:cs typeface="Arial"/>
                <a:sym typeface="Arial"/>
              </a:rPr>
              <a:t>approvisionnement silencieux</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br>
              <a:rPr b="0" i="0" lang="fr-FR" sz="1400" u="none" cap="none" strike="noStrike">
                <a:solidFill>
                  <a:srgbClr val="000000"/>
                </a:solidFill>
                <a:latin typeface="Arial"/>
                <a:ea typeface="Arial"/>
                <a:cs typeface="Arial"/>
                <a:sym typeface="Arial"/>
              </a:rPr>
            </a:b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1" name="Shape 1051"/>
        <p:cNvGrpSpPr/>
        <p:nvPr/>
      </p:nvGrpSpPr>
      <p:grpSpPr>
        <a:xfrm>
          <a:off x="0" y="0"/>
          <a:ext cx="0" cy="0"/>
          <a:chOff x="0" y="0"/>
          <a:chExt cx="0" cy="0"/>
        </a:xfrm>
      </p:grpSpPr>
      <p:sp>
        <p:nvSpPr>
          <p:cNvPr id="1052" name="Google Shape;1052;p95"/>
          <p:cNvSpPr txBox="1"/>
          <p:nvPr>
            <p:ph idx="12" type="sldNum"/>
          </p:nvPr>
        </p:nvSpPr>
        <p:spPr>
          <a:xfrm>
            <a:off x="8172400" y="4677984"/>
            <a:ext cx="936000" cy="3279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FF0000"/>
              </a:buClr>
              <a:buSzPts val="300"/>
              <a:buFont typeface="Calibri"/>
              <a:buNone/>
            </a:pPr>
            <a:fld id="{00000000-1234-1234-1234-123412341234}" type="slidenum">
              <a:rPr lang="fr-FR"/>
              <a:t>‹#›</a:t>
            </a:fld>
            <a:endParaRPr/>
          </a:p>
        </p:txBody>
      </p:sp>
      <p:sp>
        <p:nvSpPr>
          <p:cNvPr id="1053" name="Google Shape;1053;p95"/>
          <p:cNvSpPr txBox="1"/>
          <p:nvPr>
            <p:ph type="title"/>
          </p:nvPr>
        </p:nvSpPr>
        <p:spPr>
          <a:xfrm>
            <a:off x="0" y="19717"/>
            <a:ext cx="9144000" cy="661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800"/>
              <a:buNone/>
            </a:pPr>
            <a:r>
              <a:rPr lang="fr-FR"/>
              <a:t>Guillotine - bride</a:t>
            </a:r>
            <a:endParaRPr/>
          </a:p>
        </p:txBody>
      </p:sp>
      <p:pic>
        <p:nvPicPr>
          <p:cNvPr id="1054" name="Google Shape;1054;p95"/>
          <p:cNvPicPr preferRelativeResize="0"/>
          <p:nvPr/>
        </p:nvPicPr>
        <p:blipFill rotWithShape="1">
          <a:blip r:embed="rId3">
            <a:alphaModFix/>
          </a:blip>
          <a:srcRect b="0" l="0" r="0" t="0"/>
          <a:stretch/>
        </p:blipFill>
        <p:spPr>
          <a:xfrm>
            <a:off x="8680945" y="76525"/>
            <a:ext cx="362229" cy="536100"/>
          </a:xfrm>
          <a:prstGeom prst="rect">
            <a:avLst/>
          </a:prstGeom>
          <a:noFill/>
          <a:ln>
            <a:noFill/>
          </a:ln>
        </p:spPr>
      </p:pic>
      <p:sp>
        <p:nvSpPr>
          <p:cNvPr id="1055" name="Google Shape;1055;p95"/>
          <p:cNvSpPr txBox="1"/>
          <p:nvPr/>
        </p:nvSpPr>
        <p:spPr>
          <a:xfrm>
            <a:off x="7771150" y="126975"/>
            <a:ext cx="701400" cy="447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fr-FR" sz="1800" u="none" cap="none" strike="noStrike">
                <a:solidFill>
                  <a:srgbClr val="980000"/>
                </a:solidFill>
                <a:latin typeface="Arial"/>
                <a:ea typeface="Arial"/>
                <a:cs typeface="Arial"/>
                <a:sym typeface="Arial"/>
              </a:rPr>
              <a:t>CEE</a:t>
            </a:r>
            <a:endParaRPr b="0" i="0" sz="1800" u="none" cap="none" strike="noStrike">
              <a:solidFill>
                <a:srgbClr val="980000"/>
              </a:solidFill>
              <a:latin typeface="Arial"/>
              <a:ea typeface="Arial"/>
              <a:cs typeface="Arial"/>
              <a:sym typeface="Arial"/>
            </a:endParaRPr>
          </a:p>
        </p:txBody>
      </p:sp>
      <p:pic>
        <p:nvPicPr>
          <p:cNvPr id="1056" name="Google Shape;1056;p95"/>
          <p:cNvPicPr preferRelativeResize="0"/>
          <p:nvPr/>
        </p:nvPicPr>
        <p:blipFill rotWithShape="1">
          <a:blip r:embed="rId4">
            <a:alphaModFix/>
          </a:blip>
          <a:srcRect b="0" l="0" r="0" t="0"/>
          <a:stretch/>
        </p:blipFill>
        <p:spPr>
          <a:xfrm>
            <a:off x="5675996" y="786651"/>
            <a:ext cx="2963279" cy="3778587"/>
          </a:xfrm>
          <a:prstGeom prst="rect">
            <a:avLst/>
          </a:prstGeom>
          <a:noFill/>
          <a:ln>
            <a:noFill/>
          </a:ln>
        </p:spPr>
      </p:pic>
      <p:sp>
        <p:nvSpPr>
          <p:cNvPr id="1057" name="Google Shape;1057;p95"/>
          <p:cNvSpPr txBox="1"/>
          <p:nvPr/>
        </p:nvSpPr>
        <p:spPr>
          <a:xfrm>
            <a:off x="5784238" y="4565250"/>
            <a:ext cx="2746800" cy="447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fr-FR" sz="1400" u="none" cap="none" strike="noStrike">
                <a:solidFill>
                  <a:srgbClr val="000000"/>
                </a:solidFill>
                <a:latin typeface="Arial"/>
                <a:ea typeface="Arial"/>
                <a:cs typeface="Arial"/>
                <a:sym typeface="Arial"/>
              </a:rPr>
              <a:t>Throttle mechanism d’Optimus</a:t>
            </a:r>
            <a:endParaRPr b="0" i="0" sz="1400" u="none" cap="none" strike="noStrike">
              <a:solidFill>
                <a:srgbClr val="000000"/>
              </a:solidFill>
              <a:latin typeface="Arial"/>
              <a:ea typeface="Arial"/>
              <a:cs typeface="Arial"/>
              <a:sym typeface="Arial"/>
            </a:endParaRPr>
          </a:p>
        </p:txBody>
      </p:sp>
      <p:sp>
        <p:nvSpPr>
          <p:cNvPr id="1058" name="Google Shape;1058;p95"/>
          <p:cNvSpPr txBox="1"/>
          <p:nvPr>
            <p:ph idx="1" type="body"/>
          </p:nvPr>
        </p:nvSpPr>
        <p:spPr>
          <a:xfrm>
            <a:off x="40050" y="574275"/>
            <a:ext cx="5038200" cy="3894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560"/>
              </a:spcBef>
              <a:spcAft>
                <a:spcPts val="0"/>
              </a:spcAft>
              <a:buSzPts val="1100"/>
              <a:buNone/>
            </a:pPr>
            <a:r>
              <a:rPr lang="fr-FR" sz="2400">
                <a:solidFill>
                  <a:srgbClr val="7030A0"/>
                </a:solidFill>
              </a:rPr>
              <a:t>Fonction principale :</a:t>
            </a:r>
            <a:endParaRPr sz="2400">
              <a:solidFill>
                <a:srgbClr val="7030A0"/>
              </a:solidFill>
            </a:endParaRPr>
          </a:p>
          <a:p>
            <a:pPr indent="-342900" lvl="0" marL="457200" rtl="0" algn="l">
              <a:lnSpc>
                <a:spcPct val="100000"/>
              </a:lnSpc>
              <a:spcBef>
                <a:spcPts val="560"/>
              </a:spcBef>
              <a:spcAft>
                <a:spcPts val="0"/>
              </a:spcAft>
              <a:buClr>
                <a:srgbClr val="000000"/>
              </a:buClr>
              <a:buSzPts val="1800"/>
              <a:buChar char="•"/>
            </a:pPr>
            <a:r>
              <a:rPr b="0" lang="fr-FR" sz="1800">
                <a:solidFill>
                  <a:srgbClr val="000000"/>
                </a:solidFill>
              </a:rPr>
              <a:t>gérer la quantité d’air allant dans le moteur en fonction des souhaits du pilotes</a:t>
            </a:r>
            <a:endParaRPr b="0" sz="1800">
              <a:solidFill>
                <a:srgbClr val="000000"/>
              </a:solidFill>
            </a:endParaRPr>
          </a:p>
          <a:p>
            <a:pPr indent="0" lvl="0" marL="0" rtl="0" algn="l">
              <a:lnSpc>
                <a:spcPct val="100000"/>
              </a:lnSpc>
              <a:spcBef>
                <a:spcPts val="560"/>
              </a:spcBef>
              <a:spcAft>
                <a:spcPts val="0"/>
              </a:spcAft>
              <a:buSzPts val="1100"/>
              <a:buNone/>
            </a:pPr>
            <a:r>
              <a:rPr lang="fr-FR" sz="2400">
                <a:solidFill>
                  <a:schemeClr val="accent5"/>
                </a:solidFill>
              </a:rPr>
              <a:t>Objectif :</a:t>
            </a:r>
            <a:r>
              <a:rPr lang="fr-FR" sz="2400"/>
              <a:t> </a:t>
            </a:r>
            <a:endParaRPr sz="2400"/>
          </a:p>
          <a:p>
            <a:pPr indent="-342900" lvl="0" marL="457200" rtl="0" algn="l">
              <a:lnSpc>
                <a:spcPct val="100000"/>
              </a:lnSpc>
              <a:spcBef>
                <a:spcPts val="0"/>
              </a:spcBef>
              <a:spcAft>
                <a:spcPts val="0"/>
              </a:spcAft>
              <a:buSzPts val="1800"/>
              <a:buChar char="•"/>
            </a:pPr>
            <a:r>
              <a:rPr b="0" lang="fr-FR" sz="1800"/>
              <a:t>gain de masse</a:t>
            </a:r>
            <a:endParaRPr/>
          </a:p>
          <a:p>
            <a:pPr indent="-342900" lvl="0" marL="457200" rtl="0" algn="l">
              <a:lnSpc>
                <a:spcPct val="100000"/>
              </a:lnSpc>
              <a:spcBef>
                <a:spcPts val="0"/>
              </a:spcBef>
              <a:spcAft>
                <a:spcPts val="0"/>
              </a:spcAft>
              <a:buSzPts val="1800"/>
              <a:buChar char="•"/>
            </a:pPr>
            <a:r>
              <a:rPr b="0" lang="fr-FR" sz="1800"/>
              <a:t>réduction de la perte de charge singulière</a:t>
            </a:r>
            <a:endParaRPr b="0" sz="600"/>
          </a:p>
          <a:p>
            <a:pPr indent="0" lvl="0" marL="0" rtl="0" algn="l">
              <a:lnSpc>
                <a:spcPct val="100000"/>
              </a:lnSpc>
              <a:spcBef>
                <a:spcPts val="560"/>
              </a:spcBef>
              <a:spcAft>
                <a:spcPts val="0"/>
              </a:spcAft>
              <a:buSzPts val="2800"/>
              <a:buNone/>
            </a:pPr>
            <a:r>
              <a:rPr lang="fr-FR" sz="2400">
                <a:solidFill>
                  <a:schemeClr val="accent4"/>
                </a:solidFill>
              </a:rPr>
              <a:t>Fait : </a:t>
            </a:r>
            <a:r>
              <a:rPr b="0" lang="fr-FR" sz="1800">
                <a:solidFill>
                  <a:srgbClr val="000000"/>
                </a:solidFill>
              </a:rPr>
              <a:t>architecture / dimensionnement</a:t>
            </a:r>
            <a:endParaRPr b="0" sz="1400"/>
          </a:p>
          <a:p>
            <a:pPr indent="0" lvl="0" marL="0" rtl="0" algn="l">
              <a:lnSpc>
                <a:spcPct val="100000"/>
              </a:lnSpc>
              <a:spcBef>
                <a:spcPts val="560"/>
              </a:spcBef>
              <a:spcAft>
                <a:spcPts val="0"/>
              </a:spcAft>
              <a:buSzPts val="2800"/>
              <a:buNone/>
            </a:pPr>
            <a:r>
              <a:rPr lang="fr-FR" sz="2400">
                <a:solidFill>
                  <a:srgbClr val="FF0000"/>
                </a:solidFill>
              </a:rPr>
              <a:t>Reste à faire :</a:t>
            </a:r>
            <a:r>
              <a:rPr b="0" lang="fr-FR" sz="1800"/>
              <a:t> mise en plan et devis</a:t>
            </a:r>
            <a:endParaRPr b="0" sz="1800"/>
          </a:p>
          <a:p>
            <a:pPr indent="0" lvl="0" marL="0" rtl="0" algn="l">
              <a:lnSpc>
                <a:spcPct val="100000"/>
              </a:lnSpc>
              <a:spcBef>
                <a:spcPts val="560"/>
              </a:spcBef>
              <a:spcAft>
                <a:spcPts val="0"/>
              </a:spcAft>
              <a:buSzPts val="2800"/>
              <a:buNone/>
            </a:pPr>
            <a:r>
              <a:t/>
            </a:r>
            <a:endParaRPr b="0" sz="2400"/>
          </a:p>
          <a:p>
            <a:pPr indent="0" lvl="0" marL="0" rtl="0" algn="l">
              <a:lnSpc>
                <a:spcPct val="100000"/>
              </a:lnSpc>
              <a:spcBef>
                <a:spcPts val="560"/>
              </a:spcBef>
              <a:spcAft>
                <a:spcPts val="0"/>
              </a:spcAft>
              <a:buSzPts val="2800"/>
              <a:buNone/>
            </a:pPr>
            <a:r>
              <a:t/>
            </a:r>
            <a:endParaRPr sz="1800"/>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3" name="Shape 1063"/>
        <p:cNvGrpSpPr/>
        <p:nvPr/>
      </p:nvGrpSpPr>
      <p:grpSpPr>
        <a:xfrm>
          <a:off x="0" y="0"/>
          <a:ext cx="0" cy="0"/>
          <a:chOff x="0" y="0"/>
          <a:chExt cx="0" cy="0"/>
        </a:xfrm>
      </p:grpSpPr>
      <p:sp>
        <p:nvSpPr>
          <p:cNvPr id="1064" name="Google Shape;1064;p96"/>
          <p:cNvSpPr txBox="1"/>
          <p:nvPr>
            <p:ph idx="12" type="sldNum"/>
          </p:nvPr>
        </p:nvSpPr>
        <p:spPr>
          <a:xfrm>
            <a:off x="8172400" y="4677984"/>
            <a:ext cx="936000" cy="3279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FF0000"/>
              </a:buClr>
              <a:buSzPts val="300"/>
              <a:buFont typeface="Calibri"/>
              <a:buNone/>
            </a:pPr>
            <a:fld id="{00000000-1234-1234-1234-123412341234}" type="slidenum">
              <a:rPr lang="fr-FR"/>
              <a:t>‹#›</a:t>
            </a:fld>
            <a:endParaRPr/>
          </a:p>
        </p:txBody>
      </p:sp>
      <p:sp>
        <p:nvSpPr>
          <p:cNvPr id="1065" name="Google Shape;1065;p96"/>
          <p:cNvSpPr txBox="1"/>
          <p:nvPr>
            <p:ph type="title"/>
          </p:nvPr>
        </p:nvSpPr>
        <p:spPr>
          <a:xfrm>
            <a:off x="0" y="19717"/>
            <a:ext cx="9144000" cy="661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800"/>
              <a:buNone/>
            </a:pPr>
            <a:r>
              <a:rPr lang="fr-FR"/>
              <a:t>Guillotine - bride</a:t>
            </a:r>
            <a:endParaRPr/>
          </a:p>
        </p:txBody>
      </p:sp>
      <p:sp>
        <p:nvSpPr>
          <p:cNvPr id="1066" name="Google Shape;1066;p96"/>
          <p:cNvSpPr txBox="1"/>
          <p:nvPr/>
        </p:nvSpPr>
        <p:spPr>
          <a:xfrm>
            <a:off x="238063" y="891025"/>
            <a:ext cx="4769100" cy="3552600"/>
          </a:xfrm>
          <a:prstGeom prst="rect">
            <a:avLst/>
          </a:prstGeom>
          <a:no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1400"/>
              <a:buFont typeface="Arial"/>
              <a:buNone/>
            </a:pPr>
            <a:r>
              <a:rPr b="1" i="0" lang="fr-FR" sz="1400" u="none" cap="none" strike="noStrike">
                <a:solidFill>
                  <a:srgbClr val="000000"/>
                </a:solidFill>
                <a:latin typeface="Arial"/>
                <a:ea typeface="Arial"/>
                <a:cs typeface="Arial"/>
                <a:sym typeface="Arial"/>
              </a:rPr>
              <a:t>Architecture retenue : </a:t>
            </a:r>
            <a:endParaRPr b="1" i="0" sz="1400" u="none" cap="none" strike="noStrike">
              <a:solidFill>
                <a:srgbClr val="000000"/>
              </a:solidFill>
              <a:latin typeface="Arial"/>
              <a:ea typeface="Arial"/>
              <a:cs typeface="Arial"/>
              <a:sym typeface="Arial"/>
            </a:endParaRPr>
          </a:p>
          <a:p>
            <a:pPr indent="-317500" lvl="0" marL="457200" marR="0" rtl="0" algn="l">
              <a:lnSpc>
                <a:spcPct val="150000"/>
              </a:lnSpc>
              <a:spcBef>
                <a:spcPts val="0"/>
              </a:spcBef>
              <a:spcAft>
                <a:spcPts val="0"/>
              </a:spcAft>
              <a:buClr>
                <a:srgbClr val="000000"/>
              </a:buClr>
              <a:buSzPts val="1400"/>
              <a:buFont typeface="Arial"/>
              <a:buChar char="●"/>
            </a:pPr>
            <a:r>
              <a:rPr b="0" i="0" lang="fr-FR" sz="1400" u="none" cap="none" strike="noStrike">
                <a:solidFill>
                  <a:srgbClr val="000000"/>
                </a:solidFill>
                <a:latin typeface="Arial"/>
                <a:ea typeface="Arial"/>
                <a:cs typeface="Arial"/>
                <a:sym typeface="Arial"/>
              </a:rPr>
              <a:t>plaque usinée à la Mâche</a:t>
            </a:r>
            <a:endParaRPr b="0" i="0" sz="1400" u="none" cap="none" strike="noStrike">
              <a:solidFill>
                <a:srgbClr val="000000"/>
              </a:solidFill>
              <a:latin typeface="Arial"/>
              <a:ea typeface="Arial"/>
              <a:cs typeface="Arial"/>
              <a:sym typeface="Arial"/>
            </a:endParaRPr>
          </a:p>
          <a:p>
            <a:pPr indent="-317500" lvl="0" marL="457200" marR="0" rtl="0" algn="l">
              <a:lnSpc>
                <a:spcPct val="150000"/>
              </a:lnSpc>
              <a:spcBef>
                <a:spcPts val="0"/>
              </a:spcBef>
              <a:spcAft>
                <a:spcPts val="0"/>
              </a:spcAft>
              <a:buClr>
                <a:schemeClr val="dk1"/>
              </a:buClr>
              <a:buSzPts val="1400"/>
              <a:buFont typeface="Arial"/>
              <a:buChar char="●"/>
            </a:pPr>
            <a:r>
              <a:rPr b="0" i="0" lang="fr-FR" sz="1400" u="none" cap="none" strike="noStrike">
                <a:solidFill>
                  <a:schemeClr val="dk1"/>
                </a:solidFill>
                <a:latin typeface="Arial"/>
                <a:ea typeface="Arial"/>
                <a:cs typeface="Arial"/>
                <a:sym typeface="Arial"/>
              </a:rPr>
              <a:t>guillotine tirée au centre</a:t>
            </a:r>
            <a:endParaRPr b="0" i="0" sz="1400" u="none" cap="none" strike="noStrike">
              <a:solidFill>
                <a:schemeClr val="dk1"/>
              </a:solidFill>
              <a:latin typeface="Arial"/>
              <a:ea typeface="Arial"/>
              <a:cs typeface="Arial"/>
              <a:sym typeface="Arial"/>
            </a:endParaRPr>
          </a:p>
          <a:p>
            <a:pPr indent="-317500" lvl="0" marL="457200" marR="0" rtl="0" algn="l">
              <a:lnSpc>
                <a:spcPct val="150000"/>
              </a:lnSpc>
              <a:spcBef>
                <a:spcPts val="0"/>
              </a:spcBef>
              <a:spcAft>
                <a:spcPts val="0"/>
              </a:spcAft>
              <a:buClr>
                <a:schemeClr val="dk1"/>
              </a:buClr>
              <a:buSzPts val="1400"/>
              <a:buFont typeface="Arial"/>
              <a:buChar char="●"/>
            </a:pPr>
            <a:r>
              <a:rPr b="0" i="0" lang="fr-FR" sz="1400" u="none" cap="none" strike="noStrike">
                <a:solidFill>
                  <a:schemeClr val="dk1"/>
                </a:solidFill>
                <a:latin typeface="Arial"/>
                <a:ea typeface="Arial"/>
                <a:cs typeface="Arial"/>
                <a:sym typeface="Arial"/>
              </a:rPr>
              <a:t>deux ressorts de rappels de chaque côté</a:t>
            </a:r>
            <a:endParaRPr b="0" i="0" sz="1400" u="none" cap="none" strike="noStrike">
              <a:solidFill>
                <a:schemeClr val="dk1"/>
              </a:solidFill>
              <a:latin typeface="Arial"/>
              <a:ea typeface="Arial"/>
              <a:cs typeface="Arial"/>
              <a:sym typeface="Arial"/>
            </a:endParaRPr>
          </a:p>
          <a:p>
            <a:pPr indent="-317500" lvl="0" marL="457200" marR="0" rtl="0" algn="l">
              <a:lnSpc>
                <a:spcPct val="150000"/>
              </a:lnSpc>
              <a:spcBef>
                <a:spcPts val="0"/>
              </a:spcBef>
              <a:spcAft>
                <a:spcPts val="0"/>
              </a:spcAft>
              <a:buClr>
                <a:schemeClr val="dk1"/>
              </a:buClr>
              <a:buSzPts val="1400"/>
              <a:buFont typeface="Arial"/>
              <a:buChar char="●"/>
            </a:pPr>
            <a:r>
              <a:rPr b="0" i="0" lang="fr-FR" sz="1400" u="none" cap="none" strike="noStrike">
                <a:solidFill>
                  <a:schemeClr val="dk1"/>
                </a:solidFill>
                <a:latin typeface="Arial"/>
                <a:ea typeface="Arial"/>
                <a:cs typeface="Arial"/>
                <a:sym typeface="Arial"/>
              </a:rPr>
              <a:t>capteur de position linéaire sur le côté</a:t>
            </a:r>
            <a:endParaRPr b="0" i="0" sz="1400" u="none" cap="none" strike="noStrike">
              <a:solidFill>
                <a:schemeClr val="dk1"/>
              </a:solidFill>
              <a:latin typeface="Arial"/>
              <a:ea typeface="Arial"/>
              <a:cs typeface="Arial"/>
              <a:sym typeface="Arial"/>
            </a:endParaRPr>
          </a:p>
          <a:p>
            <a:pPr indent="0" lvl="0" marL="457200" marR="0" rtl="0" algn="l">
              <a:lnSpc>
                <a:spcPct val="15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067" name="Google Shape;1067;p96"/>
          <p:cNvPicPr preferRelativeResize="0"/>
          <p:nvPr/>
        </p:nvPicPr>
        <p:blipFill rotWithShape="1">
          <a:blip r:embed="rId3">
            <a:alphaModFix/>
          </a:blip>
          <a:srcRect b="0" l="0" r="0" t="0"/>
          <a:stretch/>
        </p:blipFill>
        <p:spPr>
          <a:xfrm>
            <a:off x="8680945" y="76525"/>
            <a:ext cx="362229" cy="536100"/>
          </a:xfrm>
          <a:prstGeom prst="rect">
            <a:avLst/>
          </a:prstGeom>
          <a:noFill/>
          <a:ln>
            <a:noFill/>
          </a:ln>
        </p:spPr>
      </p:pic>
      <p:sp>
        <p:nvSpPr>
          <p:cNvPr id="1068" name="Google Shape;1068;p96"/>
          <p:cNvSpPr txBox="1"/>
          <p:nvPr/>
        </p:nvSpPr>
        <p:spPr>
          <a:xfrm>
            <a:off x="7771150" y="126975"/>
            <a:ext cx="701400" cy="447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fr-FR" sz="1800" u="none" cap="none" strike="noStrike">
                <a:solidFill>
                  <a:srgbClr val="980000"/>
                </a:solidFill>
                <a:latin typeface="Arial"/>
                <a:ea typeface="Arial"/>
                <a:cs typeface="Arial"/>
                <a:sym typeface="Arial"/>
              </a:rPr>
              <a:t>CEE</a:t>
            </a:r>
            <a:endParaRPr b="0" i="0" sz="1800" u="none" cap="none" strike="noStrike">
              <a:solidFill>
                <a:srgbClr val="980000"/>
              </a:solidFill>
              <a:latin typeface="Arial"/>
              <a:ea typeface="Arial"/>
              <a:cs typeface="Arial"/>
              <a:sym typeface="Arial"/>
            </a:endParaRPr>
          </a:p>
        </p:txBody>
      </p:sp>
      <p:pic>
        <p:nvPicPr>
          <p:cNvPr id="1069" name="Google Shape;1069;p96"/>
          <p:cNvPicPr preferRelativeResize="0"/>
          <p:nvPr/>
        </p:nvPicPr>
        <p:blipFill rotWithShape="1">
          <a:blip r:embed="rId4">
            <a:alphaModFix/>
          </a:blip>
          <a:srcRect b="0" l="0" r="0" t="0"/>
          <a:stretch/>
        </p:blipFill>
        <p:spPr>
          <a:xfrm>
            <a:off x="4848912" y="1061342"/>
            <a:ext cx="3832038" cy="2564114"/>
          </a:xfrm>
          <a:prstGeom prst="rect">
            <a:avLst/>
          </a:prstGeom>
          <a:noFill/>
          <a:ln>
            <a:noFill/>
          </a:ln>
        </p:spPr>
      </p:pic>
      <p:pic>
        <p:nvPicPr>
          <p:cNvPr id="1070" name="Google Shape;1070;p96"/>
          <p:cNvPicPr preferRelativeResize="0"/>
          <p:nvPr/>
        </p:nvPicPr>
        <p:blipFill rotWithShape="1">
          <a:blip r:embed="rId5">
            <a:alphaModFix/>
          </a:blip>
          <a:srcRect b="0" l="0" r="0" t="0"/>
          <a:stretch/>
        </p:blipFill>
        <p:spPr>
          <a:xfrm>
            <a:off x="238075" y="2883018"/>
            <a:ext cx="4012299" cy="1917425"/>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5" name="Shape 1075"/>
        <p:cNvGrpSpPr/>
        <p:nvPr/>
      </p:nvGrpSpPr>
      <p:grpSpPr>
        <a:xfrm>
          <a:off x="0" y="0"/>
          <a:ext cx="0" cy="0"/>
          <a:chOff x="0" y="0"/>
          <a:chExt cx="0" cy="0"/>
        </a:xfrm>
      </p:grpSpPr>
      <p:sp>
        <p:nvSpPr>
          <p:cNvPr id="1076" name="Google Shape;1076;p97"/>
          <p:cNvSpPr txBox="1"/>
          <p:nvPr>
            <p:ph idx="12" type="sldNum"/>
          </p:nvPr>
        </p:nvSpPr>
        <p:spPr>
          <a:xfrm>
            <a:off x="8172400" y="4677984"/>
            <a:ext cx="936000" cy="3279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FF0000"/>
              </a:buClr>
              <a:buSzPts val="300"/>
              <a:buFont typeface="Calibri"/>
              <a:buNone/>
            </a:pPr>
            <a:fld id="{00000000-1234-1234-1234-123412341234}" type="slidenum">
              <a:rPr lang="fr-FR"/>
              <a:t>‹#›</a:t>
            </a:fld>
            <a:endParaRPr/>
          </a:p>
        </p:txBody>
      </p:sp>
      <p:sp>
        <p:nvSpPr>
          <p:cNvPr id="1077" name="Google Shape;1077;p97"/>
          <p:cNvSpPr txBox="1"/>
          <p:nvPr>
            <p:ph type="title"/>
          </p:nvPr>
        </p:nvSpPr>
        <p:spPr>
          <a:xfrm>
            <a:off x="0" y="19717"/>
            <a:ext cx="9144000" cy="661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800"/>
              <a:buNone/>
            </a:pPr>
            <a:r>
              <a:rPr lang="fr-FR"/>
              <a:t>Guillotine - bride</a:t>
            </a:r>
            <a:endParaRPr/>
          </a:p>
        </p:txBody>
      </p:sp>
      <p:sp>
        <p:nvSpPr>
          <p:cNvPr id="1078" name="Google Shape;1078;p97"/>
          <p:cNvSpPr txBox="1"/>
          <p:nvPr/>
        </p:nvSpPr>
        <p:spPr>
          <a:xfrm>
            <a:off x="4821725" y="848700"/>
            <a:ext cx="4769100" cy="42723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50000"/>
              </a:lnSpc>
              <a:spcBef>
                <a:spcPts val="0"/>
              </a:spcBef>
              <a:spcAft>
                <a:spcPts val="0"/>
              </a:spcAft>
              <a:buClr>
                <a:srgbClr val="000000"/>
              </a:buClr>
              <a:buSzPts val="1800"/>
              <a:buFont typeface="Arial"/>
              <a:buChar char="●"/>
            </a:pPr>
            <a:r>
              <a:rPr b="1" i="0" lang="fr-FR" sz="1800" u="none" cap="none" strike="noStrike">
                <a:solidFill>
                  <a:srgbClr val="000000"/>
                </a:solidFill>
                <a:latin typeface="Arial"/>
                <a:ea typeface="Arial"/>
                <a:cs typeface="Arial"/>
                <a:sym typeface="Arial"/>
              </a:rPr>
              <a:t>Coefficient de frottement</a:t>
            </a:r>
            <a:r>
              <a:rPr b="0" i="0" lang="fr-FR" sz="1800" u="none" cap="none" strike="noStrike">
                <a:solidFill>
                  <a:srgbClr val="000000"/>
                </a:solidFill>
                <a:latin typeface="Arial"/>
                <a:ea typeface="Arial"/>
                <a:cs typeface="Arial"/>
                <a:sym typeface="Arial"/>
              </a:rPr>
              <a:t> </a:t>
            </a:r>
            <a:endParaRPr b="0" i="0" sz="1800" u="none" cap="none" strike="noStrike">
              <a:solidFill>
                <a:srgbClr val="000000"/>
              </a:solidFill>
              <a:latin typeface="Arial"/>
              <a:ea typeface="Arial"/>
              <a:cs typeface="Arial"/>
              <a:sym typeface="Arial"/>
            </a:endParaRPr>
          </a:p>
          <a:p>
            <a:pPr indent="-304800" lvl="1" marL="914400" marR="0" rtl="0" algn="l">
              <a:lnSpc>
                <a:spcPct val="150000"/>
              </a:lnSpc>
              <a:spcBef>
                <a:spcPts val="0"/>
              </a:spcBef>
              <a:spcAft>
                <a:spcPts val="0"/>
              </a:spcAft>
              <a:buClr>
                <a:srgbClr val="000000"/>
              </a:buClr>
              <a:buSzPts val="1200"/>
              <a:buFont typeface="Arial"/>
              <a:buChar char="○"/>
            </a:pPr>
            <a:r>
              <a:rPr b="0" i="0" lang="fr-FR" sz="1200" u="none" cap="none" strike="noStrike">
                <a:solidFill>
                  <a:srgbClr val="000000"/>
                </a:solidFill>
                <a:latin typeface="Arial"/>
                <a:ea typeface="Arial"/>
                <a:cs typeface="Arial"/>
                <a:sym typeface="Arial"/>
              </a:rPr>
              <a:t>acier - acier -&gt; 0.1</a:t>
            </a:r>
            <a:endParaRPr b="0" i="0" sz="1200" u="none" cap="none" strike="noStrike">
              <a:solidFill>
                <a:srgbClr val="000000"/>
              </a:solidFill>
              <a:latin typeface="Arial"/>
              <a:ea typeface="Arial"/>
              <a:cs typeface="Arial"/>
              <a:sym typeface="Arial"/>
            </a:endParaRPr>
          </a:p>
          <a:p>
            <a:pPr indent="-304800" lvl="1" marL="914400" marR="0" rtl="0" algn="l">
              <a:lnSpc>
                <a:spcPct val="150000"/>
              </a:lnSpc>
              <a:spcBef>
                <a:spcPts val="0"/>
              </a:spcBef>
              <a:spcAft>
                <a:spcPts val="0"/>
              </a:spcAft>
              <a:buClr>
                <a:srgbClr val="000000"/>
              </a:buClr>
              <a:buSzPts val="1200"/>
              <a:buFont typeface="Arial"/>
              <a:buChar char="○"/>
            </a:pPr>
            <a:r>
              <a:rPr b="0" i="0" lang="fr-FR" sz="1200" u="none" cap="none" strike="noStrike">
                <a:solidFill>
                  <a:srgbClr val="000000"/>
                </a:solidFill>
                <a:latin typeface="Arial"/>
                <a:ea typeface="Arial"/>
                <a:cs typeface="Arial"/>
                <a:sym typeface="Arial"/>
              </a:rPr>
              <a:t>acier - alu -&gt; 0.28</a:t>
            </a:r>
            <a:endParaRPr b="0" i="0" sz="1200" u="none" cap="none" strike="noStrike">
              <a:solidFill>
                <a:srgbClr val="000000"/>
              </a:solidFill>
              <a:latin typeface="Arial"/>
              <a:ea typeface="Arial"/>
              <a:cs typeface="Arial"/>
              <a:sym typeface="Arial"/>
            </a:endParaRPr>
          </a:p>
          <a:p>
            <a:pPr indent="-304800" lvl="1" marL="914400" marR="0" rtl="0" algn="l">
              <a:lnSpc>
                <a:spcPct val="150000"/>
              </a:lnSpc>
              <a:spcBef>
                <a:spcPts val="0"/>
              </a:spcBef>
              <a:spcAft>
                <a:spcPts val="0"/>
              </a:spcAft>
              <a:buClr>
                <a:srgbClr val="000000"/>
              </a:buClr>
              <a:buSzPts val="1200"/>
              <a:buFont typeface="Arial"/>
              <a:buChar char="○"/>
            </a:pPr>
            <a:r>
              <a:rPr b="0" i="0" lang="fr-FR" sz="1200" u="none" cap="none" strike="noStrike">
                <a:solidFill>
                  <a:srgbClr val="000000"/>
                </a:solidFill>
                <a:latin typeface="Arial"/>
                <a:ea typeface="Arial"/>
                <a:cs typeface="Arial"/>
                <a:sym typeface="Arial"/>
              </a:rPr>
              <a:t>acier - bronze -&gt; 0.18</a:t>
            </a:r>
            <a:endParaRPr b="0" i="0" sz="1200" u="none" cap="none" strike="noStrike">
              <a:solidFill>
                <a:srgbClr val="000000"/>
              </a:solidFill>
              <a:latin typeface="Arial"/>
              <a:ea typeface="Arial"/>
              <a:cs typeface="Arial"/>
              <a:sym typeface="Arial"/>
            </a:endParaRPr>
          </a:p>
          <a:p>
            <a:pPr indent="0" lvl="0" marL="914400" marR="0" rtl="0" algn="l">
              <a:lnSpc>
                <a:spcPct val="15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a:p>
            <a:pPr indent="0" lvl="0" marL="0" marR="0" rtl="0" algn="l">
              <a:lnSpc>
                <a:spcPct val="150000"/>
              </a:lnSpc>
              <a:spcBef>
                <a:spcPts val="0"/>
              </a:spcBef>
              <a:spcAft>
                <a:spcPts val="0"/>
              </a:spcAft>
              <a:buClr>
                <a:srgbClr val="000000"/>
              </a:buClr>
              <a:buSzPts val="1800"/>
              <a:buFont typeface="Arial"/>
              <a:buNone/>
            </a:pPr>
            <a:r>
              <a:rPr b="1" i="0" lang="fr-FR" sz="1800" u="none" cap="none" strike="noStrike">
                <a:solidFill>
                  <a:srgbClr val="0000FF"/>
                </a:solidFill>
                <a:latin typeface="Arial"/>
                <a:ea typeface="Arial"/>
                <a:cs typeface="Arial"/>
                <a:sym typeface="Arial"/>
              </a:rPr>
              <a:t>DIMENSIONNEMENT</a:t>
            </a:r>
            <a:endParaRPr b="1" i="0" sz="600" u="none" cap="none" strike="noStrike">
              <a:solidFill>
                <a:srgbClr val="000000"/>
              </a:solidFill>
              <a:latin typeface="Arial"/>
              <a:ea typeface="Arial"/>
              <a:cs typeface="Arial"/>
              <a:sym typeface="Arial"/>
            </a:endParaRPr>
          </a:p>
          <a:p>
            <a:pPr indent="-342900" lvl="0" marL="457200" marR="0" rtl="0" algn="l">
              <a:lnSpc>
                <a:spcPct val="150000"/>
              </a:lnSpc>
              <a:spcBef>
                <a:spcPts val="0"/>
              </a:spcBef>
              <a:spcAft>
                <a:spcPts val="0"/>
              </a:spcAft>
              <a:buClr>
                <a:schemeClr val="dk1"/>
              </a:buClr>
              <a:buSzPts val="1800"/>
              <a:buFont typeface="Arial"/>
              <a:buChar char="●"/>
            </a:pPr>
            <a:r>
              <a:rPr b="1" i="0" lang="fr-FR" sz="1800" u="none" cap="none" strike="noStrike">
                <a:solidFill>
                  <a:srgbClr val="000000"/>
                </a:solidFill>
                <a:latin typeface="Arial"/>
                <a:ea typeface="Arial"/>
                <a:cs typeface="Arial"/>
                <a:sym typeface="Arial"/>
              </a:rPr>
              <a:t>guillotine (pièce rouge)</a:t>
            </a:r>
            <a:endParaRPr b="1" i="0" sz="1800" u="none" cap="none" strike="noStrike">
              <a:solidFill>
                <a:srgbClr val="000000"/>
              </a:solidFill>
              <a:latin typeface="Arial"/>
              <a:ea typeface="Arial"/>
              <a:cs typeface="Arial"/>
              <a:sym typeface="Arial"/>
            </a:endParaRPr>
          </a:p>
          <a:p>
            <a:pPr indent="0" lvl="0" marL="457200" marR="0" rtl="0" algn="l">
              <a:lnSpc>
                <a:spcPct val="150000"/>
              </a:lnSpc>
              <a:spcBef>
                <a:spcPts val="0"/>
              </a:spcBef>
              <a:spcAft>
                <a:spcPts val="0"/>
              </a:spcAft>
              <a:buClr>
                <a:srgbClr val="000000"/>
              </a:buClr>
              <a:buSzPts val="1200"/>
              <a:buFont typeface="Arial"/>
              <a:buNone/>
            </a:pPr>
            <a:r>
              <a:rPr b="0" i="0" lang="fr-FR" sz="1200" u="none" cap="none" strike="noStrike">
                <a:solidFill>
                  <a:srgbClr val="000000"/>
                </a:solidFill>
                <a:latin typeface="Arial"/>
                <a:ea typeface="Arial"/>
                <a:cs typeface="Arial"/>
                <a:sym typeface="Arial"/>
              </a:rPr>
              <a:t>2 contraintes : </a:t>
            </a:r>
            <a:endParaRPr b="0" i="0" sz="1200" u="none" cap="none" strike="noStrike">
              <a:solidFill>
                <a:srgbClr val="000000"/>
              </a:solidFill>
              <a:latin typeface="Arial"/>
              <a:ea typeface="Arial"/>
              <a:cs typeface="Arial"/>
              <a:sym typeface="Arial"/>
            </a:endParaRPr>
          </a:p>
          <a:p>
            <a:pPr indent="-304800" lvl="0" marL="914400" marR="0" rtl="0" algn="l">
              <a:lnSpc>
                <a:spcPct val="150000"/>
              </a:lnSpc>
              <a:spcBef>
                <a:spcPts val="0"/>
              </a:spcBef>
              <a:spcAft>
                <a:spcPts val="0"/>
              </a:spcAft>
              <a:buSzPts val="1200"/>
              <a:buChar char="●"/>
            </a:pPr>
            <a:r>
              <a:rPr b="0" i="0" lang="fr-FR" sz="1200" u="none" cap="none" strike="noStrike">
                <a:solidFill>
                  <a:srgbClr val="000000"/>
                </a:solidFill>
                <a:latin typeface="Arial"/>
                <a:ea typeface="Arial"/>
                <a:cs typeface="Arial"/>
                <a:sym typeface="Arial"/>
              </a:rPr>
              <a:t>dépressions -&gt; 0.7 bar (s</a:t>
            </a:r>
            <a:r>
              <a:rPr lang="fr-FR" sz="1200"/>
              <a:t>écu 2)</a:t>
            </a:r>
            <a:endParaRPr sz="1200"/>
          </a:p>
          <a:p>
            <a:pPr indent="-304800" lvl="0" marL="914400" marR="0" rtl="0" algn="l">
              <a:lnSpc>
                <a:spcPct val="150000"/>
              </a:lnSpc>
              <a:spcBef>
                <a:spcPts val="0"/>
              </a:spcBef>
              <a:spcAft>
                <a:spcPts val="0"/>
              </a:spcAft>
              <a:buSzPts val="1200"/>
              <a:buChar char="●"/>
            </a:pPr>
            <a:r>
              <a:rPr b="0" i="0" lang="fr-FR" sz="1200" u="none" cap="none" strike="noStrike">
                <a:solidFill>
                  <a:srgbClr val="000000"/>
                </a:solidFill>
                <a:latin typeface="Arial"/>
                <a:ea typeface="Arial"/>
                <a:cs typeface="Arial"/>
                <a:sym typeface="Arial"/>
              </a:rPr>
              <a:t>force de rappel du cable -&gt; </a:t>
            </a:r>
            <a:r>
              <a:rPr lang="fr-FR" sz="1200"/>
              <a:t>15</a:t>
            </a:r>
            <a:r>
              <a:rPr b="0" i="0" lang="fr-FR" sz="1200" u="none" cap="none" strike="noStrike">
                <a:solidFill>
                  <a:srgbClr val="000000"/>
                </a:solidFill>
                <a:latin typeface="Arial"/>
                <a:ea typeface="Arial"/>
                <a:cs typeface="Arial"/>
                <a:sym typeface="Arial"/>
              </a:rPr>
              <a:t> N (sécu </a:t>
            </a:r>
            <a:r>
              <a:rPr lang="fr-FR" sz="1200"/>
              <a:t>1.25)</a:t>
            </a:r>
            <a:endParaRPr sz="1200"/>
          </a:p>
          <a:p>
            <a:pPr indent="0" lvl="0" marL="457200" marR="0" rtl="0" algn="l">
              <a:lnSpc>
                <a:spcPct val="150000"/>
              </a:lnSpc>
              <a:spcBef>
                <a:spcPts val="0"/>
              </a:spcBef>
              <a:spcAft>
                <a:spcPts val="0"/>
              </a:spcAft>
              <a:buClr>
                <a:srgbClr val="000000"/>
              </a:buClr>
              <a:buSzPts val="1200"/>
              <a:buFont typeface="Arial"/>
              <a:buNone/>
            </a:pPr>
            <a:r>
              <a:t/>
            </a:r>
            <a:endParaRPr b="0" i="0" sz="600" u="none" cap="none" strike="noStrike">
              <a:solidFill>
                <a:srgbClr val="000000"/>
              </a:solidFill>
              <a:latin typeface="Arial"/>
              <a:ea typeface="Arial"/>
              <a:cs typeface="Arial"/>
              <a:sym typeface="Arial"/>
            </a:endParaRPr>
          </a:p>
          <a:p>
            <a:pPr indent="-304800" lvl="2" marL="1371600" marR="0" rtl="0" algn="l">
              <a:lnSpc>
                <a:spcPct val="150000"/>
              </a:lnSpc>
              <a:spcBef>
                <a:spcPts val="0"/>
              </a:spcBef>
              <a:spcAft>
                <a:spcPts val="0"/>
              </a:spcAft>
              <a:buClr>
                <a:srgbClr val="000000"/>
              </a:buClr>
              <a:buSzPts val="1200"/>
              <a:buFont typeface="Arial"/>
              <a:buChar char="■"/>
            </a:pPr>
            <a:r>
              <a:rPr b="0" i="0" lang="fr-FR" sz="1200" u="none" cap="none" strike="noStrike">
                <a:solidFill>
                  <a:srgbClr val="000000"/>
                </a:solidFill>
                <a:latin typeface="Arial"/>
                <a:ea typeface="Arial"/>
                <a:cs typeface="Arial"/>
                <a:sym typeface="Arial"/>
              </a:rPr>
              <a:t>Matériau : acier S235 (sig</a:t>
            </a:r>
            <a:r>
              <a:rPr lang="fr-FR" sz="1200"/>
              <a:t>_m</a:t>
            </a:r>
            <a:r>
              <a:rPr b="0" i="0" lang="fr-FR" sz="1200" u="none" cap="none" strike="noStrike">
                <a:solidFill>
                  <a:srgbClr val="000000"/>
                </a:solidFill>
                <a:latin typeface="Arial"/>
                <a:ea typeface="Arial"/>
                <a:cs typeface="Arial"/>
                <a:sym typeface="Arial"/>
              </a:rPr>
              <a:t>=235 MPa)</a:t>
            </a:r>
            <a:endParaRPr b="0" i="0" sz="1200" u="none" cap="none" strike="noStrike">
              <a:solidFill>
                <a:srgbClr val="000000"/>
              </a:solidFill>
              <a:latin typeface="Arial"/>
              <a:ea typeface="Arial"/>
              <a:cs typeface="Arial"/>
              <a:sym typeface="Arial"/>
            </a:endParaRPr>
          </a:p>
          <a:p>
            <a:pPr indent="-304800" lvl="2" marL="1371600" marR="0" rtl="0" algn="l">
              <a:lnSpc>
                <a:spcPct val="150000"/>
              </a:lnSpc>
              <a:spcBef>
                <a:spcPts val="0"/>
              </a:spcBef>
              <a:spcAft>
                <a:spcPts val="0"/>
              </a:spcAft>
              <a:buClr>
                <a:srgbClr val="000000"/>
              </a:buClr>
              <a:buSzPts val="1200"/>
              <a:buFont typeface="Arial"/>
              <a:buChar char="■"/>
            </a:pPr>
            <a:r>
              <a:rPr b="0" i="0" lang="fr-FR" sz="1200" u="none" cap="none" strike="noStrike">
                <a:solidFill>
                  <a:srgbClr val="000000"/>
                </a:solidFill>
                <a:latin typeface="Arial"/>
                <a:ea typeface="Arial"/>
                <a:cs typeface="Arial"/>
                <a:sym typeface="Arial"/>
              </a:rPr>
              <a:t>épaisseur : 3mm</a:t>
            </a:r>
            <a:endParaRPr b="0" i="0" sz="1200" u="none" cap="none" strike="noStrike">
              <a:solidFill>
                <a:srgbClr val="000000"/>
              </a:solidFill>
              <a:latin typeface="Arial"/>
              <a:ea typeface="Arial"/>
              <a:cs typeface="Arial"/>
              <a:sym typeface="Arial"/>
            </a:endParaRPr>
          </a:p>
          <a:p>
            <a:pPr indent="-304800" lvl="2" marL="1371600" marR="0" rtl="0" algn="l">
              <a:lnSpc>
                <a:spcPct val="150000"/>
              </a:lnSpc>
              <a:spcBef>
                <a:spcPts val="0"/>
              </a:spcBef>
              <a:spcAft>
                <a:spcPts val="0"/>
              </a:spcAft>
              <a:buClr>
                <a:srgbClr val="000000"/>
              </a:buClr>
              <a:buSzPts val="1200"/>
              <a:buFont typeface="Arial"/>
              <a:buChar char="■"/>
            </a:pPr>
            <a:r>
              <a:rPr b="1" i="0" lang="fr-FR" sz="1200" u="none" cap="none" strike="noStrike">
                <a:solidFill>
                  <a:srgbClr val="000000"/>
                </a:solidFill>
                <a:latin typeface="Arial"/>
                <a:ea typeface="Arial"/>
                <a:cs typeface="Arial"/>
                <a:sym typeface="Arial"/>
              </a:rPr>
              <a:t>masse prévisionnelle : 42g</a:t>
            </a:r>
            <a:endParaRPr b="1" i="0" sz="1200" u="none" cap="none" strike="noStrike">
              <a:solidFill>
                <a:srgbClr val="000000"/>
              </a:solidFill>
              <a:latin typeface="Arial"/>
              <a:ea typeface="Arial"/>
              <a:cs typeface="Arial"/>
              <a:sym typeface="Arial"/>
            </a:endParaRPr>
          </a:p>
          <a:p>
            <a:pPr indent="0" lvl="0" marL="0" marR="0" rtl="0" algn="l">
              <a:lnSpc>
                <a:spcPct val="15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a:p>
            <a:pPr indent="0" lvl="0" marL="0" marR="0" rtl="0" algn="l">
              <a:lnSpc>
                <a:spcPct val="15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a:p>
            <a:pPr indent="0" lvl="0" marL="0" marR="0" rtl="0" algn="l">
              <a:lnSpc>
                <a:spcPct val="15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a:p>
            <a:pPr indent="0" lvl="0" marL="0" marR="0" rtl="0" algn="l">
              <a:lnSpc>
                <a:spcPct val="15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a:p>
            <a:pPr indent="0" lvl="0" marL="0" marR="0" rtl="0" algn="l">
              <a:lnSpc>
                <a:spcPct val="15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a:p>
            <a:pPr indent="0" lvl="0" marL="0" marR="0" rtl="0" algn="l">
              <a:lnSpc>
                <a:spcPct val="15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a:p>
            <a:pPr indent="0" lvl="0" marL="0" marR="0" rtl="0" algn="l">
              <a:lnSpc>
                <a:spcPct val="15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a:p>
            <a:pPr indent="0" lvl="0" marL="0" marR="0" rtl="0" algn="l">
              <a:lnSpc>
                <a:spcPct val="150000"/>
              </a:lnSpc>
              <a:spcBef>
                <a:spcPts val="0"/>
              </a:spcBef>
              <a:spcAft>
                <a:spcPts val="0"/>
              </a:spcAft>
              <a:buClr>
                <a:srgbClr val="000000"/>
              </a:buClr>
              <a:buSzPts val="1400"/>
              <a:buFont typeface="Arial"/>
              <a:buNone/>
            </a:pPr>
            <a:r>
              <a:rPr b="1" i="0" lang="fr-FR" sz="1400" u="none" cap="none" strike="noStrike">
                <a:solidFill>
                  <a:srgbClr val="000000"/>
                </a:solidFill>
                <a:latin typeface="Arial"/>
                <a:ea typeface="Arial"/>
                <a:cs typeface="Arial"/>
                <a:sym typeface="Arial"/>
              </a:rPr>
              <a:t> </a:t>
            </a:r>
            <a:endParaRPr b="1" i="0" sz="1400" u="none" cap="none" strike="noStrike">
              <a:solidFill>
                <a:schemeClr val="dk1"/>
              </a:solidFill>
              <a:latin typeface="Arial"/>
              <a:ea typeface="Arial"/>
              <a:cs typeface="Arial"/>
              <a:sym typeface="Arial"/>
            </a:endParaRPr>
          </a:p>
          <a:p>
            <a:pPr indent="0" lvl="0" marL="457200" marR="0" rtl="0" algn="l">
              <a:lnSpc>
                <a:spcPct val="15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079" name="Google Shape;1079;p97"/>
          <p:cNvPicPr preferRelativeResize="0"/>
          <p:nvPr/>
        </p:nvPicPr>
        <p:blipFill rotWithShape="1">
          <a:blip r:embed="rId3">
            <a:alphaModFix/>
          </a:blip>
          <a:srcRect b="0" l="0" r="0" t="0"/>
          <a:stretch/>
        </p:blipFill>
        <p:spPr>
          <a:xfrm>
            <a:off x="8680945" y="76525"/>
            <a:ext cx="362229" cy="536100"/>
          </a:xfrm>
          <a:prstGeom prst="rect">
            <a:avLst/>
          </a:prstGeom>
          <a:noFill/>
          <a:ln>
            <a:noFill/>
          </a:ln>
        </p:spPr>
      </p:pic>
      <p:sp>
        <p:nvSpPr>
          <p:cNvPr id="1080" name="Google Shape;1080;p97"/>
          <p:cNvSpPr txBox="1"/>
          <p:nvPr/>
        </p:nvSpPr>
        <p:spPr>
          <a:xfrm>
            <a:off x="7771150" y="126975"/>
            <a:ext cx="701400" cy="447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fr-FR" sz="1800" u="none" cap="none" strike="noStrike">
                <a:solidFill>
                  <a:srgbClr val="980000"/>
                </a:solidFill>
                <a:latin typeface="Arial"/>
                <a:ea typeface="Arial"/>
                <a:cs typeface="Arial"/>
                <a:sym typeface="Arial"/>
              </a:rPr>
              <a:t>CEE</a:t>
            </a:r>
            <a:endParaRPr b="0" i="0" sz="1800" u="none" cap="none" strike="noStrike">
              <a:solidFill>
                <a:srgbClr val="980000"/>
              </a:solidFill>
              <a:latin typeface="Arial"/>
              <a:ea typeface="Arial"/>
              <a:cs typeface="Arial"/>
              <a:sym typeface="Arial"/>
            </a:endParaRPr>
          </a:p>
        </p:txBody>
      </p:sp>
      <p:pic>
        <p:nvPicPr>
          <p:cNvPr id="1081" name="Google Shape;1081;p97"/>
          <p:cNvPicPr preferRelativeResize="0"/>
          <p:nvPr/>
        </p:nvPicPr>
        <p:blipFill rotWithShape="1">
          <a:blip r:embed="rId4">
            <a:alphaModFix/>
          </a:blip>
          <a:srcRect b="0" l="0" r="0" t="0"/>
          <a:stretch/>
        </p:blipFill>
        <p:spPr>
          <a:xfrm>
            <a:off x="191973" y="848701"/>
            <a:ext cx="4315252" cy="2019135"/>
          </a:xfrm>
          <a:prstGeom prst="rect">
            <a:avLst/>
          </a:prstGeom>
          <a:noFill/>
          <a:ln>
            <a:noFill/>
          </a:ln>
        </p:spPr>
      </p:pic>
      <p:pic>
        <p:nvPicPr>
          <p:cNvPr id="1082" name="Google Shape;1082;p97"/>
          <p:cNvPicPr preferRelativeResize="0"/>
          <p:nvPr/>
        </p:nvPicPr>
        <p:blipFill rotWithShape="1">
          <a:blip r:embed="rId5">
            <a:alphaModFix/>
          </a:blip>
          <a:srcRect b="0" l="0" r="0" t="0"/>
          <a:stretch/>
        </p:blipFill>
        <p:spPr>
          <a:xfrm>
            <a:off x="191975" y="3039450"/>
            <a:ext cx="4315250" cy="1993320"/>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7" name="Shape 1087"/>
        <p:cNvGrpSpPr/>
        <p:nvPr/>
      </p:nvGrpSpPr>
      <p:grpSpPr>
        <a:xfrm>
          <a:off x="0" y="0"/>
          <a:ext cx="0" cy="0"/>
          <a:chOff x="0" y="0"/>
          <a:chExt cx="0" cy="0"/>
        </a:xfrm>
      </p:grpSpPr>
      <p:sp>
        <p:nvSpPr>
          <p:cNvPr id="1088" name="Google Shape;1088;p98"/>
          <p:cNvSpPr txBox="1"/>
          <p:nvPr>
            <p:ph idx="12" type="sldNum"/>
          </p:nvPr>
        </p:nvSpPr>
        <p:spPr>
          <a:xfrm>
            <a:off x="8172400" y="4677984"/>
            <a:ext cx="936000" cy="3279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FF0000"/>
              </a:buClr>
              <a:buSzPts val="300"/>
              <a:buFont typeface="Calibri"/>
              <a:buNone/>
            </a:pPr>
            <a:fld id="{00000000-1234-1234-1234-123412341234}" type="slidenum">
              <a:rPr lang="fr-FR"/>
              <a:t>‹#›</a:t>
            </a:fld>
            <a:endParaRPr/>
          </a:p>
        </p:txBody>
      </p:sp>
      <p:sp>
        <p:nvSpPr>
          <p:cNvPr id="1089" name="Google Shape;1089;p98"/>
          <p:cNvSpPr txBox="1"/>
          <p:nvPr>
            <p:ph type="title"/>
          </p:nvPr>
        </p:nvSpPr>
        <p:spPr>
          <a:xfrm>
            <a:off x="0" y="19717"/>
            <a:ext cx="9144000" cy="661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800"/>
              <a:buNone/>
            </a:pPr>
            <a:r>
              <a:rPr lang="fr-FR"/>
              <a:t>Guillotine - bride</a:t>
            </a:r>
            <a:endParaRPr/>
          </a:p>
        </p:txBody>
      </p:sp>
      <p:sp>
        <p:nvSpPr>
          <p:cNvPr id="1090" name="Google Shape;1090;p98"/>
          <p:cNvSpPr txBox="1"/>
          <p:nvPr/>
        </p:nvSpPr>
        <p:spPr>
          <a:xfrm>
            <a:off x="124350" y="813700"/>
            <a:ext cx="6633600" cy="4272300"/>
          </a:xfrm>
          <a:prstGeom prst="rect">
            <a:avLst/>
          </a:prstGeom>
          <a:no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1800"/>
              <a:buFont typeface="Arial"/>
              <a:buNone/>
            </a:pPr>
            <a:r>
              <a:rPr b="1" i="0" lang="fr-FR" sz="1800" u="none" cap="none" strike="noStrike">
                <a:solidFill>
                  <a:srgbClr val="0000FF"/>
                </a:solidFill>
                <a:latin typeface="Arial"/>
                <a:ea typeface="Arial"/>
                <a:cs typeface="Arial"/>
                <a:sym typeface="Arial"/>
              </a:rPr>
              <a:t>DIMENSIONNEMENT</a:t>
            </a:r>
            <a:endParaRPr b="1" i="0" sz="600" u="none" cap="none" strike="noStrike">
              <a:solidFill>
                <a:srgbClr val="000000"/>
              </a:solidFill>
              <a:latin typeface="Arial"/>
              <a:ea typeface="Arial"/>
              <a:cs typeface="Arial"/>
              <a:sym typeface="Arial"/>
            </a:endParaRPr>
          </a:p>
          <a:p>
            <a:pPr indent="-342900" lvl="0" marL="457200" marR="0" rtl="0" algn="l">
              <a:lnSpc>
                <a:spcPct val="150000"/>
              </a:lnSpc>
              <a:spcBef>
                <a:spcPts val="0"/>
              </a:spcBef>
              <a:spcAft>
                <a:spcPts val="0"/>
              </a:spcAft>
              <a:buClr>
                <a:schemeClr val="dk1"/>
              </a:buClr>
              <a:buSzPts val="1800"/>
              <a:buFont typeface="Arial"/>
              <a:buChar char="●"/>
            </a:pPr>
            <a:r>
              <a:rPr b="1" i="0" lang="fr-FR" sz="1800" u="none" cap="none" strike="noStrike">
                <a:solidFill>
                  <a:srgbClr val="000000"/>
                </a:solidFill>
                <a:latin typeface="Arial"/>
                <a:ea typeface="Arial"/>
                <a:cs typeface="Arial"/>
                <a:sym typeface="Arial"/>
              </a:rPr>
              <a:t>Pièce sous la guillotine (pièce </a:t>
            </a:r>
            <a:r>
              <a:rPr b="1" i="0" lang="fr-FR" sz="1800" u="none" cap="none" strike="noStrike">
                <a:solidFill>
                  <a:schemeClr val="dk1"/>
                </a:solidFill>
                <a:latin typeface="Arial"/>
                <a:ea typeface="Arial"/>
                <a:cs typeface="Arial"/>
                <a:sym typeface="Arial"/>
              </a:rPr>
              <a:t>marron</a:t>
            </a:r>
            <a:r>
              <a:rPr b="1" i="0" lang="fr-FR" sz="1800" u="none" cap="none" strike="noStrike">
                <a:solidFill>
                  <a:srgbClr val="000000"/>
                </a:solidFill>
                <a:latin typeface="Arial"/>
                <a:ea typeface="Arial"/>
                <a:cs typeface="Arial"/>
                <a:sym typeface="Arial"/>
              </a:rPr>
              <a:t>)</a:t>
            </a:r>
            <a:endParaRPr b="0" i="0" sz="1200" u="none" cap="none" strike="noStrike">
              <a:solidFill>
                <a:srgbClr val="000000"/>
              </a:solidFill>
              <a:latin typeface="Arial"/>
              <a:ea typeface="Arial"/>
              <a:cs typeface="Arial"/>
              <a:sym typeface="Arial"/>
            </a:endParaRPr>
          </a:p>
          <a:p>
            <a:pPr indent="-304800" lvl="1" marL="914400" marR="0" rtl="0" algn="l">
              <a:lnSpc>
                <a:spcPct val="150000"/>
              </a:lnSpc>
              <a:spcBef>
                <a:spcPts val="0"/>
              </a:spcBef>
              <a:spcAft>
                <a:spcPts val="0"/>
              </a:spcAft>
              <a:buClr>
                <a:srgbClr val="000000"/>
              </a:buClr>
              <a:buSzPts val="1200"/>
              <a:buFont typeface="Arial"/>
              <a:buChar char="○"/>
            </a:pPr>
            <a:r>
              <a:rPr b="0" i="0" lang="fr-FR" sz="1200" u="none" cap="none" strike="noStrike">
                <a:solidFill>
                  <a:srgbClr val="000000"/>
                </a:solidFill>
                <a:latin typeface="Arial"/>
                <a:ea typeface="Arial"/>
                <a:cs typeface="Arial"/>
                <a:sym typeface="Arial"/>
              </a:rPr>
              <a:t>Matériau : acier S235</a:t>
            </a:r>
            <a:endParaRPr b="0" i="0" sz="1200" u="none" cap="none" strike="noStrike">
              <a:solidFill>
                <a:srgbClr val="000000"/>
              </a:solidFill>
              <a:latin typeface="Arial"/>
              <a:ea typeface="Arial"/>
              <a:cs typeface="Arial"/>
              <a:sym typeface="Arial"/>
            </a:endParaRPr>
          </a:p>
          <a:p>
            <a:pPr indent="-304800" lvl="1" marL="914400" marR="0" rtl="0" algn="l">
              <a:lnSpc>
                <a:spcPct val="150000"/>
              </a:lnSpc>
              <a:spcBef>
                <a:spcPts val="0"/>
              </a:spcBef>
              <a:spcAft>
                <a:spcPts val="0"/>
              </a:spcAft>
              <a:buClr>
                <a:srgbClr val="000000"/>
              </a:buClr>
              <a:buSzPts val="1200"/>
              <a:buFont typeface="Arial"/>
              <a:buChar char="○"/>
            </a:pPr>
            <a:r>
              <a:rPr b="0" i="0" lang="fr-FR" sz="1200" u="none" cap="none" strike="noStrike">
                <a:solidFill>
                  <a:srgbClr val="000000"/>
                </a:solidFill>
                <a:latin typeface="Arial"/>
                <a:ea typeface="Arial"/>
                <a:cs typeface="Arial"/>
                <a:sym typeface="Arial"/>
              </a:rPr>
              <a:t>épaisseur : 3mm</a:t>
            </a:r>
            <a:endParaRPr b="0" i="0" sz="1200" u="none" cap="none" strike="noStrike">
              <a:solidFill>
                <a:srgbClr val="000000"/>
              </a:solidFill>
              <a:latin typeface="Arial"/>
              <a:ea typeface="Arial"/>
              <a:cs typeface="Arial"/>
              <a:sym typeface="Arial"/>
            </a:endParaRPr>
          </a:p>
          <a:p>
            <a:pPr indent="-304800" lvl="1" marL="914400" marR="0" rtl="0" algn="l">
              <a:lnSpc>
                <a:spcPct val="150000"/>
              </a:lnSpc>
              <a:spcBef>
                <a:spcPts val="0"/>
              </a:spcBef>
              <a:spcAft>
                <a:spcPts val="0"/>
              </a:spcAft>
              <a:buClr>
                <a:srgbClr val="000000"/>
              </a:buClr>
              <a:buSzPts val="1200"/>
              <a:buFont typeface="Arial"/>
              <a:buChar char="○"/>
            </a:pPr>
            <a:r>
              <a:rPr b="1" i="0" lang="fr-FR" sz="1200" u="none" cap="none" strike="noStrike">
                <a:solidFill>
                  <a:srgbClr val="000000"/>
                </a:solidFill>
                <a:latin typeface="Arial"/>
                <a:ea typeface="Arial"/>
                <a:cs typeface="Arial"/>
                <a:sym typeface="Arial"/>
              </a:rPr>
              <a:t>masse prévisionnelle : 86g</a:t>
            </a:r>
            <a:endParaRPr b="1" i="0" sz="1200" u="none" cap="none" strike="noStrike">
              <a:solidFill>
                <a:srgbClr val="000000"/>
              </a:solidFill>
              <a:latin typeface="Arial"/>
              <a:ea typeface="Arial"/>
              <a:cs typeface="Arial"/>
              <a:sym typeface="Arial"/>
            </a:endParaRPr>
          </a:p>
          <a:p>
            <a:pPr indent="0" lvl="0" marL="0" marR="0" rtl="0" algn="l">
              <a:lnSpc>
                <a:spcPct val="150000"/>
              </a:lnSpc>
              <a:spcBef>
                <a:spcPts val="0"/>
              </a:spcBef>
              <a:spcAft>
                <a:spcPts val="0"/>
              </a:spcAft>
              <a:buClr>
                <a:srgbClr val="000000"/>
              </a:buClr>
              <a:buSzPts val="1200"/>
              <a:buFont typeface="Arial"/>
              <a:buNone/>
            </a:pPr>
            <a:r>
              <a:t/>
            </a:r>
            <a:endParaRPr b="1" i="0" sz="1200" u="none" cap="none" strike="noStrike">
              <a:solidFill>
                <a:srgbClr val="000000"/>
              </a:solidFill>
              <a:latin typeface="Arial"/>
              <a:ea typeface="Arial"/>
              <a:cs typeface="Arial"/>
              <a:sym typeface="Arial"/>
            </a:endParaRPr>
          </a:p>
          <a:p>
            <a:pPr indent="-342900" lvl="0" marL="457200" marR="0" rtl="0" algn="l">
              <a:lnSpc>
                <a:spcPct val="150000"/>
              </a:lnSpc>
              <a:spcBef>
                <a:spcPts val="0"/>
              </a:spcBef>
              <a:spcAft>
                <a:spcPts val="0"/>
              </a:spcAft>
              <a:buClr>
                <a:srgbClr val="000000"/>
              </a:buClr>
              <a:buSzPts val="1800"/>
              <a:buFont typeface="Arial"/>
              <a:buChar char="●"/>
            </a:pPr>
            <a:r>
              <a:rPr b="1" i="0" lang="fr-FR" sz="1800" u="none" cap="none" strike="noStrike">
                <a:solidFill>
                  <a:srgbClr val="000000"/>
                </a:solidFill>
                <a:latin typeface="Arial"/>
                <a:ea typeface="Arial"/>
                <a:cs typeface="Arial"/>
                <a:sym typeface="Arial"/>
              </a:rPr>
              <a:t>Pièce au dessus de la guillotine (pièce </a:t>
            </a:r>
            <a:r>
              <a:rPr b="1" i="0" lang="fr-FR" sz="1800" u="none" cap="none" strike="noStrike">
                <a:solidFill>
                  <a:schemeClr val="dk1"/>
                </a:solidFill>
                <a:latin typeface="Arial"/>
                <a:ea typeface="Arial"/>
                <a:cs typeface="Arial"/>
                <a:sym typeface="Arial"/>
              </a:rPr>
              <a:t>beige</a:t>
            </a:r>
            <a:r>
              <a:rPr b="1" i="0" lang="fr-FR" sz="1800" u="none" cap="none" strike="noStrike">
                <a:solidFill>
                  <a:srgbClr val="000000"/>
                </a:solidFill>
                <a:latin typeface="Arial"/>
                <a:ea typeface="Arial"/>
                <a:cs typeface="Arial"/>
                <a:sym typeface="Arial"/>
              </a:rPr>
              <a:t>)</a:t>
            </a:r>
            <a:endParaRPr b="1" i="0" sz="1800" u="none" cap="none" strike="noStrike">
              <a:solidFill>
                <a:srgbClr val="000000"/>
              </a:solidFill>
              <a:latin typeface="Arial"/>
              <a:ea typeface="Arial"/>
              <a:cs typeface="Arial"/>
              <a:sym typeface="Arial"/>
            </a:endParaRPr>
          </a:p>
          <a:p>
            <a:pPr indent="-304800" lvl="1" marL="914400" marR="0" rtl="0" algn="l">
              <a:lnSpc>
                <a:spcPct val="150000"/>
              </a:lnSpc>
              <a:spcBef>
                <a:spcPts val="0"/>
              </a:spcBef>
              <a:spcAft>
                <a:spcPts val="0"/>
              </a:spcAft>
              <a:buClr>
                <a:schemeClr val="dk1"/>
              </a:buClr>
              <a:buSzPts val="1200"/>
              <a:buFont typeface="Arial"/>
              <a:buChar char="○"/>
            </a:pPr>
            <a:r>
              <a:rPr b="0" i="0" lang="fr-FR" sz="1200" u="none" cap="none" strike="noStrike">
                <a:solidFill>
                  <a:schemeClr val="dk1"/>
                </a:solidFill>
                <a:latin typeface="Arial"/>
                <a:ea typeface="Arial"/>
                <a:cs typeface="Arial"/>
                <a:sym typeface="Arial"/>
              </a:rPr>
              <a:t>Matériau : acier S235</a:t>
            </a:r>
            <a:endParaRPr b="0" i="0" sz="1200" u="none" cap="none" strike="noStrike">
              <a:solidFill>
                <a:schemeClr val="dk1"/>
              </a:solidFill>
              <a:latin typeface="Arial"/>
              <a:ea typeface="Arial"/>
              <a:cs typeface="Arial"/>
              <a:sym typeface="Arial"/>
            </a:endParaRPr>
          </a:p>
          <a:p>
            <a:pPr indent="-304800" lvl="1" marL="914400" marR="0" rtl="0" algn="l">
              <a:lnSpc>
                <a:spcPct val="150000"/>
              </a:lnSpc>
              <a:spcBef>
                <a:spcPts val="0"/>
              </a:spcBef>
              <a:spcAft>
                <a:spcPts val="0"/>
              </a:spcAft>
              <a:buClr>
                <a:schemeClr val="dk1"/>
              </a:buClr>
              <a:buSzPts val="1200"/>
              <a:buFont typeface="Arial"/>
              <a:buChar char="○"/>
            </a:pPr>
            <a:r>
              <a:rPr b="0" i="0" lang="fr-FR" sz="1200" u="none" cap="none" strike="noStrike">
                <a:solidFill>
                  <a:schemeClr val="dk1"/>
                </a:solidFill>
                <a:latin typeface="Arial"/>
                <a:ea typeface="Arial"/>
                <a:cs typeface="Arial"/>
                <a:sym typeface="Arial"/>
              </a:rPr>
              <a:t>épaisseur : 1.5mm</a:t>
            </a:r>
            <a:endParaRPr b="0" i="0" sz="1200" u="none" cap="none" strike="noStrike">
              <a:solidFill>
                <a:schemeClr val="dk1"/>
              </a:solidFill>
              <a:latin typeface="Arial"/>
              <a:ea typeface="Arial"/>
              <a:cs typeface="Arial"/>
              <a:sym typeface="Arial"/>
            </a:endParaRPr>
          </a:p>
          <a:p>
            <a:pPr indent="-304800" lvl="1" marL="914400" marR="0" rtl="0" algn="l">
              <a:lnSpc>
                <a:spcPct val="150000"/>
              </a:lnSpc>
              <a:spcBef>
                <a:spcPts val="0"/>
              </a:spcBef>
              <a:spcAft>
                <a:spcPts val="0"/>
              </a:spcAft>
              <a:buClr>
                <a:schemeClr val="dk1"/>
              </a:buClr>
              <a:buSzPts val="1200"/>
              <a:buFont typeface="Arial"/>
              <a:buChar char="○"/>
            </a:pPr>
            <a:r>
              <a:rPr b="1" i="0" lang="fr-FR" sz="1200" u="none" cap="none" strike="noStrike">
                <a:solidFill>
                  <a:schemeClr val="dk1"/>
                </a:solidFill>
                <a:latin typeface="Arial"/>
                <a:ea typeface="Arial"/>
                <a:cs typeface="Arial"/>
                <a:sym typeface="Arial"/>
              </a:rPr>
              <a:t>masse prévisionnelle : 43g</a:t>
            </a:r>
            <a:endParaRPr b="1" i="0" sz="1200" u="none" cap="none" strike="noStrike">
              <a:solidFill>
                <a:schemeClr val="dk1"/>
              </a:solidFill>
              <a:latin typeface="Arial"/>
              <a:ea typeface="Arial"/>
              <a:cs typeface="Arial"/>
              <a:sym typeface="Arial"/>
            </a:endParaRPr>
          </a:p>
          <a:p>
            <a:pPr indent="0" lvl="0" marL="0" marR="0" rtl="0" algn="l">
              <a:lnSpc>
                <a:spcPct val="15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a:p>
            <a:pPr indent="0" lvl="0" marL="0" marR="0" rtl="0" algn="l">
              <a:lnSpc>
                <a:spcPct val="15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a:p>
            <a:pPr indent="0" lvl="0" marL="0" marR="0" rtl="0" algn="l">
              <a:lnSpc>
                <a:spcPct val="15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a:p>
            <a:pPr indent="0" lvl="0" marL="0" marR="0" rtl="0" algn="l">
              <a:lnSpc>
                <a:spcPct val="15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a:p>
            <a:pPr indent="0" lvl="0" marL="0" marR="0" rtl="0" algn="l">
              <a:lnSpc>
                <a:spcPct val="15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a:p>
            <a:pPr indent="0" lvl="0" marL="0" marR="0" rtl="0" algn="l">
              <a:lnSpc>
                <a:spcPct val="15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a:p>
            <a:pPr indent="0" lvl="0" marL="0" marR="0" rtl="0" algn="l">
              <a:lnSpc>
                <a:spcPct val="150000"/>
              </a:lnSpc>
              <a:spcBef>
                <a:spcPts val="0"/>
              </a:spcBef>
              <a:spcAft>
                <a:spcPts val="0"/>
              </a:spcAft>
              <a:buClr>
                <a:srgbClr val="000000"/>
              </a:buClr>
              <a:buSzPts val="1400"/>
              <a:buFont typeface="Arial"/>
              <a:buNone/>
            </a:pPr>
            <a:r>
              <a:rPr b="1" i="0" lang="fr-FR" sz="1400" u="none" cap="none" strike="noStrike">
                <a:solidFill>
                  <a:srgbClr val="000000"/>
                </a:solidFill>
                <a:latin typeface="Arial"/>
                <a:ea typeface="Arial"/>
                <a:cs typeface="Arial"/>
                <a:sym typeface="Arial"/>
              </a:rPr>
              <a:t> </a:t>
            </a:r>
            <a:endParaRPr b="1" i="0" sz="1400" u="none" cap="none" strike="noStrike">
              <a:solidFill>
                <a:schemeClr val="dk1"/>
              </a:solidFill>
              <a:latin typeface="Arial"/>
              <a:ea typeface="Arial"/>
              <a:cs typeface="Arial"/>
              <a:sym typeface="Arial"/>
            </a:endParaRPr>
          </a:p>
          <a:p>
            <a:pPr indent="0" lvl="0" marL="457200" marR="0" rtl="0" algn="l">
              <a:lnSpc>
                <a:spcPct val="15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091" name="Google Shape;1091;p98"/>
          <p:cNvPicPr preferRelativeResize="0"/>
          <p:nvPr/>
        </p:nvPicPr>
        <p:blipFill rotWithShape="1">
          <a:blip r:embed="rId3">
            <a:alphaModFix/>
          </a:blip>
          <a:srcRect b="0" l="0" r="0" t="0"/>
          <a:stretch/>
        </p:blipFill>
        <p:spPr>
          <a:xfrm>
            <a:off x="8680945" y="76525"/>
            <a:ext cx="362229" cy="536100"/>
          </a:xfrm>
          <a:prstGeom prst="rect">
            <a:avLst/>
          </a:prstGeom>
          <a:noFill/>
          <a:ln>
            <a:noFill/>
          </a:ln>
        </p:spPr>
      </p:pic>
      <p:sp>
        <p:nvSpPr>
          <p:cNvPr id="1092" name="Google Shape;1092;p98"/>
          <p:cNvSpPr txBox="1"/>
          <p:nvPr/>
        </p:nvSpPr>
        <p:spPr>
          <a:xfrm>
            <a:off x="7771150" y="126975"/>
            <a:ext cx="701400" cy="447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fr-FR" sz="1800" u="none" cap="none" strike="noStrike">
                <a:solidFill>
                  <a:srgbClr val="980000"/>
                </a:solidFill>
                <a:latin typeface="Arial"/>
                <a:ea typeface="Arial"/>
                <a:cs typeface="Arial"/>
                <a:sym typeface="Arial"/>
              </a:rPr>
              <a:t>CEE</a:t>
            </a:r>
            <a:endParaRPr b="0" i="0" sz="1800" u="none" cap="none" strike="noStrike">
              <a:solidFill>
                <a:srgbClr val="980000"/>
              </a:solidFill>
              <a:latin typeface="Arial"/>
              <a:ea typeface="Arial"/>
              <a:cs typeface="Arial"/>
              <a:sym typeface="Arial"/>
            </a:endParaRPr>
          </a:p>
        </p:txBody>
      </p:sp>
      <p:pic>
        <p:nvPicPr>
          <p:cNvPr id="1093" name="Google Shape;1093;p98"/>
          <p:cNvPicPr preferRelativeResize="0"/>
          <p:nvPr/>
        </p:nvPicPr>
        <p:blipFill rotWithShape="1">
          <a:blip r:embed="rId4">
            <a:alphaModFix/>
          </a:blip>
          <a:srcRect b="0" l="0" r="0" t="0"/>
          <a:stretch/>
        </p:blipFill>
        <p:spPr>
          <a:xfrm>
            <a:off x="5016850" y="813700"/>
            <a:ext cx="3986576" cy="1941750"/>
          </a:xfrm>
          <a:prstGeom prst="rect">
            <a:avLst/>
          </a:prstGeom>
          <a:noFill/>
          <a:ln>
            <a:noFill/>
          </a:ln>
        </p:spPr>
      </p:pic>
      <p:pic>
        <p:nvPicPr>
          <p:cNvPr id="1094" name="Google Shape;1094;p98"/>
          <p:cNvPicPr preferRelativeResize="0"/>
          <p:nvPr/>
        </p:nvPicPr>
        <p:blipFill rotWithShape="1">
          <a:blip r:embed="rId5">
            <a:alphaModFix/>
          </a:blip>
          <a:srcRect b="0" l="0" r="0" t="0"/>
          <a:stretch/>
        </p:blipFill>
        <p:spPr>
          <a:xfrm>
            <a:off x="4037025" y="3229175"/>
            <a:ext cx="3986575" cy="1776700"/>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9" name="Shape 1099"/>
        <p:cNvGrpSpPr/>
        <p:nvPr/>
      </p:nvGrpSpPr>
      <p:grpSpPr>
        <a:xfrm>
          <a:off x="0" y="0"/>
          <a:ext cx="0" cy="0"/>
          <a:chOff x="0" y="0"/>
          <a:chExt cx="0" cy="0"/>
        </a:xfrm>
      </p:grpSpPr>
      <p:sp>
        <p:nvSpPr>
          <p:cNvPr id="1100" name="Google Shape;1100;p99"/>
          <p:cNvSpPr txBox="1"/>
          <p:nvPr>
            <p:ph idx="12" type="sldNum"/>
          </p:nvPr>
        </p:nvSpPr>
        <p:spPr>
          <a:xfrm>
            <a:off x="8172400" y="4677984"/>
            <a:ext cx="936000" cy="3279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FF0000"/>
              </a:buClr>
              <a:buSzPts val="300"/>
              <a:buFont typeface="Calibri"/>
              <a:buNone/>
            </a:pPr>
            <a:fld id="{00000000-1234-1234-1234-123412341234}" type="slidenum">
              <a:rPr lang="fr-FR"/>
              <a:t>‹#›</a:t>
            </a:fld>
            <a:endParaRPr/>
          </a:p>
        </p:txBody>
      </p:sp>
      <p:sp>
        <p:nvSpPr>
          <p:cNvPr id="1101" name="Google Shape;1101;p99"/>
          <p:cNvSpPr txBox="1"/>
          <p:nvPr>
            <p:ph type="title"/>
          </p:nvPr>
        </p:nvSpPr>
        <p:spPr>
          <a:xfrm>
            <a:off x="0" y="19717"/>
            <a:ext cx="9144000" cy="661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800"/>
              <a:buNone/>
            </a:pPr>
            <a:r>
              <a:rPr lang="fr-FR"/>
              <a:t>Guillotine - bride</a:t>
            </a:r>
            <a:endParaRPr/>
          </a:p>
        </p:txBody>
      </p:sp>
      <p:sp>
        <p:nvSpPr>
          <p:cNvPr id="1102" name="Google Shape;1102;p99"/>
          <p:cNvSpPr txBox="1"/>
          <p:nvPr/>
        </p:nvSpPr>
        <p:spPr>
          <a:xfrm>
            <a:off x="124350" y="813700"/>
            <a:ext cx="5409000" cy="4272300"/>
          </a:xfrm>
          <a:prstGeom prst="rect">
            <a:avLst/>
          </a:prstGeom>
          <a:no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1800"/>
              <a:buFont typeface="Arial"/>
              <a:buNone/>
            </a:pPr>
            <a:r>
              <a:rPr b="1" i="0" lang="fr-FR" sz="1800" u="none" cap="none" strike="noStrike">
                <a:solidFill>
                  <a:srgbClr val="0000FF"/>
                </a:solidFill>
                <a:latin typeface="Arial"/>
                <a:ea typeface="Arial"/>
                <a:cs typeface="Arial"/>
                <a:sym typeface="Arial"/>
              </a:rPr>
              <a:t>DIMENSIONNEMENT</a:t>
            </a:r>
            <a:endParaRPr b="1" i="0" sz="600" u="none" cap="none" strike="noStrike">
              <a:solidFill>
                <a:srgbClr val="000000"/>
              </a:solidFill>
              <a:latin typeface="Arial"/>
              <a:ea typeface="Arial"/>
              <a:cs typeface="Arial"/>
              <a:sym typeface="Arial"/>
            </a:endParaRPr>
          </a:p>
          <a:p>
            <a:pPr indent="-342900" lvl="0" marL="457200" marR="0" rtl="0" algn="l">
              <a:lnSpc>
                <a:spcPct val="150000"/>
              </a:lnSpc>
              <a:spcBef>
                <a:spcPts val="0"/>
              </a:spcBef>
              <a:spcAft>
                <a:spcPts val="0"/>
              </a:spcAft>
              <a:buClr>
                <a:schemeClr val="dk1"/>
              </a:buClr>
              <a:buSzPts val="1800"/>
              <a:buFont typeface="Arial"/>
              <a:buChar char="●"/>
            </a:pPr>
            <a:r>
              <a:rPr b="1" i="0" lang="fr-FR" sz="1800" u="none" cap="none" strike="noStrike">
                <a:solidFill>
                  <a:srgbClr val="000000"/>
                </a:solidFill>
                <a:latin typeface="Arial"/>
                <a:ea typeface="Arial"/>
                <a:cs typeface="Arial"/>
                <a:sym typeface="Arial"/>
              </a:rPr>
              <a:t>Pièce qui arrête la guillotine (pièce </a:t>
            </a:r>
            <a:r>
              <a:rPr b="1" i="0" lang="fr-FR" sz="1800" u="none" cap="none" strike="noStrike">
                <a:solidFill>
                  <a:schemeClr val="dk1"/>
                </a:solidFill>
                <a:latin typeface="Arial"/>
                <a:ea typeface="Arial"/>
                <a:cs typeface="Arial"/>
                <a:sym typeface="Arial"/>
              </a:rPr>
              <a:t>jaune</a:t>
            </a:r>
            <a:r>
              <a:rPr b="1" i="0" lang="fr-FR" sz="1800" u="none" cap="none" strike="noStrike">
                <a:solidFill>
                  <a:srgbClr val="000000"/>
                </a:solidFill>
                <a:latin typeface="Arial"/>
                <a:ea typeface="Arial"/>
                <a:cs typeface="Arial"/>
                <a:sym typeface="Arial"/>
              </a:rPr>
              <a:t>)</a:t>
            </a:r>
            <a:endParaRPr b="0" i="0" sz="1200" u="none" cap="none" strike="noStrike">
              <a:solidFill>
                <a:srgbClr val="000000"/>
              </a:solidFill>
              <a:latin typeface="Arial"/>
              <a:ea typeface="Arial"/>
              <a:cs typeface="Arial"/>
              <a:sym typeface="Arial"/>
            </a:endParaRPr>
          </a:p>
          <a:p>
            <a:pPr indent="-304800" lvl="1" marL="914400" marR="0" rtl="0" algn="l">
              <a:lnSpc>
                <a:spcPct val="150000"/>
              </a:lnSpc>
              <a:spcBef>
                <a:spcPts val="0"/>
              </a:spcBef>
              <a:spcAft>
                <a:spcPts val="0"/>
              </a:spcAft>
              <a:buClr>
                <a:srgbClr val="000000"/>
              </a:buClr>
              <a:buSzPts val="1200"/>
              <a:buFont typeface="Arial"/>
              <a:buChar char="○"/>
            </a:pPr>
            <a:r>
              <a:rPr b="0" i="0" lang="fr-FR" sz="1200" u="none" cap="none" strike="noStrike">
                <a:solidFill>
                  <a:srgbClr val="000000"/>
                </a:solidFill>
                <a:latin typeface="Arial"/>
                <a:ea typeface="Arial"/>
                <a:cs typeface="Arial"/>
                <a:sym typeface="Arial"/>
              </a:rPr>
              <a:t>Matériau : aluminium</a:t>
            </a:r>
            <a:endParaRPr b="0" i="0" sz="1200" u="none" cap="none" strike="noStrike">
              <a:solidFill>
                <a:srgbClr val="000000"/>
              </a:solidFill>
              <a:latin typeface="Arial"/>
              <a:ea typeface="Arial"/>
              <a:cs typeface="Arial"/>
              <a:sym typeface="Arial"/>
            </a:endParaRPr>
          </a:p>
          <a:p>
            <a:pPr indent="-304800" lvl="1" marL="914400" marR="0" rtl="0" algn="l">
              <a:lnSpc>
                <a:spcPct val="150000"/>
              </a:lnSpc>
              <a:spcBef>
                <a:spcPts val="0"/>
              </a:spcBef>
              <a:spcAft>
                <a:spcPts val="0"/>
              </a:spcAft>
              <a:buClr>
                <a:srgbClr val="000000"/>
              </a:buClr>
              <a:buSzPts val="1200"/>
              <a:buFont typeface="Arial"/>
              <a:buChar char="○"/>
            </a:pPr>
            <a:r>
              <a:rPr b="0" i="0" lang="fr-FR" sz="1200" u="none" cap="none" strike="noStrike">
                <a:solidFill>
                  <a:srgbClr val="000000"/>
                </a:solidFill>
                <a:latin typeface="Arial"/>
                <a:ea typeface="Arial"/>
                <a:cs typeface="Arial"/>
                <a:sym typeface="Arial"/>
              </a:rPr>
              <a:t>épaisseur : 3mm</a:t>
            </a:r>
            <a:endParaRPr b="0" i="0" sz="1200" u="none" cap="none" strike="noStrike">
              <a:solidFill>
                <a:srgbClr val="000000"/>
              </a:solidFill>
              <a:latin typeface="Arial"/>
              <a:ea typeface="Arial"/>
              <a:cs typeface="Arial"/>
              <a:sym typeface="Arial"/>
            </a:endParaRPr>
          </a:p>
          <a:p>
            <a:pPr indent="-304800" lvl="1" marL="914400" marR="0" rtl="0" algn="l">
              <a:lnSpc>
                <a:spcPct val="150000"/>
              </a:lnSpc>
              <a:spcBef>
                <a:spcPts val="0"/>
              </a:spcBef>
              <a:spcAft>
                <a:spcPts val="0"/>
              </a:spcAft>
              <a:buClr>
                <a:srgbClr val="000000"/>
              </a:buClr>
              <a:buSzPts val="1200"/>
              <a:buFont typeface="Arial"/>
              <a:buChar char="○"/>
            </a:pPr>
            <a:r>
              <a:rPr b="1" i="0" lang="fr-FR" sz="1200" u="none" cap="none" strike="noStrike">
                <a:solidFill>
                  <a:srgbClr val="000000"/>
                </a:solidFill>
                <a:latin typeface="Arial"/>
                <a:ea typeface="Arial"/>
                <a:cs typeface="Arial"/>
                <a:sym typeface="Arial"/>
              </a:rPr>
              <a:t>masse prévisionnelle : 13g</a:t>
            </a:r>
            <a:endParaRPr b="1" i="0" sz="1200" u="none" cap="none" strike="noStrike">
              <a:solidFill>
                <a:srgbClr val="000000"/>
              </a:solidFill>
              <a:latin typeface="Arial"/>
              <a:ea typeface="Arial"/>
              <a:cs typeface="Arial"/>
              <a:sym typeface="Arial"/>
            </a:endParaRPr>
          </a:p>
          <a:p>
            <a:pPr indent="0" lvl="0" marL="0" marR="0" rtl="0" algn="l">
              <a:lnSpc>
                <a:spcPct val="150000"/>
              </a:lnSpc>
              <a:spcBef>
                <a:spcPts val="0"/>
              </a:spcBef>
              <a:spcAft>
                <a:spcPts val="0"/>
              </a:spcAft>
              <a:buClr>
                <a:srgbClr val="000000"/>
              </a:buClr>
              <a:buSzPts val="1200"/>
              <a:buFont typeface="Arial"/>
              <a:buNone/>
            </a:pPr>
            <a:r>
              <a:t/>
            </a:r>
            <a:endParaRPr b="1" i="0" sz="1200" u="none" cap="none" strike="noStrike">
              <a:solidFill>
                <a:srgbClr val="000000"/>
              </a:solidFill>
              <a:latin typeface="Arial"/>
              <a:ea typeface="Arial"/>
              <a:cs typeface="Arial"/>
              <a:sym typeface="Arial"/>
            </a:endParaRPr>
          </a:p>
          <a:p>
            <a:pPr indent="-342900" lvl="0" marL="457200" marR="0" rtl="0" algn="l">
              <a:lnSpc>
                <a:spcPct val="150000"/>
              </a:lnSpc>
              <a:spcBef>
                <a:spcPts val="0"/>
              </a:spcBef>
              <a:spcAft>
                <a:spcPts val="0"/>
              </a:spcAft>
              <a:buClr>
                <a:srgbClr val="000000"/>
              </a:buClr>
              <a:buSzPts val="1800"/>
              <a:buFont typeface="Arial"/>
              <a:buChar char="●"/>
            </a:pPr>
            <a:r>
              <a:rPr b="1" i="0" lang="fr-FR" sz="1800" u="none" cap="none" strike="noStrike">
                <a:solidFill>
                  <a:srgbClr val="000000"/>
                </a:solidFill>
                <a:latin typeface="Arial"/>
                <a:ea typeface="Arial"/>
                <a:cs typeface="Arial"/>
                <a:sym typeface="Arial"/>
              </a:rPr>
              <a:t>Pièce qui arrête la guillotine (pièce </a:t>
            </a:r>
            <a:r>
              <a:rPr b="1" i="0" lang="fr-FR" sz="1800" u="none" cap="none" strike="noStrike">
                <a:solidFill>
                  <a:schemeClr val="dk1"/>
                </a:solidFill>
                <a:latin typeface="Arial"/>
                <a:ea typeface="Arial"/>
                <a:cs typeface="Arial"/>
                <a:sym typeface="Arial"/>
              </a:rPr>
              <a:t>jaune</a:t>
            </a:r>
            <a:r>
              <a:rPr b="1" i="0" lang="fr-FR" sz="1800" u="none" cap="none" strike="noStrike">
                <a:solidFill>
                  <a:srgbClr val="000000"/>
                </a:solidFill>
                <a:latin typeface="Arial"/>
                <a:ea typeface="Arial"/>
                <a:cs typeface="Arial"/>
                <a:sym typeface="Arial"/>
              </a:rPr>
              <a:t>)</a:t>
            </a:r>
            <a:endParaRPr b="1" i="0" sz="1800" u="none" cap="none" strike="noStrike">
              <a:solidFill>
                <a:srgbClr val="000000"/>
              </a:solidFill>
              <a:latin typeface="Arial"/>
              <a:ea typeface="Arial"/>
              <a:cs typeface="Arial"/>
              <a:sym typeface="Arial"/>
            </a:endParaRPr>
          </a:p>
          <a:p>
            <a:pPr indent="-304800" lvl="1" marL="914400" marR="0" rtl="0" algn="l">
              <a:lnSpc>
                <a:spcPct val="150000"/>
              </a:lnSpc>
              <a:spcBef>
                <a:spcPts val="0"/>
              </a:spcBef>
              <a:spcAft>
                <a:spcPts val="0"/>
              </a:spcAft>
              <a:buClr>
                <a:schemeClr val="dk1"/>
              </a:buClr>
              <a:buSzPts val="1200"/>
              <a:buFont typeface="Arial"/>
              <a:buChar char="○"/>
            </a:pPr>
            <a:r>
              <a:rPr b="0" i="0" lang="fr-FR" sz="1200" u="none" cap="none" strike="noStrike">
                <a:solidFill>
                  <a:schemeClr val="dk1"/>
                </a:solidFill>
                <a:latin typeface="Arial"/>
                <a:ea typeface="Arial"/>
                <a:cs typeface="Arial"/>
                <a:sym typeface="Arial"/>
              </a:rPr>
              <a:t>Matériau : aluminium</a:t>
            </a:r>
            <a:endParaRPr b="0" i="0" sz="1200" u="none" cap="none" strike="noStrike">
              <a:solidFill>
                <a:schemeClr val="dk1"/>
              </a:solidFill>
              <a:latin typeface="Arial"/>
              <a:ea typeface="Arial"/>
              <a:cs typeface="Arial"/>
              <a:sym typeface="Arial"/>
            </a:endParaRPr>
          </a:p>
          <a:p>
            <a:pPr indent="-304800" lvl="1" marL="914400" marR="0" rtl="0" algn="l">
              <a:lnSpc>
                <a:spcPct val="150000"/>
              </a:lnSpc>
              <a:spcBef>
                <a:spcPts val="0"/>
              </a:spcBef>
              <a:spcAft>
                <a:spcPts val="0"/>
              </a:spcAft>
              <a:buClr>
                <a:schemeClr val="dk1"/>
              </a:buClr>
              <a:buSzPts val="1200"/>
              <a:buFont typeface="Arial"/>
              <a:buChar char="○"/>
            </a:pPr>
            <a:r>
              <a:rPr b="0" i="0" lang="fr-FR" sz="1200" u="none" cap="none" strike="noStrike">
                <a:solidFill>
                  <a:schemeClr val="dk1"/>
                </a:solidFill>
                <a:latin typeface="Arial"/>
                <a:ea typeface="Arial"/>
                <a:cs typeface="Arial"/>
                <a:sym typeface="Arial"/>
              </a:rPr>
              <a:t>épaisseur : 3mm</a:t>
            </a:r>
            <a:endParaRPr b="0" i="0" sz="1200" u="none" cap="none" strike="noStrike">
              <a:solidFill>
                <a:schemeClr val="dk1"/>
              </a:solidFill>
              <a:latin typeface="Arial"/>
              <a:ea typeface="Arial"/>
              <a:cs typeface="Arial"/>
              <a:sym typeface="Arial"/>
            </a:endParaRPr>
          </a:p>
          <a:p>
            <a:pPr indent="-304800" lvl="1" marL="914400" marR="0" rtl="0" algn="l">
              <a:lnSpc>
                <a:spcPct val="150000"/>
              </a:lnSpc>
              <a:spcBef>
                <a:spcPts val="0"/>
              </a:spcBef>
              <a:spcAft>
                <a:spcPts val="0"/>
              </a:spcAft>
              <a:buClr>
                <a:schemeClr val="dk1"/>
              </a:buClr>
              <a:buSzPts val="1200"/>
              <a:buFont typeface="Arial"/>
              <a:buChar char="○"/>
            </a:pPr>
            <a:r>
              <a:rPr b="1" i="0" lang="fr-FR" sz="1200" u="none" cap="none" strike="noStrike">
                <a:solidFill>
                  <a:schemeClr val="dk1"/>
                </a:solidFill>
                <a:latin typeface="Arial"/>
                <a:ea typeface="Arial"/>
                <a:cs typeface="Arial"/>
                <a:sym typeface="Arial"/>
              </a:rPr>
              <a:t>masse prévisionnelle : 3g</a:t>
            </a:r>
            <a:endParaRPr b="1" i="0" sz="1200" u="none" cap="none" strike="noStrike">
              <a:solidFill>
                <a:schemeClr val="dk1"/>
              </a:solidFill>
              <a:latin typeface="Arial"/>
              <a:ea typeface="Arial"/>
              <a:cs typeface="Arial"/>
              <a:sym typeface="Arial"/>
            </a:endParaRPr>
          </a:p>
          <a:p>
            <a:pPr indent="0" lvl="0" marL="0" marR="0" rtl="0" algn="l">
              <a:lnSpc>
                <a:spcPct val="15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a:p>
            <a:pPr indent="0" lvl="0" marL="0" marR="0" rtl="0" algn="l">
              <a:lnSpc>
                <a:spcPct val="15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a:p>
            <a:pPr indent="0" lvl="0" marL="0" marR="0" rtl="0" algn="l">
              <a:lnSpc>
                <a:spcPct val="15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a:p>
            <a:pPr indent="0" lvl="0" marL="0" marR="0" rtl="0" algn="l">
              <a:lnSpc>
                <a:spcPct val="15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a:p>
            <a:pPr indent="0" lvl="0" marL="0" marR="0" rtl="0" algn="l">
              <a:lnSpc>
                <a:spcPct val="15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a:p>
            <a:pPr indent="0" lvl="0" marL="0" marR="0" rtl="0" algn="l">
              <a:lnSpc>
                <a:spcPct val="15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a:p>
            <a:pPr indent="0" lvl="0" marL="0" marR="0" rtl="0" algn="l">
              <a:lnSpc>
                <a:spcPct val="150000"/>
              </a:lnSpc>
              <a:spcBef>
                <a:spcPts val="0"/>
              </a:spcBef>
              <a:spcAft>
                <a:spcPts val="0"/>
              </a:spcAft>
              <a:buClr>
                <a:srgbClr val="000000"/>
              </a:buClr>
              <a:buSzPts val="1400"/>
              <a:buFont typeface="Arial"/>
              <a:buNone/>
            </a:pPr>
            <a:r>
              <a:rPr b="1" i="0" lang="fr-FR" sz="1400" u="none" cap="none" strike="noStrike">
                <a:solidFill>
                  <a:srgbClr val="000000"/>
                </a:solidFill>
                <a:latin typeface="Arial"/>
                <a:ea typeface="Arial"/>
                <a:cs typeface="Arial"/>
                <a:sym typeface="Arial"/>
              </a:rPr>
              <a:t> </a:t>
            </a:r>
            <a:endParaRPr b="1" i="0" sz="1400" u="none" cap="none" strike="noStrike">
              <a:solidFill>
                <a:schemeClr val="dk1"/>
              </a:solidFill>
              <a:latin typeface="Arial"/>
              <a:ea typeface="Arial"/>
              <a:cs typeface="Arial"/>
              <a:sym typeface="Arial"/>
            </a:endParaRPr>
          </a:p>
          <a:p>
            <a:pPr indent="0" lvl="0" marL="457200" marR="0" rtl="0" algn="l">
              <a:lnSpc>
                <a:spcPct val="15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103" name="Google Shape;1103;p99"/>
          <p:cNvPicPr preferRelativeResize="0"/>
          <p:nvPr/>
        </p:nvPicPr>
        <p:blipFill rotWithShape="1">
          <a:blip r:embed="rId3">
            <a:alphaModFix/>
          </a:blip>
          <a:srcRect b="0" l="0" r="0" t="0"/>
          <a:stretch/>
        </p:blipFill>
        <p:spPr>
          <a:xfrm>
            <a:off x="8680945" y="76525"/>
            <a:ext cx="362229" cy="536100"/>
          </a:xfrm>
          <a:prstGeom prst="rect">
            <a:avLst/>
          </a:prstGeom>
          <a:noFill/>
          <a:ln>
            <a:noFill/>
          </a:ln>
        </p:spPr>
      </p:pic>
      <p:sp>
        <p:nvSpPr>
          <p:cNvPr id="1104" name="Google Shape;1104;p99"/>
          <p:cNvSpPr txBox="1"/>
          <p:nvPr/>
        </p:nvSpPr>
        <p:spPr>
          <a:xfrm>
            <a:off x="7771150" y="126975"/>
            <a:ext cx="701400" cy="447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fr-FR" sz="1800" u="none" cap="none" strike="noStrike">
                <a:solidFill>
                  <a:srgbClr val="980000"/>
                </a:solidFill>
                <a:latin typeface="Arial"/>
                <a:ea typeface="Arial"/>
                <a:cs typeface="Arial"/>
                <a:sym typeface="Arial"/>
              </a:rPr>
              <a:t>CEE</a:t>
            </a:r>
            <a:endParaRPr b="0" i="0" sz="1800" u="none" cap="none" strike="noStrike">
              <a:solidFill>
                <a:srgbClr val="980000"/>
              </a:solidFill>
              <a:latin typeface="Arial"/>
              <a:ea typeface="Arial"/>
              <a:cs typeface="Arial"/>
              <a:sym typeface="Arial"/>
            </a:endParaRPr>
          </a:p>
        </p:txBody>
      </p:sp>
      <p:pic>
        <p:nvPicPr>
          <p:cNvPr id="1105" name="Google Shape;1105;p99"/>
          <p:cNvPicPr preferRelativeResize="0"/>
          <p:nvPr/>
        </p:nvPicPr>
        <p:blipFill rotWithShape="1">
          <a:blip r:embed="rId4">
            <a:alphaModFix/>
          </a:blip>
          <a:srcRect b="0" l="0" r="0" t="0"/>
          <a:stretch/>
        </p:blipFill>
        <p:spPr>
          <a:xfrm>
            <a:off x="5367050" y="1044800"/>
            <a:ext cx="3632401" cy="1724925"/>
          </a:xfrm>
          <a:prstGeom prst="rect">
            <a:avLst/>
          </a:prstGeom>
          <a:noFill/>
          <a:ln>
            <a:noFill/>
          </a:ln>
        </p:spPr>
      </p:pic>
      <p:pic>
        <p:nvPicPr>
          <p:cNvPr id="1106" name="Google Shape;1106;p99"/>
          <p:cNvPicPr preferRelativeResize="0"/>
          <p:nvPr/>
        </p:nvPicPr>
        <p:blipFill rotWithShape="1">
          <a:blip r:embed="rId5">
            <a:alphaModFix/>
          </a:blip>
          <a:srcRect b="0" l="0" r="0" t="0"/>
          <a:stretch/>
        </p:blipFill>
        <p:spPr>
          <a:xfrm>
            <a:off x="5659525" y="3018350"/>
            <a:ext cx="2976054" cy="1603459"/>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1" name="Shape 1111"/>
        <p:cNvGrpSpPr/>
        <p:nvPr/>
      </p:nvGrpSpPr>
      <p:grpSpPr>
        <a:xfrm>
          <a:off x="0" y="0"/>
          <a:ext cx="0" cy="0"/>
          <a:chOff x="0" y="0"/>
          <a:chExt cx="0" cy="0"/>
        </a:xfrm>
      </p:grpSpPr>
      <p:sp>
        <p:nvSpPr>
          <p:cNvPr id="1112" name="Google Shape;1112;p100"/>
          <p:cNvSpPr txBox="1"/>
          <p:nvPr>
            <p:ph idx="12" type="sldNum"/>
          </p:nvPr>
        </p:nvSpPr>
        <p:spPr>
          <a:xfrm>
            <a:off x="8172400" y="4677984"/>
            <a:ext cx="936000" cy="3279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FF0000"/>
              </a:buClr>
              <a:buSzPts val="300"/>
              <a:buFont typeface="Calibri"/>
              <a:buNone/>
            </a:pPr>
            <a:fld id="{00000000-1234-1234-1234-123412341234}" type="slidenum">
              <a:rPr lang="fr-FR"/>
              <a:t>‹#›</a:t>
            </a:fld>
            <a:endParaRPr/>
          </a:p>
        </p:txBody>
      </p:sp>
      <p:sp>
        <p:nvSpPr>
          <p:cNvPr id="1113" name="Google Shape;1113;p100"/>
          <p:cNvSpPr txBox="1"/>
          <p:nvPr>
            <p:ph type="title"/>
          </p:nvPr>
        </p:nvSpPr>
        <p:spPr>
          <a:xfrm>
            <a:off x="0" y="19717"/>
            <a:ext cx="9144000" cy="661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800"/>
              <a:buNone/>
            </a:pPr>
            <a:r>
              <a:rPr lang="fr-FR"/>
              <a:t>Guillotine - bride</a:t>
            </a:r>
            <a:endParaRPr/>
          </a:p>
        </p:txBody>
      </p:sp>
      <p:sp>
        <p:nvSpPr>
          <p:cNvPr id="1114" name="Google Shape;1114;p100"/>
          <p:cNvSpPr txBox="1"/>
          <p:nvPr/>
        </p:nvSpPr>
        <p:spPr>
          <a:xfrm>
            <a:off x="115625" y="733575"/>
            <a:ext cx="3204600" cy="4272300"/>
          </a:xfrm>
          <a:prstGeom prst="rect">
            <a:avLst/>
          </a:prstGeom>
          <a:no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1800"/>
              <a:buFont typeface="Arial"/>
              <a:buNone/>
            </a:pPr>
            <a:r>
              <a:rPr b="1" i="0" lang="fr-FR" sz="1800" u="none" cap="none" strike="noStrike">
                <a:solidFill>
                  <a:srgbClr val="0000FF"/>
                </a:solidFill>
                <a:latin typeface="Arial"/>
                <a:ea typeface="Arial"/>
                <a:cs typeface="Arial"/>
                <a:sym typeface="Arial"/>
              </a:rPr>
              <a:t>DIMENSIONNEMENT</a:t>
            </a:r>
            <a:endParaRPr b="1" i="0" sz="600" u="none" cap="none" strike="noStrike">
              <a:solidFill>
                <a:srgbClr val="000000"/>
              </a:solidFill>
              <a:latin typeface="Arial"/>
              <a:ea typeface="Arial"/>
              <a:cs typeface="Arial"/>
              <a:sym typeface="Arial"/>
            </a:endParaRPr>
          </a:p>
          <a:p>
            <a:pPr indent="-342900" lvl="0" marL="457200" marR="0" rtl="0" algn="l">
              <a:lnSpc>
                <a:spcPct val="150000"/>
              </a:lnSpc>
              <a:spcBef>
                <a:spcPts val="0"/>
              </a:spcBef>
              <a:spcAft>
                <a:spcPts val="0"/>
              </a:spcAft>
              <a:buClr>
                <a:schemeClr val="dk1"/>
              </a:buClr>
              <a:buSzPts val="1800"/>
              <a:buFont typeface="Arial"/>
              <a:buChar char="●"/>
            </a:pPr>
            <a:r>
              <a:rPr b="1" i="0" lang="fr-FR" sz="1800" u="none" cap="none" strike="noStrike">
                <a:solidFill>
                  <a:srgbClr val="000000"/>
                </a:solidFill>
                <a:latin typeface="Arial"/>
                <a:ea typeface="Arial"/>
                <a:cs typeface="Arial"/>
                <a:sym typeface="Arial"/>
              </a:rPr>
              <a:t>Convergeant</a:t>
            </a:r>
            <a:endParaRPr b="1" i="0" sz="1800" u="none" cap="none" strike="noStrike">
              <a:solidFill>
                <a:srgbClr val="000000"/>
              </a:solidFill>
              <a:latin typeface="Arial"/>
              <a:ea typeface="Arial"/>
              <a:cs typeface="Arial"/>
              <a:sym typeface="Arial"/>
            </a:endParaRPr>
          </a:p>
          <a:p>
            <a:pPr indent="-304800" lvl="1" marL="914400" marR="0" rtl="0" algn="l">
              <a:lnSpc>
                <a:spcPct val="150000"/>
              </a:lnSpc>
              <a:spcBef>
                <a:spcPts val="0"/>
              </a:spcBef>
              <a:spcAft>
                <a:spcPts val="0"/>
              </a:spcAft>
              <a:buClr>
                <a:srgbClr val="000000"/>
              </a:buClr>
              <a:buSzPts val="1200"/>
              <a:buFont typeface="Arial"/>
              <a:buChar char="○"/>
            </a:pPr>
            <a:r>
              <a:rPr b="0" i="0" lang="fr-FR" sz="1200" u="none" cap="none" strike="noStrike">
                <a:solidFill>
                  <a:srgbClr val="000000"/>
                </a:solidFill>
                <a:latin typeface="Arial"/>
                <a:ea typeface="Arial"/>
                <a:cs typeface="Arial"/>
                <a:sym typeface="Arial"/>
              </a:rPr>
              <a:t>Matériau : PA12</a:t>
            </a:r>
            <a:endParaRPr b="0" i="0" sz="1200" u="none" cap="none" strike="noStrike">
              <a:solidFill>
                <a:srgbClr val="000000"/>
              </a:solidFill>
              <a:latin typeface="Arial"/>
              <a:ea typeface="Arial"/>
              <a:cs typeface="Arial"/>
              <a:sym typeface="Arial"/>
            </a:endParaRPr>
          </a:p>
          <a:p>
            <a:pPr indent="-304800" lvl="1" marL="914400" marR="0" rtl="0" algn="l">
              <a:lnSpc>
                <a:spcPct val="150000"/>
              </a:lnSpc>
              <a:spcBef>
                <a:spcPts val="0"/>
              </a:spcBef>
              <a:spcAft>
                <a:spcPts val="0"/>
              </a:spcAft>
              <a:buClr>
                <a:srgbClr val="000000"/>
              </a:buClr>
              <a:buSzPts val="1200"/>
              <a:buFont typeface="Arial"/>
              <a:buChar char="○"/>
            </a:pPr>
            <a:r>
              <a:rPr b="0" i="0" lang="fr-FR" sz="1200" u="none" cap="none" strike="noStrike">
                <a:solidFill>
                  <a:srgbClr val="000000"/>
                </a:solidFill>
                <a:latin typeface="Arial"/>
                <a:ea typeface="Arial"/>
                <a:cs typeface="Arial"/>
                <a:sym typeface="Arial"/>
              </a:rPr>
              <a:t>Fournisseur : ARRK</a:t>
            </a:r>
            <a:endParaRPr b="0" i="0" sz="1200" u="none" cap="none" strike="noStrike">
              <a:solidFill>
                <a:srgbClr val="000000"/>
              </a:solidFill>
              <a:latin typeface="Arial"/>
              <a:ea typeface="Arial"/>
              <a:cs typeface="Arial"/>
              <a:sym typeface="Arial"/>
            </a:endParaRPr>
          </a:p>
          <a:p>
            <a:pPr indent="-304800" lvl="1" marL="914400" marR="0" rtl="0" algn="l">
              <a:lnSpc>
                <a:spcPct val="150000"/>
              </a:lnSpc>
              <a:spcBef>
                <a:spcPts val="0"/>
              </a:spcBef>
              <a:spcAft>
                <a:spcPts val="0"/>
              </a:spcAft>
              <a:buClr>
                <a:srgbClr val="000000"/>
              </a:buClr>
              <a:buSzPts val="1200"/>
              <a:buFont typeface="Arial"/>
              <a:buChar char="○"/>
            </a:pPr>
            <a:r>
              <a:rPr b="1" i="0" lang="fr-FR" sz="1200" u="none" cap="none" strike="noStrike">
                <a:solidFill>
                  <a:srgbClr val="000000"/>
                </a:solidFill>
                <a:latin typeface="Arial"/>
                <a:ea typeface="Arial"/>
                <a:cs typeface="Arial"/>
                <a:sym typeface="Arial"/>
              </a:rPr>
              <a:t>masse prévisionnelle : 19g</a:t>
            </a:r>
            <a:endParaRPr b="1" i="0" sz="1200" u="none" cap="none" strike="noStrike">
              <a:solidFill>
                <a:srgbClr val="000000"/>
              </a:solidFill>
              <a:latin typeface="Arial"/>
              <a:ea typeface="Arial"/>
              <a:cs typeface="Arial"/>
              <a:sym typeface="Arial"/>
            </a:endParaRPr>
          </a:p>
          <a:p>
            <a:pPr indent="0" lvl="0" marL="0" marR="0" rtl="0" algn="l">
              <a:lnSpc>
                <a:spcPct val="15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a:p>
            <a:pPr indent="0" lvl="0" marL="0" marR="0" rtl="0" algn="l">
              <a:lnSpc>
                <a:spcPct val="15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a:p>
            <a:pPr indent="0" lvl="0" marL="0" marR="0" rtl="0" algn="l">
              <a:lnSpc>
                <a:spcPct val="15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a:p>
            <a:pPr indent="0" lvl="0" marL="0" marR="0" rtl="0" algn="l">
              <a:lnSpc>
                <a:spcPct val="15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a:p>
            <a:pPr indent="0" lvl="0" marL="0" marR="0" rtl="0" algn="l">
              <a:lnSpc>
                <a:spcPct val="15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a:p>
            <a:pPr indent="0" lvl="0" marL="0" marR="0" rtl="0" algn="l">
              <a:lnSpc>
                <a:spcPct val="15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a:p>
            <a:pPr indent="0" lvl="0" marL="0" marR="0" rtl="0" algn="l">
              <a:lnSpc>
                <a:spcPct val="150000"/>
              </a:lnSpc>
              <a:spcBef>
                <a:spcPts val="0"/>
              </a:spcBef>
              <a:spcAft>
                <a:spcPts val="0"/>
              </a:spcAft>
              <a:buClr>
                <a:srgbClr val="000000"/>
              </a:buClr>
              <a:buSzPts val="1400"/>
              <a:buFont typeface="Arial"/>
              <a:buNone/>
            </a:pPr>
            <a:r>
              <a:rPr b="1" i="0" lang="fr-FR" sz="1400" u="none" cap="none" strike="noStrike">
                <a:solidFill>
                  <a:srgbClr val="000000"/>
                </a:solidFill>
                <a:latin typeface="Arial"/>
                <a:ea typeface="Arial"/>
                <a:cs typeface="Arial"/>
                <a:sym typeface="Arial"/>
              </a:rPr>
              <a:t> </a:t>
            </a:r>
            <a:endParaRPr b="1" i="0" sz="1400" u="none" cap="none" strike="noStrike">
              <a:solidFill>
                <a:schemeClr val="dk1"/>
              </a:solidFill>
              <a:latin typeface="Arial"/>
              <a:ea typeface="Arial"/>
              <a:cs typeface="Arial"/>
              <a:sym typeface="Arial"/>
            </a:endParaRPr>
          </a:p>
          <a:p>
            <a:pPr indent="0" lvl="0" marL="457200" marR="0" rtl="0" algn="l">
              <a:lnSpc>
                <a:spcPct val="15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115" name="Google Shape;1115;p100"/>
          <p:cNvPicPr preferRelativeResize="0"/>
          <p:nvPr/>
        </p:nvPicPr>
        <p:blipFill rotWithShape="1">
          <a:blip r:embed="rId3">
            <a:alphaModFix/>
          </a:blip>
          <a:srcRect b="0" l="0" r="0" t="0"/>
          <a:stretch/>
        </p:blipFill>
        <p:spPr>
          <a:xfrm>
            <a:off x="8680945" y="76525"/>
            <a:ext cx="362229" cy="536100"/>
          </a:xfrm>
          <a:prstGeom prst="rect">
            <a:avLst/>
          </a:prstGeom>
          <a:noFill/>
          <a:ln>
            <a:noFill/>
          </a:ln>
        </p:spPr>
      </p:pic>
      <p:sp>
        <p:nvSpPr>
          <p:cNvPr id="1116" name="Google Shape;1116;p100"/>
          <p:cNvSpPr txBox="1"/>
          <p:nvPr/>
        </p:nvSpPr>
        <p:spPr>
          <a:xfrm>
            <a:off x="7771150" y="126975"/>
            <a:ext cx="701400" cy="447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fr-FR" sz="1800" u="none" cap="none" strike="noStrike">
                <a:solidFill>
                  <a:srgbClr val="980000"/>
                </a:solidFill>
                <a:latin typeface="Arial"/>
                <a:ea typeface="Arial"/>
                <a:cs typeface="Arial"/>
                <a:sym typeface="Arial"/>
              </a:rPr>
              <a:t>CEE</a:t>
            </a:r>
            <a:endParaRPr b="0" i="0" sz="1800" u="none" cap="none" strike="noStrike">
              <a:solidFill>
                <a:srgbClr val="980000"/>
              </a:solidFill>
              <a:latin typeface="Arial"/>
              <a:ea typeface="Arial"/>
              <a:cs typeface="Arial"/>
              <a:sym typeface="Arial"/>
            </a:endParaRPr>
          </a:p>
        </p:txBody>
      </p:sp>
      <p:pic>
        <p:nvPicPr>
          <p:cNvPr id="1117" name="Google Shape;1117;p100"/>
          <p:cNvPicPr preferRelativeResize="0"/>
          <p:nvPr/>
        </p:nvPicPr>
        <p:blipFill rotWithShape="1">
          <a:blip r:embed="rId4">
            <a:alphaModFix/>
          </a:blip>
          <a:srcRect b="0" l="0" r="0" t="0"/>
          <a:stretch/>
        </p:blipFill>
        <p:spPr>
          <a:xfrm>
            <a:off x="950949" y="2596325"/>
            <a:ext cx="1877551" cy="2174775"/>
          </a:xfrm>
          <a:prstGeom prst="rect">
            <a:avLst/>
          </a:prstGeom>
          <a:noFill/>
          <a:ln>
            <a:noFill/>
          </a:ln>
        </p:spPr>
      </p:pic>
      <p:pic>
        <p:nvPicPr>
          <p:cNvPr id="1118" name="Google Shape;1118;p100"/>
          <p:cNvPicPr preferRelativeResize="0"/>
          <p:nvPr/>
        </p:nvPicPr>
        <p:blipFill rotWithShape="1">
          <a:blip r:embed="rId5">
            <a:alphaModFix/>
          </a:blip>
          <a:srcRect b="0" l="0" r="0" t="0"/>
          <a:stretch/>
        </p:blipFill>
        <p:spPr>
          <a:xfrm>
            <a:off x="4649407" y="2596325"/>
            <a:ext cx="3280641" cy="2174774"/>
          </a:xfrm>
          <a:prstGeom prst="rect">
            <a:avLst/>
          </a:prstGeom>
          <a:noFill/>
          <a:ln>
            <a:noFill/>
          </a:ln>
        </p:spPr>
      </p:pic>
      <p:sp>
        <p:nvSpPr>
          <p:cNvPr id="1119" name="Google Shape;1119;p100"/>
          <p:cNvSpPr txBox="1"/>
          <p:nvPr/>
        </p:nvSpPr>
        <p:spPr>
          <a:xfrm>
            <a:off x="4187800" y="1464850"/>
            <a:ext cx="4442100" cy="1428900"/>
          </a:xfrm>
          <a:prstGeom prst="rect">
            <a:avLst/>
          </a:prstGeom>
          <a:no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1800"/>
              <a:buFont typeface="Arial"/>
              <a:buNone/>
            </a:pPr>
            <a:r>
              <a:rPr b="1" i="0" lang="fr-FR" sz="1800" u="sng" cap="none" strike="noStrike">
                <a:solidFill>
                  <a:srgbClr val="000000"/>
                </a:solidFill>
                <a:latin typeface="Arial"/>
                <a:ea typeface="Arial"/>
                <a:cs typeface="Arial"/>
                <a:sym typeface="Arial"/>
              </a:rPr>
              <a:t>Effort appliqué :</a:t>
            </a:r>
            <a:r>
              <a:rPr b="1" i="0" lang="fr-FR" sz="1800" u="none" cap="none" strike="noStrike">
                <a:solidFill>
                  <a:srgbClr val="000000"/>
                </a:solidFill>
                <a:latin typeface="Arial"/>
                <a:ea typeface="Arial"/>
                <a:cs typeface="Arial"/>
                <a:sym typeface="Arial"/>
              </a:rPr>
              <a:t> </a:t>
            </a:r>
            <a:endParaRPr b="1" i="0" sz="1200" u="none" cap="none" strike="noStrike">
              <a:solidFill>
                <a:srgbClr val="000000"/>
              </a:solidFill>
              <a:latin typeface="Arial"/>
              <a:ea typeface="Arial"/>
              <a:cs typeface="Arial"/>
              <a:sym typeface="Arial"/>
            </a:endParaRPr>
          </a:p>
          <a:p>
            <a:pPr indent="-317500" lvl="0" marL="914400" marR="0" rtl="0" algn="l">
              <a:lnSpc>
                <a:spcPct val="150000"/>
              </a:lnSpc>
              <a:spcBef>
                <a:spcPts val="0"/>
              </a:spcBef>
              <a:spcAft>
                <a:spcPts val="0"/>
              </a:spcAft>
              <a:buClr>
                <a:srgbClr val="000000"/>
              </a:buClr>
              <a:buSzPts val="1400"/>
              <a:buFont typeface="Arial"/>
              <a:buChar char="●"/>
            </a:pPr>
            <a:r>
              <a:rPr b="0" i="0" lang="fr-FR" sz="1400" u="none" cap="none" strike="noStrike">
                <a:solidFill>
                  <a:srgbClr val="000000"/>
                </a:solidFill>
                <a:latin typeface="Arial"/>
                <a:ea typeface="Arial"/>
                <a:cs typeface="Arial"/>
                <a:sym typeface="Arial"/>
              </a:rPr>
              <a:t>force de serrage du filtre à air</a:t>
            </a:r>
            <a:endParaRPr b="0" i="0" sz="1400" u="none" cap="none" strike="noStrike">
              <a:solidFill>
                <a:srgbClr val="000000"/>
              </a:solidFill>
              <a:latin typeface="Arial"/>
              <a:ea typeface="Arial"/>
              <a:cs typeface="Arial"/>
              <a:sym typeface="Arial"/>
            </a:endParaRPr>
          </a:p>
          <a:p>
            <a:pPr indent="0" lvl="0" marL="0" marR="0" rtl="0" algn="l">
              <a:lnSpc>
                <a:spcPct val="15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a:p>
            <a:pPr indent="0" lvl="0" marL="0" marR="0" rtl="0" algn="l">
              <a:lnSpc>
                <a:spcPct val="15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a:p>
            <a:pPr indent="0" lvl="0" marL="0" marR="0" rtl="0" algn="l">
              <a:lnSpc>
                <a:spcPct val="15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a:p>
            <a:pPr indent="0" lvl="0" marL="0" marR="0" rtl="0" algn="l">
              <a:lnSpc>
                <a:spcPct val="15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a:p>
            <a:pPr indent="0" lvl="0" marL="0" marR="0" rtl="0" algn="l">
              <a:lnSpc>
                <a:spcPct val="15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a:p>
            <a:pPr indent="0" lvl="0" marL="0" marR="0" rtl="0" algn="l">
              <a:lnSpc>
                <a:spcPct val="15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a:p>
            <a:pPr indent="0" lvl="0" marL="0" marR="0" rtl="0" algn="l">
              <a:lnSpc>
                <a:spcPct val="150000"/>
              </a:lnSpc>
              <a:spcBef>
                <a:spcPts val="0"/>
              </a:spcBef>
              <a:spcAft>
                <a:spcPts val="0"/>
              </a:spcAft>
              <a:buClr>
                <a:srgbClr val="000000"/>
              </a:buClr>
              <a:buSzPts val="1400"/>
              <a:buFont typeface="Arial"/>
              <a:buNone/>
            </a:pPr>
            <a:r>
              <a:rPr b="1" i="0" lang="fr-FR" sz="1400" u="none" cap="none" strike="noStrike">
                <a:solidFill>
                  <a:srgbClr val="000000"/>
                </a:solidFill>
                <a:latin typeface="Arial"/>
                <a:ea typeface="Arial"/>
                <a:cs typeface="Arial"/>
                <a:sym typeface="Arial"/>
              </a:rPr>
              <a:t> </a:t>
            </a:r>
            <a:endParaRPr b="1" i="0" sz="1400" u="none" cap="none" strike="noStrike">
              <a:solidFill>
                <a:schemeClr val="dk1"/>
              </a:solidFill>
              <a:latin typeface="Arial"/>
              <a:ea typeface="Arial"/>
              <a:cs typeface="Arial"/>
              <a:sym typeface="Arial"/>
            </a:endParaRPr>
          </a:p>
          <a:p>
            <a:pPr indent="0" lvl="0" marL="457200" marR="0" rtl="0" algn="l">
              <a:lnSpc>
                <a:spcPct val="15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4" name="Shape 1124"/>
        <p:cNvGrpSpPr/>
        <p:nvPr/>
      </p:nvGrpSpPr>
      <p:grpSpPr>
        <a:xfrm>
          <a:off x="0" y="0"/>
          <a:ext cx="0" cy="0"/>
          <a:chOff x="0" y="0"/>
          <a:chExt cx="0" cy="0"/>
        </a:xfrm>
      </p:grpSpPr>
      <p:sp>
        <p:nvSpPr>
          <p:cNvPr id="1125" name="Google Shape;1125;p101"/>
          <p:cNvSpPr txBox="1"/>
          <p:nvPr>
            <p:ph idx="12" type="sldNum"/>
          </p:nvPr>
        </p:nvSpPr>
        <p:spPr>
          <a:xfrm>
            <a:off x="8172400" y="4677984"/>
            <a:ext cx="936000" cy="3279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FF0000"/>
              </a:buClr>
              <a:buSzPts val="300"/>
              <a:buFont typeface="Calibri"/>
              <a:buNone/>
            </a:pPr>
            <a:fld id="{00000000-1234-1234-1234-123412341234}" type="slidenum">
              <a:rPr lang="fr-FR"/>
              <a:t>‹#›</a:t>
            </a:fld>
            <a:endParaRPr/>
          </a:p>
        </p:txBody>
      </p:sp>
      <p:sp>
        <p:nvSpPr>
          <p:cNvPr id="1126" name="Google Shape;1126;p101"/>
          <p:cNvSpPr txBox="1"/>
          <p:nvPr>
            <p:ph type="title"/>
          </p:nvPr>
        </p:nvSpPr>
        <p:spPr>
          <a:xfrm>
            <a:off x="0" y="19717"/>
            <a:ext cx="9144000" cy="661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800"/>
              <a:buNone/>
            </a:pPr>
            <a:r>
              <a:rPr lang="fr-FR"/>
              <a:t>Guillotine - bride</a:t>
            </a:r>
            <a:endParaRPr/>
          </a:p>
        </p:txBody>
      </p:sp>
      <p:sp>
        <p:nvSpPr>
          <p:cNvPr id="1127" name="Google Shape;1127;p101"/>
          <p:cNvSpPr txBox="1"/>
          <p:nvPr/>
        </p:nvSpPr>
        <p:spPr>
          <a:xfrm>
            <a:off x="124350" y="813700"/>
            <a:ext cx="3125700" cy="4272300"/>
          </a:xfrm>
          <a:prstGeom prst="rect">
            <a:avLst/>
          </a:prstGeom>
          <a:no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1800"/>
              <a:buFont typeface="Arial"/>
              <a:buNone/>
            </a:pPr>
            <a:r>
              <a:rPr b="1" i="0" lang="fr-FR" sz="1800" u="none" cap="none" strike="noStrike">
                <a:solidFill>
                  <a:srgbClr val="0000FF"/>
                </a:solidFill>
                <a:latin typeface="Arial"/>
                <a:ea typeface="Arial"/>
                <a:cs typeface="Arial"/>
                <a:sym typeface="Arial"/>
              </a:rPr>
              <a:t>DIMENSIONNEMENT</a:t>
            </a:r>
            <a:endParaRPr b="1" i="0" sz="1200" u="none" cap="none" strike="noStrike">
              <a:solidFill>
                <a:srgbClr val="000000"/>
              </a:solidFill>
              <a:latin typeface="Arial"/>
              <a:ea typeface="Arial"/>
              <a:cs typeface="Arial"/>
              <a:sym typeface="Arial"/>
            </a:endParaRPr>
          </a:p>
          <a:p>
            <a:pPr indent="-342900" lvl="0" marL="457200" marR="0" rtl="0" algn="l">
              <a:lnSpc>
                <a:spcPct val="150000"/>
              </a:lnSpc>
              <a:spcBef>
                <a:spcPts val="0"/>
              </a:spcBef>
              <a:spcAft>
                <a:spcPts val="0"/>
              </a:spcAft>
              <a:buClr>
                <a:srgbClr val="000000"/>
              </a:buClr>
              <a:buSzPts val="1800"/>
              <a:buFont typeface="Arial"/>
              <a:buChar char="●"/>
            </a:pPr>
            <a:r>
              <a:rPr b="1" i="0" lang="fr-FR" sz="1800" u="none" cap="none" strike="noStrike">
                <a:solidFill>
                  <a:srgbClr val="000000"/>
                </a:solidFill>
                <a:latin typeface="Arial"/>
                <a:ea typeface="Arial"/>
                <a:cs typeface="Arial"/>
                <a:sym typeface="Arial"/>
              </a:rPr>
              <a:t>Bride</a:t>
            </a:r>
            <a:endParaRPr b="1" i="0" sz="1800" u="none" cap="none" strike="noStrike">
              <a:solidFill>
                <a:srgbClr val="000000"/>
              </a:solidFill>
              <a:latin typeface="Arial"/>
              <a:ea typeface="Arial"/>
              <a:cs typeface="Arial"/>
              <a:sym typeface="Arial"/>
            </a:endParaRPr>
          </a:p>
          <a:p>
            <a:pPr indent="-304800" lvl="1" marL="914400" marR="0" rtl="0" algn="l">
              <a:lnSpc>
                <a:spcPct val="150000"/>
              </a:lnSpc>
              <a:spcBef>
                <a:spcPts val="0"/>
              </a:spcBef>
              <a:spcAft>
                <a:spcPts val="0"/>
              </a:spcAft>
              <a:buClr>
                <a:schemeClr val="dk1"/>
              </a:buClr>
              <a:buSzPts val="1200"/>
              <a:buFont typeface="Arial"/>
              <a:buChar char="○"/>
            </a:pPr>
            <a:r>
              <a:rPr b="0" i="0" lang="fr-FR" sz="1200" u="none" cap="none" strike="noStrike">
                <a:solidFill>
                  <a:schemeClr val="dk1"/>
                </a:solidFill>
                <a:latin typeface="Arial"/>
                <a:ea typeface="Arial"/>
                <a:cs typeface="Arial"/>
                <a:sym typeface="Arial"/>
              </a:rPr>
              <a:t>Matériau : PA12</a:t>
            </a:r>
            <a:endParaRPr b="0" i="0" sz="1200" u="none" cap="none" strike="noStrike">
              <a:solidFill>
                <a:schemeClr val="dk1"/>
              </a:solidFill>
              <a:latin typeface="Arial"/>
              <a:ea typeface="Arial"/>
              <a:cs typeface="Arial"/>
              <a:sym typeface="Arial"/>
            </a:endParaRPr>
          </a:p>
          <a:p>
            <a:pPr indent="-304800" lvl="1" marL="914400" marR="0" rtl="0" algn="l">
              <a:lnSpc>
                <a:spcPct val="150000"/>
              </a:lnSpc>
              <a:spcBef>
                <a:spcPts val="0"/>
              </a:spcBef>
              <a:spcAft>
                <a:spcPts val="0"/>
              </a:spcAft>
              <a:buClr>
                <a:schemeClr val="dk1"/>
              </a:buClr>
              <a:buSzPts val="1200"/>
              <a:buFont typeface="Arial"/>
              <a:buChar char="○"/>
            </a:pPr>
            <a:r>
              <a:rPr b="0" i="0" lang="fr-FR" sz="1200" u="none" cap="none" strike="noStrike">
                <a:solidFill>
                  <a:schemeClr val="dk1"/>
                </a:solidFill>
                <a:latin typeface="Arial"/>
                <a:ea typeface="Arial"/>
                <a:cs typeface="Arial"/>
                <a:sym typeface="Arial"/>
              </a:rPr>
              <a:t>Fournisseur : ARRK</a:t>
            </a:r>
            <a:endParaRPr b="0" i="0" sz="1200" u="none" cap="none" strike="noStrike">
              <a:solidFill>
                <a:schemeClr val="dk1"/>
              </a:solidFill>
              <a:latin typeface="Arial"/>
              <a:ea typeface="Arial"/>
              <a:cs typeface="Arial"/>
              <a:sym typeface="Arial"/>
            </a:endParaRPr>
          </a:p>
          <a:p>
            <a:pPr indent="-304800" lvl="1" marL="914400" marR="0" rtl="0" algn="l">
              <a:lnSpc>
                <a:spcPct val="150000"/>
              </a:lnSpc>
              <a:spcBef>
                <a:spcPts val="0"/>
              </a:spcBef>
              <a:spcAft>
                <a:spcPts val="0"/>
              </a:spcAft>
              <a:buClr>
                <a:schemeClr val="dk1"/>
              </a:buClr>
              <a:buSzPts val="1200"/>
              <a:buFont typeface="Arial"/>
              <a:buChar char="○"/>
            </a:pPr>
            <a:r>
              <a:rPr b="1" i="0" lang="fr-FR" sz="1200" u="none" cap="none" strike="noStrike">
                <a:solidFill>
                  <a:schemeClr val="dk1"/>
                </a:solidFill>
                <a:latin typeface="Arial"/>
                <a:ea typeface="Arial"/>
                <a:cs typeface="Arial"/>
                <a:sym typeface="Arial"/>
              </a:rPr>
              <a:t>masse prévisionnelle : 46g</a:t>
            </a:r>
            <a:endParaRPr b="1" i="0" sz="1200" u="none" cap="none" strike="noStrike">
              <a:solidFill>
                <a:schemeClr val="dk1"/>
              </a:solidFill>
              <a:latin typeface="Arial"/>
              <a:ea typeface="Arial"/>
              <a:cs typeface="Arial"/>
              <a:sym typeface="Arial"/>
            </a:endParaRPr>
          </a:p>
          <a:p>
            <a:pPr indent="0" lvl="0" marL="0" marR="0" rtl="0" algn="l">
              <a:lnSpc>
                <a:spcPct val="15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a:p>
            <a:pPr indent="0" lvl="0" marL="0" marR="0" rtl="0" algn="l">
              <a:lnSpc>
                <a:spcPct val="15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a:p>
            <a:pPr indent="0" lvl="0" marL="0" marR="0" rtl="0" algn="l">
              <a:lnSpc>
                <a:spcPct val="15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a:p>
            <a:pPr indent="0" lvl="0" marL="0" marR="0" rtl="0" algn="l">
              <a:lnSpc>
                <a:spcPct val="15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a:p>
            <a:pPr indent="0" lvl="0" marL="0" marR="0" rtl="0" algn="l">
              <a:lnSpc>
                <a:spcPct val="15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a:p>
            <a:pPr indent="0" lvl="0" marL="0" marR="0" rtl="0" algn="l">
              <a:lnSpc>
                <a:spcPct val="15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a:p>
            <a:pPr indent="0" lvl="0" marL="0" marR="0" rtl="0" algn="l">
              <a:lnSpc>
                <a:spcPct val="150000"/>
              </a:lnSpc>
              <a:spcBef>
                <a:spcPts val="0"/>
              </a:spcBef>
              <a:spcAft>
                <a:spcPts val="0"/>
              </a:spcAft>
              <a:buClr>
                <a:srgbClr val="000000"/>
              </a:buClr>
              <a:buSzPts val="1400"/>
              <a:buFont typeface="Arial"/>
              <a:buNone/>
            </a:pPr>
            <a:r>
              <a:rPr b="1" i="0" lang="fr-FR" sz="1400" u="none" cap="none" strike="noStrike">
                <a:solidFill>
                  <a:srgbClr val="000000"/>
                </a:solidFill>
                <a:latin typeface="Arial"/>
                <a:ea typeface="Arial"/>
                <a:cs typeface="Arial"/>
                <a:sym typeface="Arial"/>
              </a:rPr>
              <a:t> </a:t>
            </a:r>
            <a:endParaRPr b="1" i="0" sz="1400" u="none" cap="none" strike="noStrike">
              <a:solidFill>
                <a:schemeClr val="dk1"/>
              </a:solidFill>
              <a:latin typeface="Arial"/>
              <a:ea typeface="Arial"/>
              <a:cs typeface="Arial"/>
              <a:sym typeface="Arial"/>
            </a:endParaRPr>
          </a:p>
          <a:p>
            <a:pPr indent="0" lvl="0" marL="457200" marR="0" rtl="0" algn="l">
              <a:lnSpc>
                <a:spcPct val="15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128" name="Google Shape;1128;p101"/>
          <p:cNvPicPr preferRelativeResize="0"/>
          <p:nvPr/>
        </p:nvPicPr>
        <p:blipFill rotWithShape="1">
          <a:blip r:embed="rId3">
            <a:alphaModFix/>
          </a:blip>
          <a:srcRect b="0" l="0" r="0" t="0"/>
          <a:stretch/>
        </p:blipFill>
        <p:spPr>
          <a:xfrm>
            <a:off x="8680945" y="76525"/>
            <a:ext cx="362229" cy="536100"/>
          </a:xfrm>
          <a:prstGeom prst="rect">
            <a:avLst/>
          </a:prstGeom>
          <a:noFill/>
          <a:ln>
            <a:noFill/>
          </a:ln>
        </p:spPr>
      </p:pic>
      <p:sp>
        <p:nvSpPr>
          <p:cNvPr id="1129" name="Google Shape;1129;p101"/>
          <p:cNvSpPr txBox="1"/>
          <p:nvPr/>
        </p:nvSpPr>
        <p:spPr>
          <a:xfrm>
            <a:off x="7771150" y="126975"/>
            <a:ext cx="701400" cy="447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fr-FR" sz="1800" u="none" cap="none" strike="noStrike">
                <a:solidFill>
                  <a:srgbClr val="980000"/>
                </a:solidFill>
                <a:latin typeface="Arial"/>
                <a:ea typeface="Arial"/>
                <a:cs typeface="Arial"/>
                <a:sym typeface="Arial"/>
              </a:rPr>
              <a:t>CEE</a:t>
            </a:r>
            <a:endParaRPr b="0" i="0" sz="1800" u="none" cap="none" strike="noStrike">
              <a:solidFill>
                <a:srgbClr val="980000"/>
              </a:solidFill>
              <a:latin typeface="Arial"/>
              <a:ea typeface="Arial"/>
              <a:cs typeface="Arial"/>
              <a:sym typeface="Arial"/>
            </a:endParaRPr>
          </a:p>
        </p:txBody>
      </p:sp>
      <p:pic>
        <p:nvPicPr>
          <p:cNvPr id="1130" name="Google Shape;1130;p101"/>
          <p:cNvPicPr preferRelativeResize="0"/>
          <p:nvPr/>
        </p:nvPicPr>
        <p:blipFill rotWithShape="1">
          <a:blip r:embed="rId4">
            <a:alphaModFix/>
          </a:blip>
          <a:srcRect b="0" l="0" r="0" t="0"/>
          <a:stretch/>
        </p:blipFill>
        <p:spPr>
          <a:xfrm>
            <a:off x="888250" y="2650149"/>
            <a:ext cx="2140229" cy="2435849"/>
          </a:xfrm>
          <a:prstGeom prst="rect">
            <a:avLst/>
          </a:prstGeom>
          <a:noFill/>
          <a:ln>
            <a:noFill/>
          </a:ln>
        </p:spPr>
      </p:pic>
      <p:sp>
        <p:nvSpPr>
          <p:cNvPr id="1131" name="Google Shape;1131;p101"/>
          <p:cNvSpPr txBox="1"/>
          <p:nvPr/>
        </p:nvSpPr>
        <p:spPr>
          <a:xfrm>
            <a:off x="4082825" y="1053725"/>
            <a:ext cx="4442100" cy="1428900"/>
          </a:xfrm>
          <a:prstGeom prst="rect">
            <a:avLst/>
          </a:prstGeom>
          <a:no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1800"/>
              <a:buFont typeface="Arial"/>
              <a:buNone/>
            </a:pPr>
            <a:r>
              <a:rPr b="1" i="0" lang="fr-FR" sz="1800" u="sng" cap="none" strike="noStrike">
                <a:solidFill>
                  <a:srgbClr val="000000"/>
                </a:solidFill>
                <a:latin typeface="Arial"/>
                <a:ea typeface="Arial"/>
                <a:cs typeface="Arial"/>
                <a:sym typeface="Arial"/>
              </a:rPr>
              <a:t>Effort appliqué :</a:t>
            </a:r>
            <a:r>
              <a:rPr b="1" i="0" lang="fr-FR" sz="1800" u="none" cap="none" strike="noStrike">
                <a:solidFill>
                  <a:srgbClr val="000000"/>
                </a:solidFill>
                <a:latin typeface="Arial"/>
                <a:ea typeface="Arial"/>
                <a:cs typeface="Arial"/>
                <a:sym typeface="Arial"/>
              </a:rPr>
              <a:t> </a:t>
            </a:r>
            <a:endParaRPr b="1" i="0" sz="1200" u="none" cap="none" strike="noStrike">
              <a:solidFill>
                <a:srgbClr val="000000"/>
              </a:solidFill>
              <a:latin typeface="Arial"/>
              <a:ea typeface="Arial"/>
              <a:cs typeface="Arial"/>
              <a:sym typeface="Arial"/>
            </a:endParaRPr>
          </a:p>
          <a:p>
            <a:pPr indent="-317500" lvl="0" marL="914400" marR="0" rtl="0" algn="l">
              <a:lnSpc>
                <a:spcPct val="150000"/>
              </a:lnSpc>
              <a:spcBef>
                <a:spcPts val="0"/>
              </a:spcBef>
              <a:spcAft>
                <a:spcPts val="0"/>
              </a:spcAft>
              <a:buClr>
                <a:srgbClr val="000000"/>
              </a:buClr>
              <a:buSzPts val="1400"/>
              <a:buFont typeface="Arial"/>
              <a:buChar char="●"/>
            </a:pPr>
            <a:r>
              <a:rPr b="0" i="0" lang="fr-FR" sz="1400" u="none" cap="none" strike="noStrike">
                <a:solidFill>
                  <a:srgbClr val="000000"/>
                </a:solidFill>
                <a:latin typeface="Arial"/>
                <a:ea typeface="Arial"/>
                <a:cs typeface="Arial"/>
                <a:sym typeface="Arial"/>
              </a:rPr>
              <a:t>dépression lors d’un lâché de pédale</a:t>
            </a:r>
            <a:endParaRPr b="0" i="0" sz="1400" u="none" cap="none" strike="noStrike">
              <a:solidFill>
                <a:srgbClr val="000000"/>
              </a:solidFill>
              <a:latin typeface="Arial"/>
              <a:ea typeface="Arial"/>
              <a:cs typeface="Arial"/>
              <a:sym typeface="Arial"/>
            </a:endParaRPr>
          </a:p>
          <a:p>
            <a:pPr indent="-317500" lvl="1" marL="1828800" marR="0" rtl="0" algn="l">
              <a:lnSpc>
                <a:spcPct val="150000"/>
              </a:lnSpc>
              <a:spcBef>
                <a:spcPts val="0"/>
              </a:spcBef>
              <a:spcAft>
                <a:spcPts val="0"/>
              </a:spcAft>
              <a:buClr>
                <a:srgbClr val="000000"/>
              </a:buClr>
              <a:buSzPts val="1400"/>
              <a:buFont typeface="Arial"/>
              <a:buChar char="○"/>
            </a:pPr>
            <a:r>
              <a:rPr b="0" i="0" lang="fr-FR" sz="1400" u="none" cap="none" strike="noStrike">
                <a:solidFill>
                  <a:srgbClr val="000000"/>
                </a:solidFill>
                <a:latin typeface="Arial"/>
                <a:ea typeface="Arial"/>
                <a:cs typeface="Arial"/>
                <a:sym typeface="Arial"/>
              </a:rPr>
              <a:t>environ 0.7 bar</a:t>
            </a:r>
            <a:endParaRPr b="0" i="0" sz="1400" u="none" cap="none" strike="noStrike">
              <a:solidFill>
                <a:srgbClr val="000000"/>
              </a:solidFill>
              <a:latin typeface="Arial"/>
              <a:ea typeface="Arial"/>
              <a:cs typeface="Arial"/>
              <a:sym typeface="Arial"/>
            </a:endParaRPr>
          </a:p>
          <a:p>
            <a:pPr indent="0" lvl="0" marL="0" marR="0" rtl="0" algn="l">
              <a:lnSpc>
                <a:spcPct val="15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a:p>
            <a:pPr indent="0" lvl="0" marL="0" marR="0" rtl="0" algn="l">
              <a:lnSpc>
                <a:spcPct val="15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a:p>
            <a:pPr indent="0" lvl="0" marL="0" marR="0" rtl="0" algn="l">
              <a:lnSpc>
                <a:spcPct val="15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a:p>
            <a:pPr indent="0" lvl="0" marL="0" marR="0" rtl="0" algn="l">
              <a:lnSpc>
                <a:spcPct val="15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a:p>
            <a:pPr indent="0" lvl="0" marL="0" marR="0" rtl="0" algn="l">
              <a:lnSpc>
                <a:spcPct val="15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a:p>
            <a:pPr indent="0" lvl="0" marL="0" marR="0" rtl="0" algn="l">
              <a:lnSpc>
                <a:spcPct val="15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a:p>
            <a:pPr indent="0" lvl="0" marL="0" marR="0" rtl="0" algn="l">
              <a:lnSpc>
                <a:spcPct val="150000"/>
              </a:lnSpc>
              <a:spcBef>
                <a:spcPts val="0"/>
              </a:spcBef>
              <a:spcAft>
                <a:spcPts val="0"/>
              </a:spcAft>
              <a:buClr>
                <a:srgbClr val="000000"/>
              </a:buClr>
              <a:buSzPts val="1400"/>
              <a:buFont typeface="Arial"/>
              <a:buNone/>
            </a:pPr>
            <a:r>
              <a:rPr b="1" i="0" lang="fr-FR" sz="1400" u="none" cap="none" strike="noStrike">
                <a:solidFill>
                  <a:srgbClr val="000000"/>
                </a:solidFill>
                <a:latin typeface="Arial"/>
                <a:ea typeface="Arial"/>
                <a:cs typeface="Arial"/>
                <a:sym typeface="Arial"/>
              </a:rPr>
              <a:t> </a:t>
            </a:r>
            <a:endParaRPr b="1" i="0" sz="1400" u="none" cap="none" strike="noStrike">
              <a:solidFill>
                <a:schemeClr val="dk1"/>
              </a:solidFill>
              <a:latin typeface="Arial"/>
              <a:ea typeface="Arial"/>
              <a:cs typeface="Arial"/>
              <a:sym typeface="Arial"/>
            </a:endParaRPr>
          </a:p>
          <a:p>
            <a:pPr indent="0" lvl="0" marL="457200" marR="0" rtl="0" algn="l">
              <a:lnSpc>
                <a:spcPct val="15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132" name="Google Shape;1132;p101"/>
          <p:cNvPicPr preferRelativeResize="0"/>
          <p:nvPr/>
        </p:nvPicPr>
        <p:blipFill rotWithShape="1">
          <a:blip r:embed="rId5">
            <a:alphaModFix/>
          </a:blip>
          <a:srcRect b="0" l="0" r="0" t="0"/>
          <a:stretch/>
        </p:blipFill>
        <p:spPr>
          <a:xfrm>
            <a:off x="4605087" y="2221850"/>
            <a:ext cx="3397576" cy="2705301"/>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37" name="Shape 1137"/>
        <p:cNvGrpSpPr/>
        <p:nvPr/>
      </p:nvGrpSpPr>
      <p:grpSpPr>
        <a:xfrm>
          <a:off x="0" y="0"/>
          <a:ext cx="0" cy="0"/>
          <a:chOff x="0" y="0"/>
          <a:chExt cx="0" cy="0"/>
        </a:xfrm>
      </p:grpSpPr>
      <p:sp>
        <p:nvSpPr>
          <p:cNvPr id="1138" name="Google Shape;1138;p102"/>
          <p:cNvSpPr txBox="1"/>
          <p:nvPr>
            <p:ph idx="12" type="sldNum"/>
          </p:nvPr>
        </p:nvSpPr>
        <p:spPr>
          <a:xfrm>
            <a:off x="8172400" y="4677984"/>
            <a:ext cx="936000" cy="3279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FF0000"/>
              </a:buClr>
              <a:buSzPts val="300"/>
              <a:buFont typeface="Calibri"/>
              <a:buNone/>
            </a:pPr>
            <a:fld id="{00000000-1234-1234-1234-123412341234}" type="slidenum">
              <a:rPr lang="fr-FR"/>
              <a:t>‹#›</a:t>
            </a:fld>
            <a:endParaRPr/>
          </a:p>
        </p:txBody>
      </p:sp>
      <p:sp>
        <p:nvSpPr>
          <p:cNvPr id="1139" name="Google Shape;1139;p102"/>
          <p:cNvSpPr txBox="1"/>
          <p:nvPr>
            <p:ph type="title"/>
          </p:nvPr>
        </p:nvSpPr>
        <p:spPr>
          <a:xfrm>
            <a:off x="0" y="19717"/>
            <a:ext cx="9144000" cy="661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800"/>
              <a:buNone/>
            </a:pPr>
            <a:r>
              <a:rPr lang="fr-FR"/>
              <a:t>Guillotine - bride</a:t>
            </a:r>
            <a:endParaRPr/>
          </a:p>
        </p:txBody>
      </p:sp>
      <p:sp>
        <p:nvSpPr>
          <p:cNvPr id="1140" name="Google Shape;1140;p102"/>
          <p:cNvSpPr txBox="1"/>
          <p:nvPr/>
        </p:nvSpPr>
        <p:spPr>
          <a:xfrm>
            <a:off x="124350" y="813700"/>
            <a:ext cx="8601600" cy="4272300"/>
          </a:xfrm>
          <a:prstGeom prst="rect">
            <a:avLst/>
          </a:prstGeom>
          <a:no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1800"/>
              <a:buFont typeface="Arial"/>
              <a:buNone/>
            </a:pPr>
            <a:r>
              <a:rPr b="1" i="0" lang="fr-FR" sz="1800" u="none" cap="none" strike="noStrike">
                <a:solidFill>
                  <a:srgbClr val="0000FF"/>
                </a:solidFill>
                <a:latin typeface="Arial"/>
                <a:ea typeface="Arial"/>
                <a:cs typeface="Arial"/>
                <a:sym typeface="Arial"/>
              </a:rPr>
              <a:t>Risque</a:t>
            </a:r>
            <a:endParaRPr b="1" i="0" sz="600" u="none" cap="none" strike="noStrike">
              <a:solidFill>
                <a:srgbClr val="000000"/>
              </a:solidFill>
              <a:latin typeface="Arial"/>
              <a:ea typeface="Arial"/>
              <a:cs typeface="Arial"/>
              <a:sym typeface="Arial"/>
            </a:endParaRPr>
          </a:p>
          <a:p>
            <a:pPr indent="-342900" lvl="0" marL="457200" marR="0" rtl="0" algn="l">
              <a:lnSpc>
                <a:spcPct val="150000"/>
              </a:lnSpc>
              <a:spcBef>
                <a:spcPts val="0"/>
              </a:spcBef>
              <a:spcAft>
                <a:spcPts val="0"/>
              </a:spcAft>
              <a:buClr>
                <a:schemeClr val="dk1"/>
              </a:buClr>
              <a:buSzPts val="1800"/>
              <a:buFont typeface="Arial"/>
              <a:buChar char="●"/>
            </a:pPr>
            <a:r>
              <a:rPr b="1" i="0" lang="fr-FR" sz="1800" u="none" cap="none" strike="noStrike">
                <a:solidFill>
                  <a:srgbClr val="000000"/>
                </a:solidFill>
                <a:latin typeface="Arial"/>
                <a:ea typeface="Arial"/>
                <a:cs typeface="Arial"/>
                <a:sym typeface="Arial"/>
              </a:rPr>
              <a:t>Mauvaise translation de la guillotine</a:t>
            </a:r>
            <a:endParaRPr b="0" i="0" sz="1200" u="none" cap="none" strike="noStrike">
              <a:solidFill>
                <a:srgbClr val="000000"/>
              </a:solidFill>
              <a:latin typeface="Arial"/>
              <a:ea typeface="Arial"/>
              <a:cs typeface="Arial"/>
              <a:sym typeface="Arial"/>
            </a:endParaRPr>
          </a:p>
          <a:p>
            <a:pPr indent="-317500" lvl="1" marL="914400" marR="0" rtl="0" algn="l">
              <a:lnSpc>
                <a:spcPct val="150000"/>
              </a:lnSpc>
              <a:spcBef>
                <a:spcPts val="0"/>
              </a:spcBef>
              <a:spcAft>
                <a:spcPts val="0"/>
              </a:spcAft>
              <a:buClr>
                <a:srgbClr val="000000"/>
              </a:buClr>
              <a:buSzPts val="1400"/>
              <a:buFont typeface="Arial"/>
              <a:buChar char="○"/>
            </a:pPr>
            <a:r>
              <a:rPr b="0" i="0" lang="fr-FR" sz="1400" u="none" cap="none" strike="noStrike">
                <a:solidFill>
                  <a:srgbClr val="000000"/>
                </a:solidFill>
                <a:latin typeface="Arial"/>
                <a:ea typeface="Arial"/>
                <a:cs typeface="Arial"/>
                <a:sym typeface="Arial"/>
              </a:rPr>
              <a:t>rectification de l’épaisseur de la guillotine -&gt; 2.7mm +/- 0.1mm au lieu de 3mm</a:t>
            </a:r>
            <a:endParaRPr b="0" i="0" sz="1400" u="none" cap="none" strike="noStrike">
              <a:solidFill>
                <a:srgbClr val="000000"/>
              </a:solidFill>
              <a:latin typeface="Arial"/>
              <a:ea typeface="Arial"/>
              <a:cs typeface="Arial"/>
              <a:sym typeface="Arial"/>
            </a:endParaRPr>
          </a:p>
          <a:p>
            <a:pPr indent="-317500" lvl="1" marL="914400" marR="0" rtl="0" algn="l">
              <a:lnSpc>
                <a:spcPct val="150000"/>
              </a:lnSpc>
              <a:spcBef>
                <a:spcPts val="0"/>
              </a:spcBef>
              <a:spcAft>
                <a:spcPts val="0"/>
              </a:spcAft>
              <a:buSzPts val="1400"/>
              <a:buChar char="○"/>
            </a:pPr>
            <a:r>
              <a:rPr lang="fr-FR"/>
              <a:t>idem au niveau de la largeur</a:t>
            </a:r>
            <a:endParaRPr/>
          </a:p>
          <a:p>
            <a:pPr indent="0" lvl="0" marL="914400" marR="0" rtl="0" algn="l">
              <a:lnSpc>
                <a:spcPct val="150000"/>
              </a:lnSpc>
              <a:spcBef>
                <a:spcPts val="0"/>
              </a:spcBef>
              <a:spcAft>
                <a:spcPts val="0"/>
              </a:spcAft>
              <a:buClr>
                <a:srgbClr val="000000"/>
              </a:buClr>
              <a:buSzPts val="1200"/>
              <a:buFont typeface="Arial"/>
              <a:buNone/>
            </a:pPr>
            <a:r>
              <a:t/>
            </a:r>
            <a:endParaRPr b="1" i="0" sz="1200" u="none" cap="none" strike="noStrike">
              <a:solidFill>
                <a:srgbClr val="000000"/>
              </a:solidFill>
              <a:latin typeface="Arial"/>
              <a:ea typeface="Arial"/>
              <a:cs typeface="Arial"/>
              <a:sym typeface="Arial"/>
            </a:endParaRPr>
          </a:p>
          <a:p>
            <a:pPr indent="0" lvl="0" marL="0" marR="0" rtl="0" algn="l">
              <a:lnSpc>
                <a:spcPct val="150000"/>
              </a:lnSpc>
              <a:spcBef>
                <a:spcPts val="0"/>
              </a:spcBef>
              <a:spcAft>
                <a:spcPts val="0"/>
              </a:spcAft>
              <a:buClr>
                <a:srgbClr val="000000"/>
              </a:buClr>
              <a:buSzPts val="600"/>
              <a:buFont typeface="Arial"/>
              <a:buNone/>
            </a:pPr>
            <a:r>
              <a:t/>
            </a:r>
            <a:endParaRPr b="1" i="0" sz="600" u="none" cap="none" strike="noStrike">
              <a:solidFill>
                <a:srgbClr val="000000"/>
              </a:solidFill>
              <a:latin typeface="Arial"/>
              <a:ea typeface="Arial"/>
              <a:cs typeface="Arial"/>
              <a:sym typeface="Arial"/>
            </a:endParaRPr>
          </a:p>
          <a:p>
            <a:pPr indent="-342900" lvl="0" marL="457200" marR="0" rtl="0" algn="l">
              <a:lnSpc>
                <a:spcPct val="150000"/>
              </a:lnSpc>
              <a:spcBef>
                <a:spcPts val="0"/>
              </a:spcBef>
              <a:spcAft>
                <a:spcPts val="0"/>
              </a:spcAft>
              <a:buClr>
                <a:srgbClr val="000000"/>
              </a:buClr>
              <a:buSzPts val="1800"/>
              <a:buFont typeface="Arial"/>
              <a:buChar char="●"/>
            </a:pPr>
            <a:r>
              <a:rPr b="1" i="0" lang="fr-FR" sz="1800" u="none" cap="none" strike="noStrike">
                <a:solidFill>
                  <a:srgbClr val="000000"/>
                </a:solidFill>
                <a:latin typeface="Arial"/>
                <a:ea typeface="Arial"/>
                <a:cs typeface="Arial"/>
                <a:sym typeface="Arial"/>
              </a:rPr>
              <a:t>Système nouveau -&gt; risque de dysfonctionnement</a:t>
            </a:r>
            <a:endParaRPr b="1" i="0" sz="1800" u="none" cap="none" strike="noStrike">
              <a:solidFill>
                <a:srgbClr val="000000"/>
              </a:solidFill>
              <a:latin typeface="Arial"/>
              <a:ea typeface="Arial"/>
              <a:cs typeface="Arial"/>
              <a:sym typeface="Arial"/>
            </a:endParaRPr>
          </a:p>
          <a:p>
            <a:pPr indent="-317500" lvl="1" marL="914400" marR="0" rtl="0" algn="l">
              <a:lnSpc>
                <a:spcPct val="150000"/>
              </a:lnSpc>
              <a:spcBef>
                <a:spcPts val="0"/>
              </a:spcBef>
              <a:spcAft>
                <a:spcPts val="0"/>
              </a:spcAft>
              <a:buClr>
                <a:schemeClr val="dk1"/>
              </a:buClr>
              <a:buSzPts val="1400"/>
              <a:buFont typeface="Arial"/>
              <a:buChar char="○"/>
            </a:pPr>
            <a:r>
              <a:rPr b="0" i="0" lang="fr-FR" sz="1400" u="none" cap="none" strike="noStrike">
                <a:solidFill>
                  <a:schemeClr val="dk1"/>
                </a:solidFill>
                <a:latin typeface="Arial"/>
                <a:ea typeface="Arial"/>
                <a:cs typeface="Arial"/>
                <a:sym typeface="Arial"/>
              </a:rPr>
              <a:t>possibilité de permuter avec la bride ATpower</a:t>
            </a:r>
            <a:endParaRPr b="1" i="0" sz="1400" u="none" cap="none" strike="noStrike">
              <a:solidFill>
                <a:schemeClr val="dk1"/>
              </a:solidFill>
              <a:latin typeface="Arial"/>
              <a:ea typeface="Arial"/>
              <a:cs typeface="Arial"/>
              <a:sym typeface="Arial"/>
            </a:endParaRPr>
          </a:p>
          <a:p>
            <a:pPr indent="0" lvl="0" marL="0" marR="0" rtl="0" algn="l">
              <a:lnSpc>
                <a:spcPct val="15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a:p>
            <a:pPr indent="0" lvl="0" marL="0" marR="0" rtl="0" algn="l">
              <a:lnSpc>
                <a:spcPct val="15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a:p>
            <a:pPr indent="0" lvl="0" marL="0" marR="0" rtl="0" algn="l">
              <a:lnSpc>
                <a:spcPct val="15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a:p>
            <a:pPr indent="0" lvl="0" marL="0" marR="0" rtl="0" algn="l">
              <a:lnSpc>
                <a:spcPct val="15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a:p>
            <a:pPr indent="0" lvl="0" marL="0" marR="0" rtl="0" algn="l">
              <a:lnSpc>
                <a:spcPct val="15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a:p>
            <a:pPr indent="0" lvl="0" marL="0" marR="0" rtl="0" algn="l">
              <a:lnSpc>
                <a:spcPct val="15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a:p>
            <a:pPr indent="0" lvl="0" marL="0" marR="0" rtl="0" algn="l">
              <a:lnSpc>
                <a:spcPct val="150000"/>
              </a:lnSpc>
              <a:spcBef>
                <a:spcPts val="0"/>
              </a:spcBef>
              <a:spcAft>
                <a:spcPts val="0"/>
              </a:spcAft>
              <a:buClr>
                <a:srgbClr val="000000"/>
              </a:buClr>
              <a:buSzPts val="1400"/>
              <a:buFont typeface="Arial"/>
              <a:buNone/>
            </a:pPr>
            <a:r>
              <a:rPr b="1" i="0" lang="fr-FR" sz="1400" u="none" cap="none" strike="noStrike">
                <a:solidFill>
                  <a:srgbClr val="000000"/>
                </a:solidFill>
                <a:latin typeface="Arial"/>
                <a:ea typeface="Arial"/>
                <a:cs typeface="Arial"/>
                <a:sym typeface="Arial"/>
              </a:rPr>
              <a:t> </a:t>
            </a:r>
            <a:endParaRPr b="1" i="0" sz="1400" u="none" cap="none" strike="noStrike">
              <a:solidFill>
                <a:schemeClr val="dk1"/>
              </a:solidFill>
              <a:latin typeface="Arial"/>
              <a:ea typeface="Arial"/>
              <a:cs typeface="Arial"/>
              <a:sym typeface="Arial"/>
            </a:endParaRPr>
          </a:p>
          <a:p>
            <a:pPr indent="0" lvl="0" marL="457200" marR="0" rtl="0" algn="l">
              <a:lnSpc>
                <a:spcPct val="15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141" name="Google Shape;1141;p102"/>
          <p:cNvPicPr preferRelativeResize="0"/>
          <p:nvPr/>
        </p:nvPicPr>
        <p:blipFill rotWithShape="1">
          <a:blip r:embed="rId3">
            <a:alphaModFix/>
          </a:blip>
          <a:srcRect b="0" l="0" r="0" t="0"/>
          <a:stretch/>
        </p:blipFill>
        <p:spPr>
          <a:xfrm>
            <a:off x="8680945" y="76525"/>
            <a:ext cx="362229" cy="536100"/>
          </a:xfrm>
          <a:prstGeom prst="rect">
            <a:avLst/>
          </a:prstGeom>
          <a:noFill/>
          <a:ln>
            <a:noFill/>
          </a:ln>
        </p:spPr>
      </p:pic>
      <p:sp>
        <p:nvSpPr>
          <p:cNvPr id="1142" name="Google Shape;1142;p102"/>
          <p:cNvSpPr txBox="1"/>
          <p:nvPr/>
        </p:nvSpPr>
        <p:spPr>
          <a:xfrm>
            <a:off x="7771150" y="126975"/>
            <a:ext cx="701400" cy="447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fr-FR" sz="1800" u="none" cap="none" strike="noStrike">
                <a:solidFill>
                  <a:srgbClr val="980000"/>
                </a:solidFill>
                <a:latin typeface="Arial"/>
                <a:ea typeface="Arial"/>
                <a:cs typeface="Arial"/>
                <a:sym typeface="Arial"/>
              </a:rPr>
              <a:t>CEE</a:t>
            </a:r>
            <a:endParaRPr b="0" i="0" sz="1800" u="none" cap="none" strike="noStrike">
              <a:solidFill>
                <a:srgbClr val="980000"/>
              </a:solidFill>
              <a:latin typeface="Arial"/>
              <a:ea typeface="Arial"/>
              <a:cs typeface="Arial"/>
              <a:sym typeface="Arial"/>
            </a:endParaRPr>
          </a:p>
        </p:txBody>
      </p:sp>
      <p:pic>
        <p:nvPicPr>
          <p:cNvPr id="1143" name="Google Shape;1143;p102"/>
          <p:cNvPicPr preferRelativeResize="0"/>
          <p:nvPr/>
        </p:nvPicPr>
        <p:blipFill rotWithShape="1">
          <a:blip r:embed="rId4">
            <a:alphaModFix/>
          </a:blip>
          <a:srcRect b="0" l="0" r="0" t="0"/>
          <a:stretch/>
        </p:blipFill>
        <p:spPr>
          <a:xfrm>
            <a:off x="6311750" y="2165826"/>
            <a:ext cx="2539850" cy="2840050"/>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8" name="Shape 1148"/>
        <p:cNvGrpSpPr/>
        <p:nvPr/>
      </p:nvGrpSpPr>
      <p:grpSpPr>
        <a:xfrm>
          <a:off x="0" y="0"/>
          <a:ext cx="0" cy="0"/>
          <a:chOff x="0" y="0"/>
          <a:chExt cx="0" cy="0"/>
        </a:xfrm>
      </p:grpSpPr>
      <p:sp>
        <p:nvSpPr>
          <p:cNvPr id="1149" name="Google Shape;1149;p103"/>
          <p:cNvSpPr txBox="1"/>
          <p:nvPr>
            <p:ph idx="12" type="sldNum"/>
          </p:nvPr>
        </p:nvSpPr>
        <p:spPr>
          <a:xfrm>
            <a:off x="8172400" y="4677984"/>
            <a:ext cx="936000" cy="3279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FF0000"/>
              </a:buClr>
              <a:buSzPts val="300"/>
              <a:buFont typeface="Calibri"/>
              <a:buNone/>
            </a:pPr>
            <a:fld id="{00000000-1234-1234-1234-123412341234}" type="slidenum">
              <a:rPr lang="fr-FR"/>
              <a:t>‹#›</a:t>
            </a:fld>
            <a:endParaRPr/>
          </a:p>
        </p:txBody>
      </p:sp>
      <p:sp>
        <p:nvSpPr>
          <p:cNvPr id="1150" name="Google Shape;1150;p103"/>
          <p:cNvSpPr txBox="1"/>
          <p:nvPr>
            <p:ph type="title"/>
          </p:nvPr>
        </p:nvSpPr>
        <p:spPr>
          <a:xfrm>
            <a:off x="0" y="19717"/>
            <a:ext cx="9144000" cy="661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800"/>
              <a:buNone/>
            </a:pPr>
            <a:r>
              <a:rPr lang="fr-FR"/>
              <a:t>Guillotine - bride</a:t>
            </a:r>
            <a:endParaRPr/>
          </a:p>
        </p:txBody>
      </p:sp>
      <p:sp>
        <p:nvSpPr>
          <p:cNvPr id="1151" name="Google Shape;1151;p103"/>
          <p:cNvSpPr txBox="1"/>
          <p:nvPr/>
        </p:nvSpPr>
        <p:spPr>
          <a:xfrm>
            <a:off x="69275" y="779975"/>
            <a:ext cx="3924300" cy="3480000"/>
          </a:xfrm>
          <a:prstGeom prst="rect">
            <a:avLst/>
          </a:prstGeom>
          <a:no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2400"/>
              <a:buFont typeface="Arial"/>
              <a:buNone/>
            </a:pPr>
            <a:r>
              <a:rPr b="1" i="0" lang="fr-FR" sz="2400" u="none" cap="none" strike="noStrike">
                <a:solidFill>
                  <a:srgbClr val="0000FF"/>
                </a:solidFill>
                <a:latin typeface="Arial"/>
                <a:ea typeface="Arial"/>
                <a:cs typeface="Arial"/>
                <a:sym typeface="Arial"/>
              </a:rPr>
              <a:t>Conclusion</a:t>
            </a:r>
            <a:endParaRPr b="1" i="0" sz="2400" u="none" cap="none" strike="noStrike">
              <a:solidFill>
                <a:srgbClr val="000000"/>
              </a:solidFill>
              <a:latin typeface="Arial"/>
              <a:ea typeface="Arial"/>
              <a:cs typeface="Arial"/>
              <a:sym typeface="Arial"/>
            </a:endParaRPr>
          </a:p>
          <a:p>
            <a:pPr indent="-317500" lvl="0" marL="457200" marR="0" rtl="0" algn="l">
              <a:lnSpc>
                <a:spcPct val="150000"/>
              </a:lnSpc>
              <a:spcBef>
                <a:spcPts val="0"/>
              </a:spcBef>
              <a:spcAft>
                <a:spcPts val="0"/>
              </a:spcAft>
              <a:buClr>
                <a:schemeClr val="dk1"/>
              </a:buClr>
              <a:buSzPts val="1400"/>
              <a:buFont typeface="Arial"/>
              <a:buChar char="●"/>
            </a:pPr>
            <a:r>
              <a:rPr b="1" i="0" lang="fr-FR" sz="1400" u="none" cap="none" strike="noStrike">
                <a:solidFill>
                  <a:schemeClr val="dk1"/>
                </a:solidFill>
                <a:latin typeface="Arial"/>
                <a:ea typeface="Arial"/>
                <a:cs typeface="Arial"/>
                <a:sym typeface="Arial"/>
              </a:rPr>
              <a:t>Vulcanix : 383g</a:t>
            </a:r>
            <a:endParaRPr b="1" i="0" sz="1400" u="none" cap="none" strike="noStrike">
              <a:solidFill>
                <a:schemeClr val="dk1"/>
              </a:solidFill>
              <a:latin typeface="Arial"/>
              <a:ea typeface="Arial"/>
              <a:cs typeface="Arial"/>
              <a:sym typeface="Arial"/>
            </a:endParaRPr>
          </a:p>
          <a:p>
            <a:pPr indent="-317500" lvl="0" marL="457200" marR="0" rtl="0" algn="l">
              <a:lnSpc>
                <a:spcPct val="150000"/>
              </a:lnSpc>
              <a:spcBef>
                <a:spcPts val="0"/>
              </a:spcBef>
              <a:spcAft>
                <a:spcPts val="0"/>
              </a:spcAft>
              <a:buClr>
                <a:schemeClr val="dk1"/>
              </a:buClr>
              <a:buSzPts val="1400"/>
              <a:buFont typeface="Arial"/>
              <a:buChar char="●"/>
            </a:pPr>
            <a:r>
              <a:rPr b="1" i="0" lang="fr-FR" sz="1400" u="none" cap="none" strike="noStrike">
                <a:solidFill>
                  <a:schemeClr val="dk1"/>
                </a:solidFill>
                <a:latin typeface="Arial"/>
                <a:ea typeface="Arial"/>
                <a:cs typeface="Arial"/>
                <a:sym typeface="Arial"/>
              </a:rPr>
              <a:t>Optimus : 280g</a:t>
            </a:r>
            <a:endParaRPr b="1" i="0" sz="1400" u="none" cap="none" strike="noStrike">
              <a:solidFill>
                <a:schemeClr val="dk1"/>
              </a:solidFill>
              <a:latin typeface="Arial"/>
              <a:ea typeface="Arial"/>
              <a:cs typeface="Arial"/>
              <a:sym typeface="Arial"/>
            </a:endParaRPr>
          </a:p>
          <a:p>
            <a:pPr indent="0" lvl="0" marL="0" marR="0" rtl="0" algn="l">
              <a:lnSpc>
                <a:spcPct val="150000"/>
              </a:lnSpc>
              <a:spcBef>
                <a:spcPts val="0"/>
              </a:spcBef>
              <a:spcAft>
                <a:spcPts val="0"/>
              </a:spcAft>
              <a:buClr>
                <a:srgbClr val="000000"/>
              </a:buClr>
              <a:buSzPts val="1400"/>
              <a:buFont typeface="Arial"/>
              <a:buNone/>
            </a:pPr>
            <a:r>
              <a:rPr b="1" i="0" lang="fr-FR" sz="1400" u="none" cap="none" strike="noStrike">
                <a:solidFill>
                  <a:srgbClr val="000000"/>
                </a:solidFill>
                <a:latin typeface="Arial"/>
                <a:ea typeface="Arial"/>
                <a:cs typeface="Arial"/>
                <a:sym typeface="Arial"/>
              </a:rPr>
              <a:t> 	</a:t>
            </a:r>
            <a:endParaRPr b="1" i="0" sz="1400" u="none" cap="none" strike="noStrike">
              <a:solidFill>
                <a:srgbClr val="000000"/>
              </a:solidFill>
              <a:latin typeface="Arial"/>
              <a:ea typeface="Arial"/>
              <a:cs typeface="Arial"/>
              <a:sym typeface="Arial"/>
            </a:endParaRPr>
          </a:p>
          <a:p>
            <a:pPr indent="0" lvl="0" marL="0" marR="0" rtl="0" algn="l">
              <a:lnSpc>
                <a:spcPct val="150000"/>
              </a:lnSpc>
              <a:spcBef>
                <a:spcPts val="0"/>
              </a:spcBef>
              <a:spcAft>
                <a:spcPts val="0"/>
              </a:spcAft>
              <a:buClr>
                <a:srgbClr val="000000"/>
              </a:buClr>
              <a:buSzPts val="2400"/>
              <a:buFont typeface="Arial"/>
              <a:buNone/>
            </a:pPr>
            <a:r>
              <a:rPr b="1" i="0" lang="fr-FR" sz="2400" u="none" cap="none" strike="noStrike">
                <a:solidFill>
                  <a:srgbClr val="000000"/>
                </a:solidFill>
                <a:latin typeface="Arial"/>
                <a:ea typeface="Arial"/>
                <a:cs typeface="Arial"/>
                <a:sym typeface="Arial"/>
              </a:rPr>
              <a:t>	-&gt; Gain : 103g (27%)</a:t>
            </a:r>
            <a:endParaRPr b="1" i="0" sz="1400" u="none" cap="none" strike="noStrike">
              <a:solidFill>
                <a:srgbClr val="000000"/>
              </a:solidFill>
              <a:latin typeface="Arial"/>
              <a:ea typeface="Arial"/>
              <a:cs typeface="Arial"/>
              <a:sym typeface="Arial"/>
            </a:endParaRPr>
          </a:p>
          <a:p>
            <a:pPr indent="0" lvl="0" marL="0" marR="0" rtl="0" algn="l">
              <a:lnSpc>
                <a:spcPct val="15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a:p>
            <a:pPr indent="-381000" lvl="0" marL="457200" marR="0" rtl="0" algn="l">
              <a:lnSpc>
                <a:spcPct val="150000"/>
              </a:lnSpc>
              <a:spcBef>
                <a:spcPts val="0"/>
              </a:spcBef>
              <a:spcAft>
                <a:spcPts val="0"/>
              </a:spcAft>
              <a:buClr>
                <a:srgbClr val="000000"/>
              </a:buClr>
              <a:buSzPts val="2400"/>
              <a:buFont typeface="Arial"/>
              <a:buChar char="+"/>
            </a:pPr>
            <a:r>
              <a:rPr b="1" i="0" lang="fr-FR" sz="2400" u="none" cap="none" strike="noStrike">
                <a:solidFill>
                  <a:srgbClr val="000000"/>
                </a:solidFill>
                <a:latin typeface="Arial"/>
                <a:ea typeface="Arial"/>
                <a:cs typeface="Arial"/>
                <a:sym typeface="Arial"/>
              </a:rPr>
              <a:t>gain de performance</a:t>
            </a:r>
            <a:endParaRPr b="1"/>
          </a:p>
        </p:txBody>
      </p:sp>
      <p:pic>
        <p:nvPicPr>
          <p:cNvPr id="1152" name="Google Shape;1152;p103"/>
          <p:cNvPicPr preferRelativeResize="0"/>
          <p:nvPr/>
        </p:nvPicPr>
        <p:blipFill rotWithShape="1">
          <a:blip r:embed="rId3">
            <a:alphaModFix/>
          </a:blip>
          <a:srcRect b="0" l="0" r="0" t="0"/>
          <a:stretch/>
        </p:blipFill>
        <p:spPr>
          <a:xfrm>
            <a:off x="8680945" y="76525"/>
            <a:ext cx="362229" cy="536100"/>
          </a:xfrm>
          <a:prstGeom prst="rect">
            <a:avLst/>
          </a:prstGeom>
          <a:noFill/>
          <a:ln>
            <a:noFill/>
          </a:ln>
        </p:spPr>
      </p:pic>
      <p:sp>
        <p:nvSpPr>
          <p:cNvPr id="1153" name="Google Shape;1153;p103"/>
          <p:cNvSpPr txBox="1"/>
          <p:nvPr/>
        </p:nvSpPr>
        <p:spPr>
          <a:xfrm>
            <a:off x="7771150" y="126975"/>
            <a:ext cx="701400" cy="447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fr-FR" sz="1800" u="none" cap="none" strike="noStrike">
                <a:solidFill>
                  <a:srgbClr val="980000"/>
                </a:solidFill>
                <a:latin typeface="Arial"/>
                <a:ea typeface="Arial"/>
                <a:cs typeface="Arial"/>
                <a:sym typeface="Arial"/>
              </a:rPr>
              <a:t>CEE</a:t>
            </a:r>
            <a:endParaRPr b="0" i="0" sz="1800" u="none" cap="none" strike="noStrike">
              <a:solidFill>
                <a:srgbClr val="980000"/>
              </a:solidFill>
              <a:latin typeface="Arial"/>
              <a:ea typeface="Arial"/>
              <a:cs typeface="Arial"/>
              <a:sym typeface="Arial"/>
            </a:endParaRPr>
          </a:p>
        </p:txBody>
      </p:sp>
      <p:sp>
        <p:nvSpPr>
          <p:cNvPr id="1154" name="Google Shape;1154;p103"/>
          <p:cNvSpPr txBox="1"/>
          <p:nvPr/>
        </p:nvSpPr>
        <p:spPr>
          <a:xfrm>
            <a:off x="6054900" y="4558575"/>
            <a:ext cx="2746800" cy="447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fr-FR" sz="1400" u="none" cap="none" strike="noStrike">
                <a:solidFill>
                  <a:srgbClr val="000000"/>
                </a:solidFill>
                <a:latin typeface="Arial"/>
                <a:ea typeface="Arial"/>
                <a:cs typeface="Arial"/>
                <a:sym typeface="Arial"/>
              </a:rPr>
              <a:t>Throttle body d’Optimus</a:t>
            </a:r>
            <a:endParaRPr b="0" i="0" sz="1400" u="none" cap="none" strike="noStrike">
              <a:solidFill>
                <a:srgbClr val="000000"/>
              </a:solidFill>
              <a:latin typeface="Arial"/>
              <a:ea typeface="Arial"/>
              <a:cs typeface="Arial"/>
              <a:sym typeface="Arial"/>
            </a:endParaRPr>
          </a:p>
        </p:txBody>
      </p:sp>
      <p:pic>
        <p:nvPicPr>
          <p:cNvPr id="1155" name="Google Shape;1155;p103"/>
          <p:cNvPicPr preferRelativeResize="0"/>
          <p:nvPr/>
        </p:nvPicPr>
        <p:blipFill rotWithShape="1">
          <a:blip r:embed="rId4">
            <a:alphaModFix/>
          </a:blip>
          <a:srcRect b="0" l="0" r="0" t="0"/>
          <a:stretch/>
        </p:blipFill>
        <p:spPr>
          <a:xfrm>
            <a:off x="3816905" y="779974"/>
            <a:ext cx="1919295" cy="3778600"/>
          </a:xfrm>
          <a:prstGeom prst="rect">
            <a:avLst/>
          </a:prstGeom>
          <a:noFill/>
          <a:ln>
            <a:noFill/>
          </a:ln>
        </p:spPr>
      </p:pic>
      <p:sp>
        <p:nvSpPr>
          <p:cNvPr id="1156" name="Google Shape;1156;p103"/>
          <p:cNvSpPr txBox="1"/>
          <p:nvPr/>
        </p:nvSpPr>
        <p:spPr>
          <a:xfrm>
            <a:off x="3403150" y="4558575"/>
            <a:ext cx="2687100" cy="447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fr-FR" sz="1400" u="none" cap="none" strike="noStrike">
                <a:solidFill>
                  <a:srgbClr val="000000"/>
                </a:solidFill>
                <a:latin typeface="Arial"/>
                <a:ea typeface="Arial"/>
                <a:cs typeface="Arial"/>
                <a:sym typeface="Arial"/>
              </a:rPr>
              <a:t>Throttle body Vulcanix</a:t>
            </a:r>
            <a:endParaRPr b="0" i="0" sz="1400" u="none" cap="none" strike="noStrike">
              <a:solidFill>
                <a:srgbClr val="000000"/>
              </a:solidFill>
              <a:latin typeface="Arial"/>
              <a:ea typeface="Arial"/>
              <a:cs typeface="Arial"/>
              <a:sym typeface="Arial"/>
            </a:endParaRPr>
          </a:p>
        </p:txBody>
      </p:sp>
      <p:pic>
        <p:nvPicPr>
          <p:cNvPr id="1157" name="Google Shape;1157;p103"/>
          <p:cNvPicPr preferRelativeResize="0"/>
          <p:nvPr/>
        </p:nvPicPr>
        <p:blipFill rotWithShape="1">
          <a:blip r:embed="rId5">
            <a:alphaModFix/>
          </a:blip>
          <a:srcRect b="0" l="0" r="0" t="0"/>
          <a:stretch/>
        </p:blipFill>
        <p:spPr>
          <a:xfrm>
            <a:off x="5813462" y="790450"/>
            <a:ext cx="3229713" cy="377859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3" name="Shape 273"/>
        <p:cNvGrpSpPr/>
        <p:nvPr/>
      </p:nvGrpSpPr>
      <p:grpSpPr>
        <a:xfrm>
          <a:off x="0" y="0"/>
          <a:ext cx="0" cy="0"/>
          <a:chOff x="0" y="0"/>
          <a:chExt cx="0" cy="0"/>
        </a:xfrm>
      </p:grpSpPr>
      <p:sp>
        <p:nvSpPr>
          <p:cNvPr id="274" name="Google Shape;274;p32"/>
          <p:cNvSpPr txBox="1"/>
          <p:nvPr>
            <p:ph idx="1" type="body"/>
          </p:nvPr>
        </p:nvSpPr>
        <p:spPr>
          <a:xfrm>
            <a:off x="251520" y="843558"/>
            <a:ext cx="8640900" cy="3456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560"/>
              </a:spcBef>
              <a:spcAft>
                <a:spcPts val="0"/>
              </a:spcAft>
              <a:buSzPts val="2800"/>
              <a:buNone/>
            </a:pPr>
            <a:r>
              <a:rPr lang="fr-FR"/>
              <a:t>Ligne directrice du projet :</a:t>
            </a:r>
            <a:endParaRPr/>
          </a:p>
          <a:p>
            <a:pPr indent="-406400" lvl="0" marL="457200" rtl="0" algn="l">
              <a:lnSpc>
                <a:spcPct val="100000"/>
              </a:lnSpc>
              <a:spcBef>
                <a:spcPts val="560"/>
              </a:spcBef>
              <a:spcAft>
                <a:spcPts val="0"/>
              </a:spcAft>
              <a:buSzPts val="2800"/>
              <a:buChar char="•"/>
            </a:pPr>
            <a:r>
              <a:rPr b="0" lang="fr-FR"/>
              <a:t>Augmenter la période d’essai : 7 WEs ➔ 16 WEs</a:t>
            </a:r>
            <a:endParaRPr b="0"/>
          </a:p>
          <a:p>
            <a:pPr indent="-406400" lvl="0" marL="457200" rtl="0" algn="l">
              <a:lnSpc>
                <a:spcPct val="100000"/>
              </a:lnSpc>
              <a:spcBef>
                <a:spcPts val="0"/>
              </a:spcBef>
              <a:spcAft>
                <a:spcPts val="0"/>
              </a:spcAft>
              <a:buSzPts val="2800"/>
              <a:buChar char="•"/>
            </a:pPr>
            <a:r>
              <a:rPr b="0" lang="fr-FR"/>
              <a:t>Travail intergénérationnel accru : 6 3As et 1As mieux intégrés</a:t>
            </a:r>
            <a:endParaRPr/>
          </a:p>
          <a:p>
            <a:pPr indent="0" lvl="0" marL="0" rtl="0" algn="l">
              <a:lnSpc>
                <a:spcPct val="100000"/>
              </a:lnSpc>
              <a:spcBef>
                <a:spcPts val="560"/>
              </a:spcBef>
              <a:spcAft>
                <a:spcPts val="0"/>
              </a:spcAft>
              <a:buSzPts val="2800"/>
              <a:buNone/>
            </a:pPr>
            <a:r>
              <a:rPr lang="fr-FR">
                <a:solidFill>
                  <a:srgbClr val="0070C0"/>
                </a:solidFill>
              </a:rPr>
              <a:t>Objectif principal : </a:t>
            </a:r>
            <a:endParaRPr>
              <a:solidFill>
                <a:srgbClr val="0070C0"/>
              </a:solidFill>
            </a:endParaRPr>
          </a:p>
          <a:p>
            <a:pPr indent="-406400" lvl="0" marL="457200" rtl="0" algn="l">
              <a:lnSpc>
                <a:spcPct val="100000"/>
              </a:lnSpc>
              <a:spcBef>
                <a:spcPts val="560"/>
              </a:spcBef>
              <a:spcAft>
                <a:spcPts val="0"/>
              </a:spcAft>
              <a:buSzPts val="2800"/>
              <a:buChar char="•"/>
            </a:pPr>
            <a:r>
              <a:rPr b="0" lang="fr-FR"/>
              <a:t>Masse 220 kg +/- 3%</a:t>
            </a:r>
            <a:endParaRPr/>
          </a:p>
          <a:p>
            <a:pPr indent="0" lvl="0" marL="0" rtl="0" algn="l">
              <a:lnSpc>
                <a:spcPct val="100000"/>
              </a:lnSpc>
              <a:spcBef>
                <a:spcPts val="560"/>
              </a:spcBef>
              <a:spcAft>
                <a:spcPts val="0"/>
              </a:spcAft>
              <a:buSzPts val="2800"/>
              <a:buNone/>
            </a:pPr>
            <a:r>
              <a:t/>
            </a:r>
            <a:endParaRPr/>
          </a:p>
          <a:p>
            <a:pPr indent="0" lvl="0" marL="0" rtl="0" algn="l">
              <a:lnSpc>
                <a:spcPct val="100000"/>
              </a:lnSpc>
              <a:spcBef>
                <a:spcPts val="560"/>
              </a:spcBef>
              <a:spcAft>
                <a:spcPts val="0"/>
              </a:spcAft>
              <a:buSzPts val="2800"/>
              <a:buNone/>
            </a:pPr>
            <a:r>
              <a:t/>
            </a:r>
            <a:endParaRPr/>
          </a:p>
        </p:txBody>
      </p:sp>
      <p:sp>
        <p:nvSpPr>
          <p:cNvPr id="275" name="Google Shape;275;p32"/>
          <p:cNvSpPr txBox="1"/>
          <p:nvPr>
            <p:ph idx="12" type="sldNum"/>
          </p:nvPr>
        </p:nvSpPr>
        <p:spPr>
          <a:xfrm>
            <a:off x="8172400" y="4677984"/>
            <a:ext cx="936000" cy="3279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FF0000"/>
              </a:buClr>
              <a:buSzPts val="300"/>
              <a:buFont typeface="Calibri"/>
              <a:buNone/>
            </a:pPr>
            <a:fld id="{00000000-1234-1234-1234-123412341234}" type="slidenum">
              <a:rPr lang="fr-FR"/>
              <a:t>‹#›</a:t>
            </a:fld>
            <a:endParaRPr/>
          </a:p>
        </p:txBody>
      </p:sp>
      <p:sp>
        <p:nvSpPr>
          <p:cNvPr id="276" name="Google Shape;276;p32"/>
          <p:cNvSpPr txBox="1"/>
          <p:nvPr>
            <p:ph type="title"/>
          </p:nvPr>
        </p:nvSpPr>
        <p:spPr>
          <a:xfrm>
            <a:off x="0" y="19717"/>
            <a:ext cx="9144000" cy="661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800"/>
              <a:buNone/>
            </a:pPr>
            <a:r>
              <a:rPr lang="fr-FR"/>
              <a:t>Rappels de performances visées</a:t>
            </a:r>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62" name="Shape 1162"/>
        <p:cNvGrpSpPr/>
        <p:nvPr/>
      </p:nvGrpSpPr>
      <p:grpSpPr>
        <a:xfrm>
          <a:off x="0" y="0"/>
          <a:ext cx="0" cy="0"/>
          <a:chOff x="0" y="0"/>
          <a:chExt cx="0" cy="0"/>
        </a:xfrm>
      </p:grpSpPr>
      <p:sp>
        <p:nvSpPr>
          <p:cNvPr id="1163" name="Google Shape;1163;p104"/>
          <p:cNvSpPr txBox="1"/>
          <p:nvPr>
            <p:ph idx="12" type="sldNum"/>
          </p:nvPr>
        </p:nvSpPr>
        <p:spPr>
          <a:xfrm>
            <a:off x="8172400" y="4677984"/>
            <a:ext cx="936000" cy="3279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FF0000"/>
              </a:buClr>
              <a:buSzPts val="300"/>
              <a:buFont typeface="Calibri"/>
              <a:buNone/>
            </a:pPr>
            <a:fld id="{00000000-1234-1234-1234-123412341234}" type="slidenum">
              <a:rPr lang="fr-FR"/>
              <a:t>‹#›</a:t>
            </a:fld>
            <a:endParaRPr/>
          </a:p>
        </p:txBody>
      </p:sp>
      <p:sp>
        <p:nvSpPr>
          <p:cNvPr id="1164" name="Google Shape;1164;p104"/>
          <p:cNvSpPr txBox="1"/>
          <p:nvPr>
            <p:ph type="title"/>
          </p:nvPr>
        </p:nvSpPr>
        <p:spPr>
          <a:xfrm>
            <a:off x="0" y="19717"/>
            <a:ext cx="9144000" cy="661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800"/>
              <a:buNone/>
            </a:pPr>
            <a:r>
              <a:rPr lang="fr-FR"/>
              <a:t>Guillotine - bride</a:t>
            </a:r>
            <a:endParaRPr/>
          </a:p>
        </p:txBody>
      </p:sp>
      <p:sp>
        <p:nvSpPr>
          <p:cNvPr id="1165" name="Google Shape;1165;p104"/>
          <p:cNvSpPr txBox="1"/>
          <p:nvPr/>
        </p:nvSpPr>
        <p:spPr>
          <a:xfrm>
            <a:off x="186650" y="936463"/>
            <a:ext cx="4769100" cy="3552600"/>
          </a:xfrm>
          <a:prstGeom prst="rect">
            <a:avLst/>
          </a:prstGeom>
          <a:noFill/>
          <a:ln>
            <a:noFill/>
          </a:ln>
        </p:spPr>
        <p:txBody>
          <a:bodyPr anchorCtr="0" anchor="t" bIns="91425" lIns="91425" spcFirstLastPara="1" rIns="91425" wrap="square" tIns="91425">
            <a:noAutofit/>
          </a:bodyPr>
          <a:lstStyle/>
          <a:p>
            <a:pPr indent="0" lvl="0" marL="0" marR="0" rtl="0" algn="l">
              <a:lnSpc>
                <a:spcPct val="130000"/>
              </a:lnSpc>
              <a:spcBef>
                <a:spcPts val="0"/>
              </a:spcBef>
              <a:spcAft>
                <a:spcPts val="0"/>
              </a:spcAft>
              <a:buClr>
                <a:srgbClr val="000000"/>
              </a:buClr>
              <a:buSzPts val="1400"/>
              <a:buFont typeface="Arial"/>
              <a:buNone/>
            </a:pPr>
            <a:r>
              <a:rPr b="1" i="0" lang="fr-FR" sz="1400" u="none" cap="none" strike="noStrike">
                <a:solidFill>
                  <a:srgbClr val="000000"/>
                </a:solidFill>
                <a:latin typeface="Arial"/>
                <a:ea typeface="Arial"/>
                <a:cs typeface="Arial"/>
                <a:sym typeface="Arial"/>
              </a:rPr>
              <a:t>Intérêt de la guillotine</a:t>
            </a:r>
            <a:endParaRPr b="1" i="0" sz="1400" u="none" cap="none" strike="noStrike">
              <a:solidFill>
                <a:srgbClr val="000000"/>
              </a:solidFill>
              <a:latin typeface="Arial"/>
              <a:ea typeface="Arial"/>
              <a:cs typeface="Arial"/>
              <a:sym typeface="Arial"/>
            </a:endParaRPr>
          </a:p>
          <a:p>
            <a:pPr indent="0" lvl="0" marL="0" marR="0" rtl="0" algn="l">
              <a:lnSpc>
                <a:spcPct val="130000"/>
              </a:lnSpc>
              <a:spcBef>
                <a:spcPts val="0"/>
              </a:spcBef>
              <a:spcAft>
                <a:spcPts val="0"/>
              </a:spcAft>
              <a:buClr>
                <a:srgbClr val="000000"/>
              </a:buClr>
              <a:buSzPts val="1400"/>
              <a:buFont typeface="Arial"/>
              <a:buNone/>
            </a:pPr>
            <a:r>
              <a:rPr b="0" i="0" lang="fr-FR" sz="1400" u="none" cap="none" strike="noStrike">
                <a:solidFill>
                  <a:srgbClr val="000000"/>
                </a:solidFill>
                <a:latin typeface="Arial"/>
                <a:ea typeface="Arial"/>
                <a:cs typeface="Arial"/>
                <a:sym typeface="Arial"/>
              </a:rPr>
              <a:t>	Modèle ANSYS</a:t>
            </a:r>
            <a:endParaRPr b="0" i="0" sz="1400" u="none" cap="none" strike="noStrike">
              <a:solidFill>
                <a:srgbClr val="000000"/>
              </a:solidFill>
              <a:latin typeface="Arial"/>
              <a:ea typeface="Arial"/>
              <a:cs typeface="Arial"/>
              <a:sym typeface="Arial"/>
            </a:endParaRPr>
          </a:p>
          <a:p>
            <a:pPr indent="0" lvl="0" marL="0" marR="0" rtl="0" algn="l">
              <a:lnSpc>
                <a:spcPct val="130000"/>
              </a:lnSpc>
              <a:spcBef>
                <a:spcPts val="0"/>
              </a:spcBef>
              <a:spcAft>
                <a:spcPts val="0"/>
              </a:spcAft>
              <a:buClr>
                <a:srgbClr val="000000"/>
              </a:buClr>
              <a:buSzPts val="1400"/>
              <a:buFont typeface="Arial"/>
              <a:buNone/>
            </a:pPr>
            <a:r>
              <a:rPr b="1" i="0" lang="fr-FR" sz="1400" u="none" cap="none" strike="noStrike">
                <a:solidFill>
                  <a:srgbClr val="000000"/>
                </a:solidFill>
                <a:latin typeface="Arial"/>
                <a:ea typeface="Arial"/>
                <a:cs typeface="Arial"/>
                <a:sym typeface="Arial"/>
              </a:rPr>
              <a:t>Conditions aux limites</a:t>
            </a:r>
            <a:endParaRPr b="1" i="0" sz="1400" u="none" cap="none" strike="noStrike">
              <a:solidFill>
                <a:srgbClr val="000000"/>
              </a:solidFill>
              <a:latin typeface="Arial"/>
              <a:ea typeface="Arial"/>
              <a:cs typeface="Arial"/>
              <a:sym typeface="Arial"/>
            </a:endParaRPr>
          </a:p>
          <a:p>
            <a:pPr indent="0" lvl="0" marL="0" marR="0" rtl="0" algn="l">
              <a:lnSpc>
                <a:spcPct val="130000"/>
              </a:lnSpc>
              <a:spcBef>
                <a:spcPts val="0"/>
              </a:spcBef>
              <a:spcAft>
                <a:spcPts val="0"/>
              </a:spcAft>
              <a:buClr>
                <a:srgbClr val="000000"/>
              </a:buClr>
              <a:buSzPts val="1400"/>
              <a:buFont typeface="Arial"/>
              <a:buNone/>
            </a:pPr>
            <a:r>
              <a:rPr b="1" i="0" lang="fr-FR" sz="1400" u="none" cap="none" strike="noStrike">
                <a:solidFill>
                  <a:srgbClr val="000000"/>
                </a:solidFill>
                <a:latin typeface="Arial"/>
                <a:ea typeface="Arial"/>
                <a:cs typeface="Arial"/>
                <a:sym typeface="Arial"/>
              </a:rPr>
              <a:t>	</a:t>
            </a:r>
            <a:r>
              <a:rPr b="0" i="0" lang="fr-FR" sz="1400" u="none" cap="none" strike="noStrike">
                <a:solidFill>
                  <a:srgbClr val="000000"/>
                </a:solidFill>
                <a:latin typeface="Arial"/>
                <a:ea typeface="Arial"/>
                <a:cs typeface="Arial"/>
                <a:sym typeface="Arial"/>
              </a:rPr>
              <a:t>Pression d’entrée : 1,013 bar</a:t>
            </a:r>
            <a:endParaRPr b="0" i="0" sz="1400" u="none" cap="none" strike="noStrike">
              <a:solidFill>
                <a:srgbClr val="000000"/>
              </a:solidFill>
              <a:latin typeface="Arial"/>
              <a:ea typeface="Arial"/>
              <a:cs typeface="Arial"/>
              <a:sym typeface="Arial"/>
            </a:endParaRPr>
          </a:p>
          <a:p>
            <a:pPr indent="457200" lvl="0" marL="0" marR="0" rtl="0" algn="l">
              <a:lnSpc>
                <a:spcPct val="130000"/>
              </a:lnSpc>
              <a:spcBef>
                <a:spcPts val="0"/>
              </a:spcBef>
              <a:spcAft>
                <a:spcPts val="0"/>
              </a:spcAft>
              <a:buClr>
                <a:srgbClr val="000000"/>
              </a:buClr>
              <a:buSzPts val="1400"/>
              <a:buFont typeface="Arial"/>
              <a:buNone/>
            </a:pPr>
            <a:r>
              <a:rPr b="0" i="0" lang="fr-FR" sz="1400" u="none" cap="none" strike="noStrike">
                <a:solidFill>
                  <a:srgbClr val="000000"/>
                </a:solidFill>
                <a:latin typeface="Arial"/>
                <a:ea typeface="Arial"/>
                <a:cs typeface="Arial"/>
                <a:sym typeface="Arial"/>
              </a:rPr>
              <a:t>Pression de sortie : 0,925 bar </a:t>
            </a:r>
            <a:endParaRPr b="0" i="0" sz="1400" u="none" cap="none" strike="noStrike">
              <a:solidFill>
                <a:srgbClr val="000000"/>
              </a:solidFill>
              <a:latin typeface="Arial"/>
              <a:ea typeface="Arial"/>
              <a:cs typeface="Arial"/>
              <a:sym typeface="Arial"/>
            </a:endParaRPr>
          </a:p>
        </p:txBody>
      </p:sp>
      <p:sp>
        <p:nvSpPr>
          <p:cNvPr id="1166" name="Google Shape;1166;p104"/>
          <p:cNvSpPr txBox="1"/>
          <p:nvPr/>
        </p:nvSpPr>
        <p:spPr>
          <a:xfrm>
            <a:off x="7891725" y="107250"/>
            <a:ext cx="630900" cy="447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fr-FR" sz="1800" u="none" cap="none" strike="noStrike">
                <a:solidFill>
                  <a:srgbClr val="980000"/>
                </a:solidFill>
                <a:latin typeface="Arial"/>
                <a:ea typeface="Arial"/>
                <a:cs typeface="Arial"/>
                <a:sym typeface="Arial"/>
              </a:rPr>
              <a:t>TLS</a:t>
            </a:r>
            <a:endParaRPr b="0" i="0" sz="1800" u="none" cap="none" strike="noStrike">
              <a:solidFill>
                <a:srgbClr val="980000"/>
              </a:solidFill>
              <a:latin typeface="Arial"/>
              <a:ea typeface="Arial"/>
              <a:cs typeface="Arial"/>
              <a:sym typeface="Arial"/>
            </a:endParaRPr>
          </a:p>
        </p:txBody>
      </p:sp>
      <p:pic>
        <p:nvPicPr>
          <p:cNvPr id="1167" name="Google Shape;1167;p104"/>
          <p:cNvPicPr preferRelativeResize="0"/>
          <p:nvPr/>
        </p:nvPicPr>
        <p:blipFill rotWithShape="1">
          <a:blip r:embed="rId3">
            <a:alphaModFix/>
          </a:blip>
          <a:srcRect b="0" l="0" r="0" t="0"/>
          <a:stretch/>
        </p:blipFill>
        <p:spPr>
          <a:xfrm>
            <a:off x="231575" y="2463650"/>
            <a:ext cx="3498000" cy="2482174"/>
          </a:xfrm>
          <a:prstGeom prst="rect">
            <a:avLst/>
          </a:prstGeom>
          <a:noFill/>
          <a:ln>
            <a:noFill/>
          </a:ln>
        </p:spPr>
      </p:pic>
      <p:pic>
        <p:nvPicPr>
          <p:cNvPr id="1168" name="Google Shape;1168;p104"/>
          <p:cNvPicPr preferRelativeResize="0"/>
          <p:nvPr/>
        </p:nvPicPr>
        <p:blipFill rotWithShape="1">
          <a:blip r:embed="rId4">
            <a:alphaModFix/>
          </a:blip>
          <a:srcRect b="0" l="0" r="0" t="0"/>
          <a:stretch/>
        </p:blipFill>
        <p:spPr>
          <a:xfrm>
            <a:off x="4321825" y="1427225"/>
            <a:ext cx="4418025" cy="3135037"/>
          </a:xfrm>
          <a:prstGeom prst="rect">
            <a:avLst/>
          </a:prstGeom>
          <a:noFill/>
          <a:ln>
            <a:noFill/>
          </a:ln>
        </p:spPr>
      </p:pic>
      <p:sp>
        <p:nvSpPr>
          <p:cNvPr id="1169" name="Google Shape;1169;p104"/>
          <p:cNvSpPr/>
          <p:nvPr/>
        </p:nvSpPr>
        <p:spPr>
          <a:xfrm>
            <a:off x="8522775" y="-3"/>
            <a:ext cx="431938" cy="661800"/>
          </a:xfrm>
          <a:prstGeom prst="rect">
            <a:avLst/>
          </a:prstGeom>
          <a:solidFill>
            <a:srgbClr val="FFFFFF"/>
          </a:solidFill>
          <a:ln>
            <a:noFill/>
          </a:ln>
        </p:spPr>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74" name="Shape 1174"/>
        <p:cNvGrpSpPr/>
        <p:nvPr/>
      </p:nvGrpSpPr>
      <p:grpSpPr>
        <a:xfrm>
          <a:off x="0" y="0"/>
          <a:ext cx="0" cy="0"/>
          <a:chOff x="0" y="0"/>
          <a:chExt cx="0" cy="0"/>
        </a:xfrm>
      </p:grpSpPr>
      <p:sp>
        <p:nvSpPr>
          <p:cNvPr id="1175" name="Google Shape;1175;p105"/>
          <p:cNvSpPr txBox="1"/>
          <p:nvPr>
            <p:ph idx="12" type="sldNum"/>
          </p:nvPr>
        </p:nvSpPr>
        <p:spPr>
          <a:xfrm>
            <a:off x="8172400" y="4677984"/>
            <a:ext cx="936000" cy="3279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FF0000"/>
              </a:buClr>
              <a:buSzPts val="300"/>
              <a:buFont typeface="Calibri"/>
              <a:buNone/>
            </a:pPr>
            <a:fld id="{00000000-1234-1234-1234-123412341234}" type="slidenum">
              <a:rPr lang="fr-FR"/>
              <a:t>‹#›</a:t>
            </a:fld>
            <a:endParaRPr/>
          </a:p>
        </p:txBody>
      </p:sp>
      <p:sp>
        <p:nvSpPr>
          <p:cNvPr id="1176" name="Google Shape;1176;p105"/>
          <p:cNvSpPr txBox="1"/>
          <p:nvPr>
            <p:ph type="title"/>
          </p:nvPr>
        </p:nvSpPr>
        <p:spPr>
          <a:xfrm>
            <a:off x="0" y="76517"/>
            <a:ext cx="9144000" cy="661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800"/>
              <a:buNone/>
            </a:pPr>
            <a:r>
              <a:rPr lang="fr-FR">
                <a:solidFill>
                  <a:srgbClr val="000000"/>
                </a:solidFill>
              </a:rPr>
              <a:t>Admission</a:t>
            </a:r>
            <a:endParaRPr>
              <a:solidFill>
                <a:srgbClr val="000000"/>
              </a:solidFill>
            </a:endParaRPr>
          </a:p>
        </p:txBody>
      </p:sp>
      <p:pic>
        <p:nvPicPr>
          <p:cNvPr id="1177" name="Google Shape;1177;p105"/>
          <p:cNvPicPr preferRelativeResize="0"/>
          <p:nvPr/>
        </p:nvPicPr>
        <p:blipFill rotWithShape="1">
          <a:blip r:embed="rId3">
            <a:alphaModFix/>
          </a:blip>
          <a:srcRect b="0" l="0" r="0" t="0"/>
          <a:stretch/>
        </p:blipFill>
        <p:spPr>
          <a:xfrm>
            <a:off x="8680945" y="76525"/>
            <a:ext cx="362229" cy="536100"/>
          </a:xfrm>
          <a:prstGeom prst="rect">
            <a:avLst/>
          </a:prstGeom>
          <a:noFill/>
          <a:ln>
            <a:noFill/>
          </a:ln>
        </p:spPr>
      </p:pic>
      <p:sp>
        <p:nvSpPr>
          <p:cNvPr id="1178" name="Google Shape;1178;p105"/>
          <p:cNvSpPr txBox="1"/>
          <p:nvPr/>
        </p:nvSpPr>
        <p:spPr>
          <a:xfrm>
            <a:off x="7771150" y="126975"/>
            <a:ext cx="701400" cy="447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fr-FR" sz="1800" u="none" cap="none" strike="noStrike">
                <a:solidFill>
                  <a:srgbClr val="980000"/>
                </a:solidFill>
                <a:latin typeface="Arial"/>
                <a:ea typeface="Arial"/>
                <a:cs typeface="Arial"/>
                <a:sym typeface="Arial"/>
              </a:rPr>
              <a:t>CEE</a:t>
            </a:r>
            <a:endParaRPr b="0" i="0" sz="1800" u="none" cap="none" strike="noStrike">
              <a:solidFill>
                <a:srgbClr val="980000"/>
              </a:solidFill>
              <a:latin typeface="Arial"/>
              <a:ea typeface="Arial"/>
              <a:cs typeface="Arial"/>
              <a:sym typeface="Arial"/>
            </a:endParaRPr>
          </a:p>
        </p:txBody>
      </p:sp>
      <p:sp>
        <p:nvSpPr>
          <p:cNvPr id="1179" name="Google Shape;1179;p105"/>
          <p:cNvSpPr txBox="1"/>
          <p:nvPr/>
        </p:nvSpPr>
        <p:spPr>
          <a:xfrm>
            <a:off x="2" y="2712950"/>
            <a:ext cx="5594400" cy="17583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fr-FR" u="none" cap="none" strike="noStrike">
                <a:solidFill>
                  <a:srgbClr val="000000"/>
                </a:solidFill>
                <a:latin typeface="Arial"/>
                <a:ea typeface="Arial"/>
                <a:cs typeface="Arial"/>
                <a:sym typeface="Arial"/>
              </a:rPr>
              <a:t>Reprise de l’admission de Vulcanix</a:t>
            </a:r>
            <a:endParaRPr b="0" i="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fr-FR" u="none" cap="none" strike="noStrike">
                <a:solidFill>
                  <a:srgbClr val="000000"/>
                </a:solidFill>
                <a:latin typeface="Arial"/>
                <a:ea typeface="Arial"/>
                <a:cs typeface="Arial"/>
                <a:sym typeface="Arial"/>
              </a:rPr>
              <a:t>Manque de temps pour faire des simulations acoustiques -&gt; </a:t>
            </a:r>
            <a:r>
              <a:rPr b="1" i="0" lang="fr-FR" u="none" cap="none" strike="noStrike">
                <a:solidFill>
                  <a:srgbClr val="000000"/>
                </a:solidFill>
                <a:latin typeface="Arial"/>
                <a:ea typeface="Arial"/>
                <a:cs typeface="Arial"/>
                <a:sym typeface="Arial"/>
              </a:rPr>
              <a:t>pas de changement au niveau du profil du plenum et des tubulures</a:t>
            </a:r>
            <a:endParaRPr b="1" i="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accent5"/>
              </a:solidFill>
              <a:latin typeface="Arial"/>
              <a:ea typeface="Arial"/>
              <a:cs typeface="Arial"/>
              <a:sym typeface="Arial"/>
            </a:endParaRPr>
          </a:p>
        </p:txBody>
      </p:sp>
      <p:sp>
        <p:nvSpPr>
          <p:cNvPr id="1180" name="Google Shape;1180;p105"/>
          <p:cNvSpPr txBox="1"/>
          <p:nvPr>
            <p:ph idx="1" type="body"/>
          </p:nvPr>
        </p:nvSpPr>
        <p:spPr>
          <a:xfrm>
            <a:off x="0" y="679125"/>
            <a:ext cx="8231100" cy="2242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560"/>
              </a:spcBef>
              <a:spcAft>
                <a:spcPts val="0"/>
              </a:spcAft>
              <a:buSzPts val="1100"/>
              <a:buNone/>
            </a:pPr>
            <a:r>
              <a:rPr lang="fr-FR" sz="2400">
                <a:solidFill>
                  <a:srgbClr val="7030A0"/>
                </a:solidFill>
              </a:rPr>
              <a:t>Fonction principale : </a:t>
            </a:r>
            <a:r>
              <a:rPr b="0" lang="fr-FR" sz="1800">
                <a:solidFill>
                  <a:srgbClr val="000000"/>
                </a:solidFill>
              </a:rPr>
              <a:t>amener l’air au moteur</a:t>
            </a:r>
            <a:endParaRPr b="0" sz="1800">
              <a:solidFill>
                <a:srgbClr val="000000"/>
              </a:solidFill>
            </a:endParaRPr>
          </a:p>
          <a:p>
            <a:pPr indent="0" lvl="0" marL="0" rtl="0" algn="l">
              <a:lnSpc>
                <a:spcPct val="100000"/>
              </a:lnSpc>
              <a:spcBef>
                <a:spcPts val="560"/>
              </a:spcBef>
              <a:spcAft>
                <a:spcPts val="0"/>
              </a:spcAft>
              <a:buSzPts val="1100"/>
              <a:buNone/>
            </a:pPr>
            <a:r>
              <a:rPr lang="fr-FR" sz="2400">
                <a:solidFill>
                  <a:schemeClr val="accent5"/>
                </a:solidFill>
              </a:rPr>
              <a:t>Objectif :</a:t>
            </a:r>
            <a:r>
              <a:rPr lang="fr-FR" sz="2400"/>
              <a:t> </a:t>
            </a:r>
            <a:r>
              <a:rPr b="0" lang="fr-FR" sz="1800"/>
              <a:t>gain de masse</a:t>
            </a:r>
            <a:endParaRPr/>
          </a:p>
          <a:p>
            <a:pPr indent="0" lvl="0" marL="0" rtl="0" algn="l">
              <a:lnSpc>
                <a:spcPct val="100000"/>
              </a:lnSpc>
              <a:spcBef>
                <a:spcPts val="560"/>
              </a:spcBef>
              <a:spcAft>
                <a:spcPts val="0"/>
              </a:spcAft>
              <a:buSzPts val="2800"/>
              <a:buNone/>
            </a:pPr>
            <a:r>
              <a:rPr lang="fr-FR" sz="2400">
                <a:solidFill>
                  <a:schemeClr val="accent4"/>
                </a:solidFill>
              </a:rPr>
              <a:t>Fait :</a:t>
            </a:r>
            <a:r>
              <a:rPr b="0" lang="fr-FR" sz="1800">
                <a:solidFill>
                  <a:srgbClr val="000000"/>
                </a:solidFill>
              </a:rPr>
              <a:t> architecture / dimensionnement</a:t>
            </a:r>
            <a:endParaRPr b="0" sz="1800">
              <a:solidFill>
                <a:schemeClr val="dk1"/>
              </a:solidFill>
            </a:endParaRPr>
          </a:p>
          <a:p>
            <a:pPr indent="0" lvl="0" marL="0" rtl="0" algn="l">
              <a:lnSpc>
                <a:spcPct val="100000"/>
              </a:lnSpc>
              <a:spcBef>
                <a:spcPts val="560"/>
              </a:spcBef>
              <a:spcAft>
                <a:spcPts val="0"/>
              </a:spcAft>
              <a:buSzPts val="2800"/>
              <a:buNone/>
            </a:pPr>
            <a:r>
              <a:rPr lang="fr-FR" sz="2400">
                <a:solidFill>
                  <a:srgbClr val="FF0000"/>
                </a:solidFill>
              </a:rPr>
              <a:t>Reste à faire :</a:t>
            </a:r>
            <a:r>
              <a:rPr b="0" lang="fr-FR" sz="2400"/>
              <a:t> </a:t>
            </a:r>
            <a:r>
              <a:rPr b="0" lang="fr-FR" sz="1800"/>
              <a:t>mise en plan et devis</a:t>
            </a:r>
            <a:endParaRPr b="0" sz="1800"/>
          </a:p>
          <a:p>
            <a:pPr indent="0" lvl="0" marL="0" rtl="0" algn="l">
              <a:lnSpc>
                <a:spcPct val="100000"/>
              </a:lnSpc>
              <a:spcBef>
                <a:spcPts val="560"/>
              </a:spcBef>
              <a:spcAft>
                <a:spcPts val="0"/>
              </a:spcAft>
              <a:buSzPts val="2800"/>
              <a:buNone/>
            </a:pPr>
            <a:r>
              <a:t/>
            </a:r>
            <a:endParaRPr b="0" sz="2400"/>
          </a:p>
          <a:p>
            <a:pPr indent="0" lvl="0" marL="0" rtl="0" algn="l">
              <a:lnSpc>
                <a:spcPct val="100000"/>
              </a:lnSpc>
              <a:spcBef>
                <a:spcPts val="560"/>
              </a:spcBef>
              <a:spcAft>
                <a:spcPts val="0"/>
              </a:spcAft>
              <a:buSzPts val="2800"/>
              <a:buNone/>
            </a:pPr>
            <a:r>
              <a:t/>
            </a:r>
            <a:endParaRPr sz="1800"/>
          </a:p>
        </p:txBody>
      </p:sp>
      <p:pic>
        <p:nvPicPr>
          <p:cNvPr id="1181" name="Google Shape;1181;p105"/>
          <p:cNvPicPr preferRelativeResize="0"/>
          <p:nvPr/>
        </p:nvPicPr>
        <p:blipFill>
          <a:blip r:embed="rId4">
            <a:alphaModFix/>
          </a:blip>
          <a:stretch>
            <a:fillRect/>
          </a:stretch>
        </p:blipFill>
        <p:spPr>
          <a:xfrm>
            <a:off x="5946300" y="979712"/>
            <a:ext cx="2608875" cy="3184075"/>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86" name="Shape 1186"/>
        <p:cNvGrpSpPr/>
        <p:nvPr/>
      </p:nvGrpSpPr>
      <p:grpSpPr>
        <a:xfrm>
          <a:off x="0" y="0"/>
          <a:ext cx="0" cy="0"/>
          <a:chOff x="0" y="0"/>
          <a:chExt cx="0" cy="0"/>
        </a:xfrm>
      </p:grpSpPr>
      <p:sp>
        <p:nvSpPr>
          <p:cNvPr id="1187" name="Google Shape;1187;p106"/>
          <p:cNvSpPr txBox="1"/>
          <p:nvPr>
            <p:ph idx="12" type="sldNum"/>
          </p:nvPr>
        </p:nvSpPr>
        <p:spPr>
          <a:xfrm>
            <a:off x="8172400" y="4677984"/>
            <a:ext cx="936000" cy="3279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FF0000"/>
              </a:buClr>
              <a:buSzPts val="300"/>
              <a:buFont typeface="Calibri"/>
              <a:buNone/>
            </a:pPr>
            <a:fld id="{00000000-1234-1234-1234-123412341234}" type="slidenum">
              <a:rPr lang="fr-FR"/>
              <a:t>‹#›</a:t>
            </a:fld>
            <a:endParaRPr/>
          </a:p>
        </p:txBody>
      </p:sp>
      <p:sp>
        <p:nvSpPr>
          <p:cNvPr id="1188" name="Google Shape;1188;p106"/>
          <p:cNvSpPr txBox="1"/>
          <p:nvPr>
            <p:ph type="title"/>
          </p:nvPr>
        </p:nvSpPr>
        <p:spPr>
          <a:xfrm>
            <a:off x="0" y="19717"/>
            <a:ext cx="9144000" cy="661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800"/>
              <a:buNone/>
            </a:pPr>
            <a:r>
              <a:rPr lang="fr-FR"/>
              <a:t>Admission - Plenum</a:t>
            </a:r>
            <a:endParaRPr/>
          </a:p>
        </p:txBody>
      </p:sp>
      <p:pic>
        <p:nvPicPr>
          <p:cNvPr id="1189" name="Google Shape;1189;p106"/>
          <p:cNvPicPr preferRelativeResize="0"/>
          <p:nvPr/>
        </p:nvPicPr>
        <p:blipFill rotWithShape="1">
          <a:blip r:embed="rId3">
            <a:alphaModFix/>
          </a:blip>
          <a:srcRect b="0" l="0" r="0" t="0"/>
          <a:stretch/>
        </p:blipFill>
        <p:spPr>
          <a:xfrm>
            <a:off x="8680945" y="76525"/>
            <a:ext cx="362229" cy="536100"/>
          </a:xfrm>
          <a:prstGeom prst="rect">
            <a:avLst/>
          </a:prstGeom>
          <a:noFill/>
          <a:ln>
            <a:noFill/>
          </a:ln>
        </p:spPr>
      </p:pic>
      <p:sp>
        <p:nvSpPr>
          <p:cNvPr id="1190" name="Google Shape;1190;p106"/>
          <p:cNvSpPr txBox="1"/>
          <p:nvPr/>
        </p:nvSpPr>
        <p:spPr>
          <a:xfrm>
            <a:off x="7771150" y="126975"/>
            <a:ext cx="701400" cy="447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fr-FR" sz="1800" u="none" cap="none" strike="noStrike">
                <a:solidFill>
                  <a:srgbClr val="980000"/>
                </a:solidFill>
                <a:latin typeface="Arial"/>
                <a:ea typeface="Arial"/>
                <a:cs typeface="Arial"/>
                <a:sym typeface="Arial"/>
              </a:rPr>
              <a:t>CEE</a:t>
            </a:r>
            <a:endParaRPr b="0" i="0" sz="1800" u="none" cap="none" strike="noStrike">
              <a:solidFill>
                <a:srgbClr val="980000"/>
              </a:solidFill>
              <a:latin typeface="Arial"/>
              <a:ea typeface="Arial"/>
              <a:cs typeface="Arial"/>
              <a:sym typeface="Arial"/>
            </a:endParaRPr>
          </a:p>
        </p:txBody>
      </p:sp>
      <p:pic>
        <p:nvPicPr>
          <p:cNvPr id="1191" name="Google Shape;1191;p106"/>
          <p:cNvPicPr preferRelativeResize="0"/>
          <p:nvPr/>
        </p:nvPicPr>
        <p:blipFill rotWithShape="1">
          <a:blip r:embed="rId4">
            <a:alphaModFix/>
          </a:blip>
          <a:srcRect b="0" l="0" r="0" t="0"/>
          <a:stretch/>
        </p:blipFill>
        <p:spPr>
          <a:xfrm>
            <a:off x="4503475" y="2911703"/>
            <a:ext cx="3040100" cy="2195835"/>
          </a:xfrm>
          <a:prstGeom prst="rect">
            <a:avLst/>
          </a:prstGeom>
          <a:noFill/>
          <a:ln>
            <a:noFill/>
          </a:ln>
        </p:spPr>
      </p:pic>
      <p:pic>
        <p:nvPicPr>
          <p:cNvPr id="1192" name="Google Shape;1192;p106"/>
          <p:cNvPicPr preferRelativeResize="0"/>
          <p:nvPr/>
        </p:nvPicPr>
        <p:blipFill rotWithShape="1">
          <a:blip r:embed="rId5">
            <a:alphaModFix/>
          </a:blip>
          <a:srcRect b="0" l="0" r="0" t="0"/>
          <a:stretch/>
        </p:blipFill>
        <p:spPr>
          <a:xfrm>
            <a:off x="1231925" y="2947675"/>
            <a:ext cx="3131325" cy="2123911"/>
          </a:xfrm>
          <a:prstGeom prst="rect">
            <a:avLst/>
          </a:prstGeom>
          <a:noFill/>
          <a:ln>
            <a:noFill/>
          </a:ln>
        </p:spPr>
      </p:pic>
      <p:pic>
        <p:nvPicPr>
          <p:cNvPr id="1193" name="Google Shape;1193;p106"/>
          <p:cNvPicPr preferRelativeResize="0"/>
          <p:nvPr/>
        </p:nvPicPr>
        <p:blipFill rotWithShape="1">
          <a:blip r:embed="rId6">
            <a:alphaModFix/>
          </a:blip>
          <a:srcRect b="0" l="0" r="0" t="0"/>
          <a:stretch/>
        </p:blipFill>
        <p:spPr>
          <a:xfrm>
            <a:off x="4442184" y="757175"/>
            <a:ext cx="3250039" cy="2114850"/>
          </a:xfrm>
          <a:prstGeom prst="rect">
            <a:avLst/>
          </a:prstGeom>
          <a:noFill/>
          <a:ln>
            <a:noFill/>
          </a:ln>
        </p:spPr>
      </p:pic>
      <p:pic>
        <p:nvPicPr>
          <p:cNvPr id="1194" name="Google Shape;1194;p106"/>
          <p:cNvPicPr preferRelativeResize="0"/>
          <p:nvPr/>
        </p:nvPicPr>
        <p:blipFill rotWithShape="1">
          <a:blip r:embed="rId7">
            <a:alphaModFix/>
          </a:blip>
          <a:srcRect b="0" l="0" r="0" t="0"/>
          <a:stretch/>
        </p:blipFill>
        <p:spPr>
          <a:xfrm>
            <a:off x="1231925" y="761839"/>
            <a:ext cx="3131325" cy="2105523"/>
          </a:xfrm>
          <a:prstGeom prst="rect">
            <a:avLst/>
          </a:prstGeom>
          <a:noFill/>
          <a:ln>
            <a:noFill/>
          </a:ln>
        </p:spPr>
      </p:pic>
      <p:sp>
        <p:nvSpPr>
          <p:cNvPr id="1195" name="Google Shape;1195;p106"/>
          <p:cNvSpPr txBox="1"/>
          <p:nvPr/>
        </p:nvSpPr>
        <p:spPr>
          <a:xfrm>
            <a:off x="-92875" y="1382075"/>
            <a:ext cx="1324800" cy="536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fr-FR" sz="1400" u="none" cap="none" strike="noStrike">
                <a:solidFill>
                  <a:srgbClr val="000000"/>
                </a:solidFill>
                <a:latin typeface="Arial"/>
                <a:ea typeface="Arial"/>
                <a:cs typeface="Arial"/>
                <a:sym typeface="Arial"/>
              </a:rPr>
              <a:t>12 raidisseurs</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0" i="0" lang="fr-FR" sz="1400" u="none" cap="none" strike="noStrike">
                <a:solidFill>
                  <a:srgbClr val="000000"/>
                </a:solidFill>
                <a:latin typeface="Arial"/>
                <a:ea typeface="Arial"/>
                <a:cs typeface="Arial"/>
                <a:sym typeface="Arial"/>
              </a:rPr>
              <a:t>1,42 MPa</a:t>
            </a:r>
            <a:endParaRPr b="0" i="0" sz="1400" u="none" cap="none" strike="noStrike">
              <a:solidFill>
                <a:srgbClr val="000000"/>
              </a:solidFill>
              <a:latin typeface="Arial"/>
              <a:ea typeface="Arial"/>
              <a:cs typeface="Arial"/>
              <a:sym typeface="Arial"/>
            </a:endParaRPr>
          </a:p>
        </p:txBody>
      </p:sp>
      <p:sp>
        <p:nvSpPr>
          <p:cNvPr id="1196" name="Google Shape;1196;p106"/>
          <p:cNvSpPr txBox="1"/>
          <p:nvPr/>
        </p:nvSpPr>
        <p:spPr>
          <a:xfrm>
            <a:off x="-92875" y="3406425"/>
            <a:ext cx="1324800" cy="536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fr-FR" sz="1400" u="none" cap="none" strike="noStrike">
                <a:solidFill>
                  <a:srgbClr val="000000"/>
                </a:solidFill>
                <a:latin typeface="Arial"/>
                <a:ea typeface="Arial"/>
                <a:cs typeface="Arial"/>
                <a:sym typeface="Arial"/>
              </a:rPr>
              <a:t>8 raidisseurs</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0" i="0" lang="fr-FR" sz="1400" u="none" cap="none" strike="noStrike">
                <a:solidFill>
                  <a:srgbClr val="000000"/>
                </a:solidFill>
                <a:latin typeface="Arial"/>
                <a:ea typeface="Arial"/>
                <a:cs typeface="Arial"/>
                <a:sym typeface="Arial"/>
              </a:rPr>
              <a:t>1,46 MPa</a:t>
            </a:r>
            <a:endParaRPr b="0" i="0" sz="1400" u="none" cap="none" strike="noStrike">
              <a:solidFill>
                <a:srgbClr val="000000"/>
              </a:solidFill>
              <a:latin typeface="Arial"/>
              <a:ea typeface="Arial"/>
              <a:cs typeface="Arial"/>
              <a:sym typeface="Arial"/>
            </a:endParaRPr>
          </a:p>
        </p:txBody>
      </p:sp>
      <p:sp>
        <p:nvSpPr>
          <p:cNvPr id="1197" name="Google Shape;1197;p106"/>
          <p:cNvSpPr txBox="1"/>
          <p:nvPr/>
        </p:nvSpPr>
        <p:spPr>
          <a:xfrm>
            <a:off x="7692225" y="1546550"/>
            <a:ext cx="1324800" cy="536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fr-FR" sz="1400" u="none" cap="none" strike="noStrike">
                <a:solidFill>
                  <a:srgbClr val="000000"/>
                </a:solidFill>
                <a:latin typeface="Arial"/>
                <a:ea typeface="Arial"/>
                <a:cs typeface="Arial"/>
                <a:sym typeface="Arial"/>
              </a:rPr>
              <a:t>10 raidisseurs</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0" i="0" lang="fr-FR" sz="1400" u="none" cap="none" strike="noStrike">
                <a:solidFill>
                  <a:srgbClr val="000000"/>
                </a:solidFill>
                <a:latin typeface="Arial"/>
                <a:ea typeface="Arial"/>
                <a:cs typeface="Arial"/>
                <a:sym typeface="Arial"/>
              </a:rPr>
              <a:t>1,44 MPa</a:t>
            </a:r>
            <a:endParaRPr b="0" i="0" sz="1400" u="none" cap="none" strike="noStrike">
              <a:solidFill>
                <a:srgbClr val="000000"/>
              </a:solidFill>
              <a:latin typeface="Arial"/>
              <a:ea typeface="Arial"/>
              <a:cs typeface="Arial"/>
              <a:sym typeface="Arial"/>
            </a:endParaRPr>
          </a:p>
        </p:txBody>
      </p:sp>
      <p:sp>
        <p:nvSpPr>
          <p:cNvPr id="1198" name="Google Shape;1198;p106"/>
          <p:cNvSpPr txBox="1"/>
          <p:nvPr/>
        </p:nvSpPr>
        <p:spPr>
          <a:xfrm>
            <a:off x="7771150" y="3632500"/>
            <a:ext cx="1324800" cy="536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fr-FR" sz="1400" u="none" cap="none" strike="noStrike">
                <a:solidFill>
                  <a:srgbClr val="000000"/>
                </a:solidFill>
                <a:latin typeface="Arial"/>
                <a:ea typeface="Arial"/>
                <a:cs typeface="Arial"/>
                <a:sym typeface="Arial"/>
              </a:rPr>
              <a:t>6 raidisseurs</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0" i="0" lang="fr-FR" sz="1400" u="none" cap="none" strike="noStrike">
                <a:solidFill>
                  <a:srgbClr val="000000"/>
                </a:solidFill>
                <a:latin typeface="Arial"/>
                <a:ea typeface="Arial"/>
                <a:cs typeface="Arial"/>
                <a:sym typeface="Arial"/>
              </a:rPr>
              <a:t>1,61 MPa</a:t>
            </a:r>
            <a:endParaRPr b="0" i="0" sz="1400" u="none" cap="none" strike="noStrike">
              <a:solidFill>
                <a:srgbClr val="000000"/>
              </a:solidFill>
              <a:latin typeface="Arial"/>
              <a:ea typeface="Arial"/>
              <a:cs typeface="Arial"/>
              <a:sym typeface="Arial"/>
            </a:endParaRPr>
          </a:p>
        </p:txBody>
      </p:sp>
      <p:sp>
        <p:nvSpPr>
          <p:cNvPr id="1199" name="Google Shape;1199;p106"/>
          <p:cNvSpPr/>
          <p:nvPr/>
        </p:nvSpPr>
        <p:spPr>
          <a:xfrm>
            <a:off x="39850" y="2901275"/>
            <a:ext cx="4402200" cy="22167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04" name="Shape 1204"/>
        <p:cNvGrpSpPr/>
        <p:nvPr/>
      </p:nvGrpSpPr>
      <p:grpSpPr>
        <a:xfrm>
          <a:off x="0" y="0"/>
          <a:ext cx="0" cy="0"/>
          <a:chOff x="0" y="0"/>
          <a:chExt cx="0" cy="0"/>
        </a:xfrm>
      </p:grpSpPr>
      <p:sp>
        <p:nvSpPr>
          <p:cNvPr id="1205" name="Google Shape;1205;p107"/>
          <p:cNvSpPr txBox="1"/>
          <p:nvPr>
            <p:ph idx="12" type="sldNum"/>
          </p:nvPr>
        </p:nvSpPr>
        <p:spPr>
          <a:xfrm>
            <a:off x="8172400" y="4677984"/>
            <a:ext cx="936000" cy="3279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FF0000"/>
              </a:buClr>
              <a:buSzPts val="300"/>
              <a:buFont typeface="Calibri"/>
              <a:buNone/>
            </a:pPr>
            <a:fld id="{00000000-1234-1234-1234-123412341234}" type="slidenum">
              <a:rPr lang="fr-FR"/>
              <a:t>‹#›</a:t>
            </a:fld>
            <a:endParaRPr/>
          </a:p>
        </p:txBody>
      </p:sp>
      <p:sp>
        <p:nvSpPr>
          <p:cNvPr id="1206" name="Google Shape;1206;p107"/>
          <p:cNvSpPr txBox="1"/>
          <p:nvPr>
            <p:ph type="title"/>
          </p:nvPr>
        </p:nvSpPr>
        <p:spPr>
          <a:xfrm>
            <a:off x="0" y="19717"/>
            <a:ext cx="9144000" cy="661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800"/>
              <a:buNone/>
            </a:pPr>
            <a:r>
              <a:rPr lang="fr-FR"/>
              <a:t>Admission</a:t>
            </a:r>
            <a:endParaRPr/>
          </a:p>
        </p:txBody>
      </p:sp>
      <p:pic>
        <p:nvPicPr>
          <p:cNvPr id="1207" name="Google Shape;1207;p107"/>
          <p:cNvPicPr preferRelativeResize="0"/>
          <p:nvPr/>
        </p:nvPicPr>
        <p:blipFill rotWithShape="1">
          <a:blip r:embed="rId3">
            <a:alphaModFix/>
          </a:blip>
          <a:srcRect b="0" l="0" r="0" t="0"/>
          <a:stretch/>
        </p:blipFill>
        <p:spPr>
          <a:xfrm>
            <a:off x="8680945" y="76525"/>
            <a:ext cx="362229" cy="536100"/>
          </a:xfrm>
          <a:prstGeom prst="rect">
            <a:avLst/>
          </a:prstGeom>
          <a:noFill/>
          <a:ln>
            <a:noFill/>
          </a:ln>
        </p:spPr>
      </p:pic>
      <p:sp>
        <p:nvSpPr>
          <p:cNvPr id="1208" name="Google Shape;1208;p107"/>
          <p:cNvSpPr txBox="1"/>
          <p:nvPr/>
        </p:nvSpPr>
        <p:spPr>
          <a:xfrm>
            <a:off x="7771150" y="126975"/>
            <a:ext cx="701400" cy="447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fr-FR" sz="1800" u="none" cap="none" strike="noStrike">
                <a:solidFill>
                  <a:srgbClr val="980000"/>
                </a:solidFill>
                <a:latin typeface="Arial"/>
                <a:ea typeface="Arial"/>
                <a:cs typeface="Arial"/>
                <a:sym typeface="Arial"/>
              </a:rPr>
              <a:t>CEE</a:t>
            </a:r>
            <a:endParaRPr b="0" i="0" sz="1800" u="none" cap="none" strike="noStrike">
              <a:solidFill>
                <a:srgbClr val="980000"/>
              </a:solidFill>
              <a:latin typeface="Arial"/>
              <a:ea typeface="Arial"/>
              <a:cs typeface="Arial"/>
              <a:sym typeface="Arial"/>
            </a:endParaRPr>
          </a:p>
        </p:txBody>
      </p:sp>
      <p:sp>
        <p:nvSpPr>
          <p:cNvPr id="1209" name="Google Shape;1209;p107"/>
          <p:cNvSpPr txBox="1"/>
          <p:nvPr/>
        </p:nvSpPr>
        <p:spPr>
          <a:xfrm>
            <a:off x="1652954" y="791307"/>
            <a:ext cx="3224076" cy="3942015"/>
          </a:xfrm>
          <a:prstGeom prst="rect">
            <a:avLst/>
          </a:prstGeom>
          <a:noFill/>
          <a:ln>
            <a:noFill/>
          </a:ln>
        </p:spPr>
        <p:txBody>
          <a:bodyPr anchorCtr="0" anchor="t" bIns="91425" lIns="91425" spcFirstLastPara="1" rIns="91425" wrap="square" tIns="91425">
            <a:noAutofit/>
          </a:bodyPr>
          <a:lstStyle/>
          <a:p>
            <a:pPr indent="0" lvl="0" marL="114300" marR="0" rtl="0" algn="l">
              <a:lnSpc>
                <a:spcPct val="150000"/>
              </a:lnSpc>
              <a:spcBef>
                <a:spcPts val="0"/>
              </a:spcBef>
              <a:spcAft>
                <a:spcPts val="0"/>
              </a:spcAft>
              <a:buNone/>
            </a:pPr>
            <a:r>
              <a:rPr b="1" i="0" lang="fr-FR" sz="1800" u="none" cap="none" strike="noStrike">
                <a:solidFill>
                  <a:srgbClr val="000000"/>
                </a:solidFill>
                <a:latin typeface="Arial"/>
                <a:ea typeface="Arial"/>
                <a:cs typeface="Arial"/>
                <a:sym typeface="Arial"/>
              </a:rPr>
              <a:t>Plenum</a:t>
            </a:r>
            <a:endParaRPr b="0" i="0" sz="1200" u="none" cap="none" strike="noStrike">
              <a:solidFill>
                <a:srgbClr val="000000"/>
              </a:solidFill>
              <a:latin typeface="Arial"/>
              <a:ea typeface="Arial"/>
              <a:cs typeface="Arial"/>
              <a:sym typeface="Arial"/>
            </a:endParaRPr>
          </a:p>
          <a:p>
            <a:pPr indent="-304800" lvl="1" marL="914400" marR="0" rtl="0" algn="l">
              <a:lnSpc>
                <a:spcPct val="150000"/>
              </a:lnSpc>
              <a:spcBef>
                <a:spcPts val="0"/>
              </a:spcBef>
              <a:spcAft>
                <a:spcPts val="0"/>
              </a:spcAft>
              <a:buClr>
                <a:srgbClr val="000000"/>
              </a:buClr>
              <a:buSzPts val="1200"/>
              <a:buFont typeface="Arial"/>
              <a:buChar char="○"/>
            </a:pPr>
            <a:r>
              <a:rPr b="0" i="0" lang="fr-FR" sz="1200" u="none" cap="none" strike="noStrike">
                <a:solidFill>
                  <a:srgbClr val="000000"/>
                </a:solidFill>
                <a:latin typeface="Arial"/>
                <a:ea typeface="Arial"/>
                <a:cs typeface="Arial"/>
                <a:sym typeface="Arial"/>
              </a:rPr>
              <a:t>Matériau : PA12</a:t>
            </a:r>
            <a:endParaRPr b="0" i="0" sz="1200" u="none" cap="none" strike="noStrike">
              <a:solidFill>
                <a:srgbClr val="000000"/>
              </a:solidFill>
              <a:latin typeface="Arial"/>
              <a:ea typeface="Arial"/>
              <a:cs typeface="Arial"/>
              <a:sym typeface="Arial"/>
            </a:endParaRPr>
          </a:p>
          <a:p>
            <a:pPr indent="-304800" lvl="1" marL="914400" marR="0" rtl="0" algn="l">
              <a:lnSpc>
                <a:spcPct val="150000"/>
              </a:lnSpc>
              <a:spcBef>
                <a:spcPts val="0"/>
              </a:spcBef>
              <a:spcAft>
                <a:spcPts val="0"/>
              </a:spcAft>
              <a:buClr>
                <a:srgbClr val="000000"/>
              </a:buClr>
              <a:buSzPts val="1200"/>
              <a:buFont typeface="Arial"/>
              <a:buChar char="○"/>
            </a:pPr>
            <a:r>
              <a:rPr b="0" i="0" lang="fr-FR" sz="1200" u="none" cap="none" strike="noStrike">
                <a:solidFill>
                  <a:srgbClr val="000000"/>
                </a:solidFill>
                <a:latin typeface="Arial"/>
                <a:ea typeface="Arial"/>
                <a:cs typeface="Arial"/>
                <a:sym typeface="Arial"/>
              </a:rPr>
              <a:t>Fournisseur : ARRK</a:t>
            </a:r>
            <a:endParaRPr b="0" i="0" sz="1200" u="none" cap="none" strike="noStrike">
              <a:solidFill>
                <a:srgbClr val="000000"/>
              </a:solidFill>
              <a:latin typeface="Arial"/>
              <a:ea typeface="Arial"/>
              <a:cs typeface="Arial"/>
              <a:sym typeface="Arial"/>
            </a:endParaRPr>
          </a:p>
          <a:p>
            <a:pPr indent="-304800" lvl="1" marL="914400" marR="0" rtl="0" algn="l">
              <a:lnSpc>
                <a:spcPct val="150000"/>
              </a:lnSpc>
              <a:spcBef>
                <a:spcPts val="0"/>
              </a:spcBef>
              <a:spcAft>
                <a:spcPts val="0"/>
              </a:spcAft>
              <a:buClr>
                <a:srgbClr val="000000"/>
              </a:buClr>
              <a:buSzPts val="1200"/>
              <a:buFont typeface="Arial"/>
              <a:buChar char="○"/>
            </a:pPr>
            <a:r>
              <a:rPr b="1" i="0" lang="fr-FR" sz="1200" u="none" cap="none" strike="noStrike">
                <a:solidFill>
                  <a:srgbClr val="000000"/>
                </a:solidFill>
                <a:latin typeface="Arial"/>
                <a:ea typeface="Arial"/>
                <a:cs typeface="Arial"/>
                <a:sym typeface="Arial"/>
              </a:rPr>
              <a:t>masse prévisionnelle : 399g</a:t>
            </a:r>
            <a:endParaRPr b="1" i="0" sz="1200" u="none" cap="none" strike="noStrike">
              <a:solidFill>
                <a:schemeClr val="dk1"/>
              </a:solidFill>
              <a:latin typeface="Arial"/>
              <a:ea typeface="Arial"/>
              <a:cs typeface="Arial"/>
              <a:sym typeface="Arial"/>
            </a:endParaRPr>
          </a:p>
          <a:p>
            <a:pPr indent="0" lvl="0" marL="0" marR="0" rtl="0" algn="l">
              <a:lnSpc>
                <a:spcPct val="150000"/>
              </a:lnSpc>
              <a:spcBef>
                <a:spcPts val="0"/>
              </a:spcBef>
              <a:spcAft>
                <a:spcPts val="0"/>
              </a:spcAft>
              <a:buClr>
                <a:srgbClr val="000000"/>
              </a:buClr>
              <a:buSzPts val="600"/>
              <a:buFont typeface="Arial"/>
              <a:buNone/>
            </a:pPr>
            <a:r>
              <a:t/>
            </a:r>
            <a:endParaRPr b="1" i="0" sz="600" u="none" cap="none" strike="noStrike">
              <a:solidFill>
                <a:schemeClr val="dk1"/>
              </a:solidFill>
              <a:latin typeface="Arial"/>
              <a:ea typeface="Arial"/>
              <a:cs typeface="Arial"/>
              <a:sym typeface="Arial"/>
            </a:endParaRPr>
          </a:p>
          <a:p>
            <a:pPr indent="0" lvl="0" marL="114300" marR="0" rtl="0" algn="l">
              <a:lnSpc>
                <a:spcPct val="150000"/>
              </a:lnSpc>
              <a:spcBef>
                <a:spcPts val="0"/>
              </a:spcBef>
              <a:spcAft>
                <a:spcPts val="0"/>
              </a:spcAft>
              <a:buNone/>
            </a:pPr>
            <a:r>
              <a:rPr b="1" i="0" lang="fr-FR" sz="1800" u="none" cap="none" strike="noStrike">
                <a:solidFill>
                  <a:schemeClr val="dk1"/>
                </a:solidFill>
                <a:latin typeface="Arial"/>
                <a:ea typeface="Arial"/>
                <a:cs typeface="Arial"/>
                <a:sym typeface="Arial"/>
              </a:rPr>
              <a:t>Fond plat</a:t>
            </a:r>
            <a:endParaRPr b="0" i="0" sz="1200" u="none" cap="none" strike="noStrike">
              <a:solidFill>
                <a:schemeClr val="dk1"/>
              </a:solidFill>
              <a:latin typeface="Arial"/>
              <a:ea typeface="Arial"/>
              <a:cs typeface="Arial"/>
              <a:sym typeface="Arial"/>
            </a:endParaRPr>
          </a:p>
          <a:p>
            <a:pPr indent="-304800" lvl="1" marL="914400" marR="0" rtl="0" algn="l">
              <a:lnSpc>
                <a:spcPct val="150000"/>
              </a:lnSpc>
              <a:spcBef>
                <a:spcPts val="0"/>
              </a:spcBef>
              <a:spcAft>
                <a:spcPts val="0"/>
              </a:spcAft>
              <a:buClr>
                <a:schemeClr val="dk1"/>
              </a:buClr>
              <a:buSzPts val="1200"/>
              <a:buFont typeface="Arial"/>
              <a:buChar char="○"/>
            </a:pPr>
            <a:r>
              <a:rPr b="0" i="0" lang="fr-FR" sz="1200" u="none" cap="none" strike="noStrike">
                <a:solidFill>
                  <a:schemeClr val="dk1"/>
                </a:solidFill>
                <a:latin typeface="Arial"/>
                <a:ea typeface="Arial"/>
                <a:cs typeface="Arial"/>
                <a:sym typeface="Arial"/>
              </a:rPr>
              <a:t>Matériau : aluminium</a:t>
            </a:r>
            <a:endParaRPr b="0" i="0" sz="1200" u="none" cap="none" strike="noStrike">
              <a:solidFill>
                <a:schemeClr val="dk1"/>
              </a:solidFill>
              <a:latin typeface="Arial"/>
              <a:ea typeface="Arial"/>
              <a:cs typeface="Arial"/>
              <a:sym typeface="Arial"/>
            </a:endParaRPr>
          </a:p>
          <a:p>
            <a:pPr indent="-304800" lvl="1" marL="914400" marR="0" rtl="0" algn="l">
              <a:lnSpc>
                <a:spcPct val="150000"/>
              </a:lnSpc>
              <a:spcBef>
                <a:spcPts val="0"/>
              </a:spcBef>
              <a:spcAft>
                <a:spcPts val="0"/>
              </a:spcAft>
              <a:buClr>
                <a:schemeClr val="dk1"/>
              </a:buClr>
              <a:buSzPts val="1200"/>
              <a:buFont typeface="Arial"/>
              <a:buChar char="○"/>
            </a:pPr>
            <a:r>
              <a:rPr b="0" i="0" lang="fr-FR" sz="1200" u="none" cap="none" strike="noStrike">
                <a:solidFill>
                  <a:schemeClr val="dk1"/>
                </a:solidFill>
                <a:latin typeface="Arial"/>
                <a:ea typeface="Arial"/>
                <a:cs typeface="Arial"/>
                <a:sym typeface="Arial"/>
              </a:rPr>
              <a:t>Fournisseur : la Mâche</a:t>
            </a:r>
            <a:endParaRPr b="0" i="0" sz="1200" u="none" cap="none" strike="noStrike">
              <a:solidFill>
                <a:schemeClr val="dk1"/>
              </a:solidFill>
              <a:latin typeface="Arial"/>
              <a:ea typeface="Arial"/>
              <a:cs typeface="Arial"/>
              <a:sym typeface="Arial"/>
            </a:endParaRPr>
          </a:p>
          <a:p>
            <a:pPr indent="-304800" lvl="1" marL="914400" marR="0" rtl="0" algn="l">
              <a:lnSpc>
                <a:spcPct val="150000"/>
              </a:lnSpc>
              <a:spcBef>
                <a:spcPts val="0"/>
              </a:spcBef>
              <a:spcAft>
                <a:spcPts val="0"/>
              </a:spcAft>
              <a:buClr>
                <a:schemeClr val="dk1"/>
              </a:buClr>
              <a:buSzPts val="1200"/>
              <a:buFont typeface="Arial"/>
              <a:buChar char="○"/>
            </a:pPr>
            <a:r>
              <a:rPr b="1" i="0" lang="fr-FR" sz="1200" u="none" cap="none" strike="noStrike">
                <a:solidFill>
                  <a:schemeClr val="dk1"/>
                </a:solidFill>
                <a:latin typeface="Arial"/>
                <a:ea typeface="Arial"/>
                <a:cs typeface="Arial"/>
                <a:sym typeface="Arial"/>
              </a:rPr>
              <a:t>masse prévisionnelle : 140g</a:t>
            </a:r>
            <a:endParaRPr/>
          </a:p>
          <a:p>
            <a:pPr indent="0" lvl="0" marL="114300" marR="0" rtl="0" algn="l">
              <a:lnSpc>
                <a:spcPct val="150000"/>
              </a:lnSpc>
              <a:spcBef>
                <a:spcPts val="0"/>
              </a:spcBef>
              <a:spcAft>
                <a:spcPts val="0"/>
              </a:spcAft>
              <a:buNone/>
            </a:pPr>
            <a:r>
              <a:rPr b="1" i="0" lang="fr-FR" sz="1800" u="none" cap="none" strike="noStrike">
                <a:solidFill>
                  <a:schemeClr val="dk1"/>
                </a:solidFill>
                <a:latin typeface="Arial"/>
                <a:ea typeface="Arial"/>
                <a:cs typeface="Arial"/>
                <a:sym typeface="Arial"/>
              </a:rPr>
              <a:t>Tubulures</a:t>
            </a:r>
            <a:endParaRPr/>
          </a:p>
          <a:p>
            <a:pPr indent="-304800" lvl="1" marL="914400" marR="0" rtl="0" algn="l">
              <a:lnSpc>
                <a:spcPct val="150000"/>
              </a:lnSpc>
              <a:spcBef>
                <a:spcPts val="0"/>
              </a:spcBef>
              <a:spcAft>
                <a:spcPts val="0"/>
              </a:spcAft>
              <a:buClr>
                <a:schemeClr val="dk1"/>
              </a:buClr>
              <a:buSzPts val="1200"/>
              <a:buFont typeface="Arial"/>
              <a:buChar char="○"/>
            </a:pPr>
            <a:r>
              <a:rPr b="0" i="0" lang="fr-FR" sz="1200" u="none" cap="none" strike="noStrike">
                <a:solidFill>
                  <a:schemeClr val="dk1"/>
                </a:solidFill>
                <a:latin typeface="Arial"/>
                <a:ea typeface="Arial"/>
                <a:cs typeface="Arial"/>
                <a:sym typeface="Arial"/>
              </a:rPr>
              <a:t>Matériau : PA12</a:t>
            </a:r>
            <a:endParaRPr/>
          </a:p>
          <a:p>
            <a:pPr indent="-304800" lvl="1" marL="914400" marR="0" rtl="0" algn="l">
              <a:lnSpc>
                <a:spcPct val="150000"/>
              </a:lnSpc>
              <a:spcBef>
                <a:spcPts val="0"/>
              </a:spcBef>
              <a:spcAft>
                <a:spcPts val="0"/>
              </a:spcAft>
              <a:buClr>
                <a:schemeClr val="dk1"/>
              </a:buClr>
              <a:buSzPts val="1200"/>
              <a:buFont typeface="Arial"/>
              <a:buChar char="○"/>
            </a:pPr>
            <a:r>
              <a:rPr b="0" i="0" lang="fr-FR" sz="1200" u="none" cap="none" strike="noStrike">
                <a:solidFill>
                  <a:schemeClr val="dk1"/>
                </a:solidFill>
                <a:latin typeface="Arial"/>
                <a:ea typeface="Arial"/>
                <a:cs typeface="Arial"/>
                <a:sym typeface="Arial"/>
              </a:rPr>
              <a:t>Fournisseur : ARRK</a:t>
            </a:r>
            <a:endParaRPr/>
          </a:p>
          <a:p>
            <a:pPr indent="-304800" lvl="1" marL="914400" marR="0" rtl="0" algn="l">
              <a:lnSpc>
                <a:spcPct val="150000"/>
              </a:lnSpc>
              <a:spcBef>
                <a:spcPts val="0"/>
              </a:spcBef>
              <a:spcAft>
                <a:spcPts val="0"/>
              </a:spcAft>
              <a:buClr>
                <a:schemeClr val="dk1"/>
              </a:buClr>
              <a:buSzPts val="1200"/>
              <a:buFont typeface="Arial"/>
              <a:buChar char="○"/>
            </a:pPr>
            <a:r>
              <a:rPr b="1" i="0" lang="fr-FR" sz="1200" u="none" cap="none" strike="noStrike">
                <a:solidFill>
                  <a:schemeClr val="dk1"/>
                </a:solidFill>
                <a:latin typeface="Arial"/>
                <a:ea typeface="Arial"/>
                <a:cs typeface="Arial"/>
                <a:sym typeface="Arial"/>
              </a:rPr>
              <a:t>masse prévisionnelle : 582g</a:t>
            </a:r>
            <a:endParaRPr b="1" i="0" sz="1200" u="none" cap="none" strike="noStrike">
              <a:solidFill>
                <a:srgbClr val="000000"/>
              </a:solidFill>
              <a:latin typeface="Arial"/>
              <a:ea typeface="Arial"/>
              <a:cs typeface="Arial"/>
              <a:sym typeface="Arial"/>
            </a:endParaRPr>
          </a:p>
          <a:p>
            <a:pPr indent="-228600" lvl="1" marL="914400" marR="0" rtl="0" algn="l">
              <a:lnSpc>
                <a:spcPct val="150000"/>
              </a:lnSpc>
              <a:spcBef>
                <a:spcPts val="0"/>
              </a:spcBef>
              <a:spcAft>
                <a:spcPts val="0"/>
              </a:spcAft>
              <a:buClr>
                <a:schemeClr val="dk1"/>
              </a:buClr>
              <a:buSzPts val="1200"/>
              <a:buFont typeface="Arial"/>
              <a:buNone/>
            </a:pPr>
            <a:r>
              <a:t/>
            </a:r>
            <a:endParaRPr b="1" i="0" sz="1400" u="none" cap="none" strike="noStrike">
              <a:solidFill>
                <a:srgbClr val="000000"/>
              </a:solidFill>
              <a:latin typeface="Arial"/>
              <a:ea typeface="Arial"/>
              <a:cs typeface="Arial"/>
              <a:sym typeface="Arial"/>
            </a:endParaRPr>
          </a:p>
          <a:p>
            <a:pPr indent="0" lvl="0" marL="0" marR="0" rtl="0" algn="l">
              <a:lnSpc>
                <a:spcPct val="15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a:p>
            <a:pPr indent="0" lvl="0" marL="0" marR="0" rtl="0" algn="l">
              <a:lnSpc>
                <a:spcPct val="15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a:p>
            <a:pPr indent="0" lvl="0" marL="0" marR="0" rtl="0" algn="l">
              <a:lnSpc>
                <a:spcPct val="15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a:p>
            <a:pPr indent="0" lvl="0" marL="0" marR="0" rtl="0" algn="l">
              <a:lnSpc>
                <a:spcPct val="15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a:p>
            <a:pPr indent="0" lvl="0" marL="0" marR="0" rtl="0" algn="l">
              <a:lnSpc>
                <a:spcPct val="15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a:p>
            <a:pPr indent="0" lvl="0" marL="0" marR="0" rtl="0" algn="l">
              <a:lnSpc>
                <a:spcPct val="150000"/>
              </a:lnSpc>
              <a:spcBef>
                <a:spcPts val="0"/>
              </a:spcBef>
              <a:spcAft>
                <a:spcPts val="0"/>
              </a:spcAft>
              <a:buClr>
                <a:srgbClr val="000000"/>
              </a:buClr>
              <a:buSzPts val="1400"/>
              <a:buFont typeface="Arial"/>
              <a:buNone/>
            </a:pPr>
            <a:r>
              <a:rPr b="1" i="0" lang="fr-FR" sz="1400" u="none" cap="none" strike="noStrike">
                <a:solidFill>
                  <a:srgbClr val="000000"/>
                </a:solidFill>
                <a:latin typeface="Arial"/>
                <a:ea typeface="Arial"/>
                <a:cs typeface="Arial"/>
                <a:sym typeface="Arial"/>
              </a:rPr>
              <a:t> </a:t>
            </a:r>
            <a:endParaRPr b="1" i="0" sz="1400" u="none" cap="none" strike="noStrike">
              <a:solidFill>
                <a:schemeClr val="dk1"/>
              </a:solidFill>
              <a:latin typeface="Arial"/>
              <a:ea typeface="Arial"/>
              <a:cs typeface="Arial"/>
              <a:sym typeface="Arial"/>
            </a:endParaRPr>
          </a:p>
          <a:p>
            <a:pPr indent="0" lvl="0" marL="457200" marR="0" rtl="0" algn="l">
              <a:lnSpc>
                <a:spcPct val="15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210" name="Google Shape;1210;p107"/>
          <p:cNvPicPr preferRelativeResize="0"/>
          <p:nvPr/>
        </p:nvPicPr>
        <p:blipFill>
          <a:blip r:embed="rId4">
            <a:alphaModFix/>
          </a:blip>
          <a:stretch>
            <a:fillRect/>
          </a:stretch>
        </p:blipFill>
        <p:spPr>
          <a:xfrm>
            <a:off x="5615500" y="927425"/>
            <a:ext cx="2721295" cy="3884625"/>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15" name="Shape 1215"/>
        <p:cNvGrpSpPr/>
        <p:nvPr/>
      </p:nvGrpSpPr>
      <p:grpSpPr>
        <a:xfrm>
          <a:off x="0" y="0"/>
          <a:ext cx="0" cy="0"/>
          <a:chOff x="0" y="0"/>
          <a:chExt cx="0" cy="0"/>
        </a:xfrm>
      </p:grpSpPr>
      <p:sp>
        <p:nvSpPr>
          <p:cNvPr id="1216" name="Google Shape;1216;p108"/>
          <p:cNvSpPr txBox="1"/>
          <p:nvPr>
            <p:ph idx="12" type="sldNum"/>
          </p:nvPr>
        </p:nvSpPr>
        <p:spPr>
          <a:xfrm>
            <a:off x="8172400" y="4677984"/>
            <a:ext cx="936000" cy="3279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FF0000"/>
              </a:buClr>
              <a:buSzPts val="300"/>
              <a:buFont typeface="Calibri"/>
              <a:buNone/>
            </a:pPr>
            <a:fld id="{00000000-1234-1234-1234-123412341234}" type="slidenum">
              <a:rPr lang="fr-FR"/>
              <a:t>‹#›</a:t>
            </a:fld>
            <a:endParaRPr/>
          </a:p>
        </p:txBody>
      </p:sp>
      <p:sp>
        <p:nvSpPr>
          <p:cNvPr id="1217" name="Google Shape;1217;p108"/>
          <p:cNvSpPr txBox="1"/>
          <p:nvPr>
            <p:ph type="title"/>
          </p:nvPr>
        </p:nvSpPr>
        <p:spPr>
          <a:xfrm>
            <a:off x="0" y="19717"/>
            <a:ext cx="9144000" cy="661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800"/>
              <a:buNone/>
            </a:pPr>
            <a:r>
              <a:rPr lang="fr-FR"/>
              <a:t>Admission</a:t>
            </a:r>
            <a:endParaRPr/>
          </a:p>
        </p:txBody>
      </p:sp>
      <p:pic>
        <p:nvPicPr>
          <p:cNvPr id="1218" name="Google Shape;1218;p108"/>
          <p:cNvPicPr preferRelativeResize="0"/>
          <p:nvPr/>
        </p:nvPicPr>
        <p:blipFill rotWithShape="1">
          <a:blip r:embed="rId3">
            <a:alphaModFix/>
          </a:blip>
          <a:srcRect b="0" l="0" r="0" t="0"/>
          <a:stretch/>
        </p:blipFill>
        <p:spPr>
          <a:xfrm>
            <a:off x="8680945" y="76525"/>
            <a:ext cx="362229" cy="536100"/>
          </a:xfrm>
          <a:prstGeom prst="rect">
            <a:avLst/>
          </a:prstGeom>
          <a:noFill/>
          <a:ln>
            <a:noFill/>
          </a:ln>
        </p:spPr>
      </p:pic>
      <p:sp>
        <p:nvSpPr>
          <p:cNvPr id="1219" name="Google Shape;1219;p108"/>
          <p:cNvSpPr txBox="1"/>
          <p:nvPr/>
        </p:nvSpPr>
        <p:spPr>
          <a:xfrm>
            <a:off x="7771150" y="126975"/>
            <a:ext cx="701400" cy="447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fr-FR" sz="1800" u="none" cap="none" strike="noStrike">
                <a:solidFill>
                  <a:srgbClr val="980000"/>
                </a:solidFill>
                <a:latin typeface="Arial"/>
                <a:ea typeface="Arial"/>
                <a:cs typeface="Arial"/>
                <a:sym typeface="Arial"/>
              </a:rPr>
              <a:t>CEE</a:t>
            </a:r>
            <a:endParaRPr b="0" i="0" sz="1800" u="none" cap="none" strike="noStrike">
              <a:solidFill>
                <a:srgbClr val="980000"/>
              </a:solidFill>
              <a:latin typeface="Arial"/>
              <a:ea typeface="Arial"/>
              <a:cs typeface="Arial"/>
              <a:sym typeface="Arial"/>
            </a:endParaRPr>
          </a:p>
        </p:txBody>
      </p:sp>
      <p:sp>
        <p:nvSpPr>
          <p:cNvPr id="1220" name="Google Shape;1220;p108"/>
          <p:cNvSpPr txBox="1"/>
          <p:nvPr/>
        </p:nvSpPr>
        <p:spPr>
          <a:xfrm>
            <a:off x="159350" y="813700"/>
            <a:ext cx="3735642" cy="3120858"/>
          </a:xfrm>
          <a:prstGeom prst="rect">
            <a:avLst/>
          </a:prstGeom>
          <a:noFill/>
          <a:ln>
            <a:noFill/>
          </a:ln>
        </p:spPr>
        <p:txBody>
          <a:bodyPr anchorCtr="0" anchor="t" bIns="91425" lIns="91425" spcFirstLastPara="1" rIns="91425" wrap="square" tIns="91425">
            <a:noAutofit/>
          </a:bodyPr>
          <a:lstStyle/>
          <a:p>
            <a:pPr indent="0" lvl="0" marL="114300" marR="0" rtl="0" algn="l">
              <a:lnSpc>
                <a:spcPct val="150000"/>
              </a:lnSpc>
              <a:spcBef>
                <a:spcPts val="0"/>
              </a:spcBef>
              <a:spcAft>
                <a:spcPts val="0"/>
              </a:spcAft>
              <a:buNone/>
            </a:pPr>
            <a:r>
              <a:rPr b="1" i="0" lang="fr-FR" sz="1800" u="none" cap="none" strike="noStrike">
                <a:solidFill>
                  <a:srgbClr val="000000"/>
                </a:solidFill>
                <a:latin typeface="Arial"/>
                <a:ea typeface="Arial"/>
                <a:cs typeface="Arial"/>
                <a:sym typeface="Arial"/>
              </a:rPr>
              <a:t>Fixation châssis</a:t>
            </a:r>
            <a:endParaRPr b="0" i="0" sz="1200" u="none" cap="none" strike="noStrike">
              <a:solidFill>
                <a:srgbClr val="000000"/>
              </a:solidFill>
              <a:latin typeface="Arial"/>
              <a:ea typeface="Arial"/>
              <a:cs typeface="Arial"/>
              <a:sym typeface="Arial"/>
            </a:endParaRPr>
          </a:p>
          <a:p>
            <a:pPr indent="-304800" lvl="1" marL="914400" marR="0" rtl="0" algn="l">
              <a:lnSpc>
                <a:spcPct val="150000"/>
              </a:lnSpc>
              <a:spcBef>
                <a:spcPts val="0"/>
              </a:spcBef>
              <a:spcAft>
                <a:spcPts val="0"/>
              </a:spcAft>
              <a:buClr>
                <a:srgbClr val="000000"/>
              </a:buClr>
              <a:buSzPts val="1200"/>
              <a:buFont typeface="Arial"/>
              <a:buChar char="○"/>
            </a:pPr>
            <a:r>
              <a:rPr b="0" i="0" lang="fr-FR" sz="1200" u="none" cap="none" strike="noStrike">
                <a:solidFill>
                  <a:srgbClr val="000000"/>
                </a:solidFill>
                <a:latin typeface="Arial"/>
                <a:ea typeface="Arial"/>
                <a:cs typeface="Arial"/>
                <a:sym typeface="Arial"/>
              </a:rPr>
              <a:t>Matériau : aluminium</a:t>
            </a:r>
            <a:endParaRPr b="0" i="0" sz="1200" u="none" cap="none" strike="noStrike">
              <a:solidFill>
                <a:srgbClr val="000000"/>
              </a:solidFill>
              <a:latin typeface="Arial"/>
              <a:ea typeface="Arial"/>
              <a:cs typeface="Arial"/>
              <a:sym typeface="Arial"/>
            </a:endParaRPr>
          </a:p>
          <a:p>
            <a:pPr indent="-304800" lvl="1" marL="914400" marR="0" rtl="0" algn="l">
              <a:lnSpc>
                <a:spcPct val="150000"/>
              </a:lnSpc>
              <a:spcBef>
                <a:spcPts val="0"/>
              </a:spcBef>
              <a:spcAft>
                <a:spcPts val="0"/>
              </a:spcAft>
              <a:buClr>
                <a:srgbClr val="000000"/>
              </a:buClr>
              <a:buSzPts val="1200"/>
              <a:buFont typeface="Arial"/>
              <a:buChar char="○"/>
            </a:pPr>
            <a:r>
              <a:rPr b="0" i="0" lang="fr-FR" sz="1200" u="none" cap="none" strike="noStrike">
                <a:solidFill>
                  <a:srgbClr val="000000"/>
                </a:solidFill>
                <a:latin typeface="Arial"/>
                <a:ea typeface="Arial"/>
                <a:cs typeface="Arial"/>
                <a:sym typeface="Arial"/>
              </a:rPr>
              <a:t>Fournisseur : la Mâche</a:t>
            </a:r>
            <a:endParaRPr b="0" i="0" sz="1200" u="none" cap="none" strike="noStrike">
              <a:solidFill>
                <a:srgbClr val="000000"/>
              </a:solidFill>
              <a:latin typeface="Arial"/>
              <a:ea typeface="Arial"/>
              <a:cs typeface="Arial"/>
              <a:sym typeface="Arial"/>
            </a:endParaRPr>
          </a:p>
          <a:p>
            <a:pPr indent="-304800" lvl="1" marL="914400" marR="0" rtl="0" algn="l">
              <a:lnSpc>
                <a:spcPct val="150000"/>
              </a:lnSpc>
              <a:spcBef>
                <a:spcPts val="0"/>
              </a:spcBef>
              <a:spcAft>
                <a:spcPts val="0"/>
              </a:spcAft>
              <a:buClr>
                <a:srgbClr val="000000"/>
              </a:buClr>
              <a:buSzPts val="1200"/>
              <a:buFont typeface="Arial"/>
              <a:buChar char="○"/>
            </a:pPr>
            <a:r>
              <a:rPr b="1" i="0" lang="fr-FR" sz="1200" u="none" cap="none" strike="noStrike">
                <a:solidFill>
                  <a:srgbClr val="000000"/>
                </a:solidFill>
                <a:latin typeface="Arial"/>
                <a:ea typeface="Arial"/>
                <a:cs typeface="Arial"/>
                <a:sym typeface="Arial"/>
              </a:rPr>
              <a:t>masse prévisionnelle : 9g</a:t>
            </a:r>
            <a:endParaRPr b="1" i="0" sz="1200" u="none" cap="none" strike="noStrike">
              <a:solidFill>
                <a:srgbClr val="000000"/>
              </a:solidFill>
              <a:latin typeface="Arial"/>
              <a:ea typeface="Arial"/>
              <a:cs typeface="Arial"/>
              <a:sym typeface="Arial"/>
            </a:endParaRPr>
          </a:p>
          <a:p>
            <a:pPr indent="0" lvl="0" marL="0" marR="0" rtl="0" algn="l">
              <a:lnSpc>
                <a:spcPct val="150000"/>
              </a:lnSpc>
              <a:spcBef>
                <a:spcPts val="0"/>
              </a:spcBef>
              <a:spcAft>
                <a:spcPts val="0"/>
              </a:spcAft>
              <a:buClr>
                <a:srgbClr val="000000"/>
              </a:buClr>
              <a:buSzPts val="1200"/>
              <a:buFont typeface="Arial"/>
              <a:buNone/>
            </a:pPr>
            <a:r>
              <a:t/>
            </a:r>
            <a:endParaRPr b="1" i="0" sz="1200" u="none" cap="none" strike="noStrike">
              <a:solidFill>
                <a:srgbClr val="000000"/>
              </a:solidFill>
              <a:latin typeface="Arial"/>
              <a:ea typeface="Arial"/>
              <a:cs typeface="Arial"/>
              <a:sym typeface="Arial"/>
            </a:endParaRPr>
          </a:p>
          <a:p>
            <a:pPr indent="0" lvl="0" marL="114300" marR="0" rtl="0" algn="l">
              <a:lnSpc>
                <a:spcPct val="150000"/>
              </a:lnSpc>
              <a:spcBef>
                <a:spcPts val="0"/>
              </a:spcBef>
              <a:spcAft>
                <a:spcPts val="0"/>
              </a:spcAft>
              <a:buNone/>
            </a:pPr>
            <a:r>
              <a:rPr b="1" i="0" lang="fr-FR" sz="1800" u="none" cap="none" strike="noStrike">
                <a:solidFill>
                  <a:srgbClr val="000000"/>
                </a:solidFill>
                <a:latin typeface="Arial"/>
                <a:ea typeface="Arial"/>
                <a:cs typeface="Arial"/>
                <a:sym typeface="Arial"/>
              </a:rPr>
              <a:t>Fixation moteur</a:t>
            </a:r>
            <a:endParaRPr b="1" i="0" sz="1800" u="none" cap="none" strike="noStrike">
              <a:solidFill>
                <a:srgbClr val="000000"/>
              </a:solidFill>
              <a:latin typeface="Arial"/>
              <a:ea typeface="Arial"/>
              <a:cs typeface="Arial"/>
              <a:sym typeface="Arial"/>
            </a:endParaRPr>
          </a:p>
          <a:p>
            <a:pPr indent="-304800" lvl="1" marL="914400" marR="0" rtl="0" algn="l">
              <a:lnSpc>
                <a:spcPct val="150000"/>
              </a:lnSpc>
              <a:spcBef>
                <a:spcPts val="0"/>
              </a:spcBef>
              <a:spcAft>
                <a:spcPts val="0"/>
              </a:spcAft>
              <a:buClr>
                <a:schemeClr val="dk1"/>
              </a:buClr>
              <a:buSzPts val="1200"/>
              <a:buFont typeface="Arial"/>
              <a:buChar char="○"/>
            </a:pPr>
            <a:r>
              <a:rPr b="0" i="0" lang="fr-FR" sz="1200" u="none" cap="none" strike="noStrike">
                <a:solidFill>
                  <a:schemeClr val="dk1"/>
                </a:solidFill>
                <a:latin typeface="Arial"/>
                <a:ea typeface="Arial"/>
                <a:cs typeface="Arial"/>
                <a:sym typeface="Arial"/>
              </a:rPr>
              <a:t>Matériau : aluminium</a:t>
            </a:r>
            <a:endParaRPr b="0" i="0" sz="1200" u="none" cap="none" strike="noStrike">
              <a:solidFill>
                <a:schemeClr val="dk1"/>
              </a:solidFill>
              <a:latin typeface="Arial"/>
              <a:ea typeface="Arial"/>
              <a:cs typeface="Arial"/>
              <a:sym typeface="Arial"/>
            </a:endParaRPr>
          </a:p>
          <a:p>
            <a:pPr indent="-304800" lvl="1" marL="914400" marR="0" rtl="0" algn="l">
              <a:lnSpc>
                <a:spcPct val="150000"/>
              </a:lnSpc>
              <a:spcBef>
                <a:spcPts val="0"/>
              </a:spcBef>
              <a:spcAft>
                <a:spcPts val="0"/>
              </a:spcAft>
              <a:buClr>
                <a:schemeClr val="dk1"/>
              </a:buClr>
              <a:buSzPts val="1200"/>
              <a:buFont typeface="Arial"/>
              <a:buChar char="○"/>
            </a:pPr>
            <a:r>
              <a:rPr b="0" i="0" lang="fr-FR" sz="1200" u="none" cap="none" strike="noStrike">
                <a:solidFill>
                  <a:schemeClr val="dk1"/>
                </a:solidFill>
                <a:latin typeface="Arial"/>
                <a:ea typeface="Arial"/>
                <a:cs typeface="Arial"/>
                <a:sym typeface="Arial"/>
              </a:rPr>
              <a:t>Fournisseur : la Mâche</a:t>
            </a:r>
            <a:endParaRPr b="0" i="0" sz="1200" u="none" cap="none" strike="noStrike">
              <a:solidFill>
                <a:schemeClr val="dk1"/>
              </a:solidFill>
              <a:latin typeface="Arial"/>
              <a:ea typeface="Arial"/>
              <a:cs typeface="Arial"/>
              <a:sym typeface="Arial"/>
            </a:endParaRPr>
          </a:p>
          <a:p>
            <a:pPr indent="-304800" lvl="1" marL="914400" marR="0" rtl="0" algn="l">
              <a:lnSpc>
                <a:spcPct val="150000"/>
              </a:lnSpc>
              <a:spcBef>
                <a:spcPts val="0"/>
              </a:spcBef>
              <a:spcAft>
                <a:spcPts val="0"/>
              </a:spcAft>
              <a:buClr>
                <a:schemeClr val="dk1"/>
              </a:buClr>
              <a:buSzPts val="1200"/>
              <a:buFont typeface="Arial"/>
              <a:buChar char="○"/>
            </a:pPr>
            <a:r>
              <a:rPr b="1" i="0" lang="fr-FR" sz="1200" u="none" cap="none" strike="noStrike">
                <a:solidFill>
                  <a:schemeClr val="dk1"/>
                </a:solidFill>
                <a:latin typeface="Arial"/>
                <a:ea typeface="Arial"/>
                <a:cs typeface="Arial"/>
                <a:sym typeface="Arial"/>
              </a:rPr>
              <a:t>masse prévisionnelle : 26g</a:t>
            </a:r>
            <a:endParaRPr b="1" i="0" sz="1200" u="none" cap="none" strike="noStrike">
              <a:solidFill>
                <a:schemeClr val="dk1"/>
              </a:solidFill>
              <a:latin typeface="Arial"/>
              <a:ea typeface="Arial"/>
              <a:cs typeface="Arial"/>
              <a:sym typeface="Arial"/>
            </a:endParaRPr>
          </a:p>
          <a:p>
            <a:pPr indent="0" lvl="0" marL="0" marR="0" rtl="0" algn="l">
              <a:lnSpc>
                <a:spcPct val="15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a:p>
            <a:pPr indent="0" lvl="0" marL="0" marR="0" rtl="0" algn="l">
              <a:lnSpc>
                <a:spcPct val="15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a:p>
            <a:pPr indent="0" lvl="0" marL="0" marR="0" rtl="0" algn="l">
              <a:lnSpc>
                <a:spcPct val="15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a:p>
            <a:pPr indent="0" lvl="0" marL="0" marR="0" rtl="0" algn="l">
              <a:lnSpc>
                <a:spcPct val="15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a:p>
            <a:pPr indent="0" lvl="0" marL="0" marR="0" rtl="0" algn="l">
              <a:lnSpc>
                <a:spcPct val="15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a:p>
            <a:pPr indent="0" lvl="0" marL="0" marR="0" rtl="0" algn="l">
              <a:lnSpc>
                <a:spcPct val="15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a:p>
            <a:pPr indent="0" lvl="0" marL="0" marR="0" rtl="0" algn="l">
              <a:lnSpc>
                <a:spcPct val="150000"/>
              </a:lnSpc>
              <a:spcBef>
                <a:spcPts val="0"/>
              </a:spcBef>
              <a:spcAft>
                <a:spcPts val="0"/>
              </a:spcAft>
              <a:buClr>
                <a:srgbClr val="000000"/>
              </a:buClr>
              <a:buSzPts val="1400"/>
              <a:buFont typeface="Arial"/>
              <a:buNone/>
            </a:pPr>
            <a:r>
              <a:rPr b="1" i="0" lang="fr-FR" sz="1400" u="none" cap="none" strike="noStrike">
                <a:solidFill>
                  <a:srgbClr val="000000"/>
                </a:solidFill>
                <a:latin typeface="Arial"/>
                <a:ea typeface="Arial"/>
                <a:cs typeface="Arial"/>
                <a:sym typeface="Arial"/>
              </a:rPr>
              <a:t> </a:t>
            </a:r>
            <a:endParaRPr b="1" i="0" sz="1400" u="none" cap="none" strike="noStrike">
              <a:solidFill>
                <a:schemeClr val="dk1"/>
              </a:solidFill>
              <a:latin typeface="Arial"/>
              <a:ea typeface="Arial"/>
              <a:cs typeface="Arial"/>
              <a:sym typeface="Arial"/>
            </a:endParaRPr>
          </a:p>
          <a:p>
            <a:pPr indent="0" lvl="0" marL="457200" marR="0" rtl="0" algn="l">
              <a:lnSpc>
                <a:spcPct val="15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221" name="Google Shape;1221;p108"/>
          <p:cNvPicPr preferRelativeResize="0"/>
          <p:nvPr/>
        </p:nvPicPr>
        <p:blipFill>
          <a:blip r:embed="rId4">
            <a:alphaModFix/>
          </a:blip>
          <a:stretch>
            <a:fillRect/>
          </a:stretch>
        </p:blipFill>
        <p:spPr>
          <a:xfrm>
            <a:off x="4294225" y="813702"/>
            <a:ext cx="3076001" cy="1708447"/>
          </a:xfrm>
          <a:prstGeom prst="rect">
            <a:avLst/>
          </a:prstGeom>
          <a:noFill/>
          <a:ln>
            <a:noFill/>
          </a:ln>
        </p:spPr>
      </p:pic>
      <p:pic>
        <p:nvPicPr>
          <p:cNvPr id="1222" name="Google Shape;1222;p108"/>
          <p:cNvPicPr preferRelativeResize="0"/>
          <p:nvPr/>
        </p:nvPicPr>
        <p:blipFill>
          <a:blip r:embed="rId5">
            <a:alphaModFix/>
          </a:blip>
          <a:stretch>
            <a:fillRect/>
          </a:stretch>
        </p:blipFill>
        <p:spPr>
          <a:xfrm>
            <a:off x="3977426" y="2729199"/>
            <a:ext cx="3793725" cy="1582083"/>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27" name="Shape 1227"/>
        <p:cNvGrpSpPr/>
        <p:nvPr/>
      </p:nvGrpSpPr>
      <p:grpSpPr>
        <a:xfrm>
          <a:off x="0" y="0"/>
          <a:ext cx="0" cy="0"/>
          <a:chOff x="0" y="0"/>
          <a:chExt cx="0" cy="0"/>
        </a:xfrm>
      </p:grpSpPr>
      <p:sp>
        <p:nvSpPr>
          <p:cNvPr id="1228" name="Google Shape;1228;p109"/>
          <p:cNvSpPr txBox="1"/>
          <p:nvPr>
            <p:ph idx="12" type="sldNum"/>
          </p:nvPr>
        </p:nvSpPr>
        <p:spPr>
          <a:xfrm>
            <a:off x="8172400" y="4677984"/>
            <a:ext cx="936000" cy="3279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FF0000"/>
              </a:buClr>
              <a:buSzPts val="300"/>
              <a:buFont typeface="Calibri"/>
              <a:buNone/>
            </a:pPr>
            <a:fld id="{00000000-1234-1234-1234-123412341234}" type="slidenum">
              <a:rPr lang="fr-FR"/>
              <a:t>‹#›</a:t>
            </a:fld>
            <a:endParaRPr/>
          </a:p>
        </p:txBody>
      </p:sp>
      <p:sp>
        <p:nvSpPr>
          <p:cNvPr id="1229" name="Google Shape;1229;p109"/>
          <p:cNvSpPr txBox="1"/>
          <p:nvPr>
            <p:ph type="title"/>
          </p:nvPr>
        </p:nvSpPr>
        <p:spPr>
          <a:xfrm>
            <a:off x="0" y="19717"/>
            <a:ext cx="9144000" cy="661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800"/>
              <a:buNone/>
            </a:pPr>
            <a:r>
              <a:rPr lang="fr-FR"/>
              <a:t>Admission</a:t>
            </a:r>
            <a:endParaRPr/>
          </a:p>
        </p:txBody>
      </p:sp>
      <p:pic>
        <p:nvPicPr>
          <p:cNvPr id="1230" name="Google Shape;1230;p109"/>
          <p:cNvPicPr preferRelativeResize="0"/>
          <p:nvPr/>
        </p:nvPicPr>
        <p:blipFill rotWithShape="1">
          <a:blip r:embed="rId3">
            <a:alphaModFix/>
          </a:blip>
          <a:srcRect b="0" l="0" r="0" t="0"/>
          <a:stretch/>
        </p:blipFill>
        <p:spPr>
          <a:xfrm>
            <a:off x="8680945" y="76525"/>
            <a:ext cx="362229" cy="536100"/>
          </a:xfrm>
          <a:prstGeom prst="rect">
            <a:avLst/>
          </a:prstGeom>
          <a:noFill/>
          <a:ln>
            <a:noFill/>
          </a:ln>
        </p:spPr>
      </p:pic>
      <p:sp>
        <p:nvSpPr>
          <p:cNvPr id="1231" name="Google Shape;1231;p109"/>
          <p:cNvSpPr txBox="1"/>
          <p:nvPr/>
        </p:nvSpPr>
        <p:spPr>
          <a:xfrm>
            <a:off x="7771150" y="126975"/>
            <a:ext cx="701400" cy="447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fr-FR" sz="1800" u="none" cap="none" strike="noStrike">
                <a:solidFill>
                  <a:srgbClr val="980000"/>
                </a:solidFill>
                <a:latin typeface="Arial"/>
                <a:ea typeface="Arial"/>
                <a:cs typeface="Arial"/>
                <a:sym typeface="Arial"/>
              </a:rPr>
              <a:t>CEE</a:t>
            </a:r>
            <a:endParaRPr b="0" i="0" sz="1800" u="none" cap="none" strike="noStrike">
              <a:solidFill>
                <a:srgbClr val="980000"/>
              </a:solidFill>
              <a:latin typeface="Arial"/>
              <a:ea typeface="Arial"/>
              <a:cs typeface="Arial"/>
              <a:sym typeface="Arial"/>
            </a:endParaRPr>
          </a:p>
        </p:txBody>
      </p:sp>
      <p:sp>
        <p:nvSpPr>
          <p:cNvPr id="1232" name="Google Shape;1232;p109"/>
          <p:cNvSpPr txBox="1"/>
          <p:nvPr>
            <p:ph idx="1" type="body"/>
          </p:nvPr>
        </p:nvSpPr>
        <p:spPr>
          <a:xfrm>
            <a:off x="251550" y="749234"/>
            <a:ext cx="8640900" cy="3443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560"/>
              </a:spcBef>
              <a:spcAft>
                <a:spcPts val="0"/>
              </a:spcAft>
              <a:buSzPts val="2800"/>
              <a:buNone/>
            </a:pPr>
            <a:r>
              <a:rPr lang="fr-FR" sz="2400">
                <a:solidFill>
                  <a:schemeClr val="accent5"/>
                </a:solidFill>
              </a:rPr>
              <a:t>Conclusion :</a:t>
            </a:r>
            <a:r>
              <a:rPr lang="fr-FR" sz="2400"/>
              <a:t> </a:t>
            </a:r>
            <a:endParaRPr sz="2400"/>
          </a:p>
          <a:p>
            <a:pPr indent="-342900" lvl="0" marL="457200" rtl="0" algn="l">
              <a:lnSpc>
                <a:spcPct val="100000"/>
              </a:lnSpc>
              <a:spcBef>
                <a:spcPts val="560"/>
              </a:spcBef>
              <a:spcAft>
                <a:spcPts val="0"/>
              </a:spcAft>
              <a:buSzPts val="1800"/>
              <a:buChar char="•"/>
            </a:pPr>
            <a:r>
              <a:rPr b="0" lang="fr-FR" sz="1800"/>
              <a:t>Vulcanix -&gt; 1304g + 12*m(M5) + 12*m(M4)</a:t>
            </a:r>
            <a:endParaRPr b="0" sz="1800"/>
          </a:p>
          <a:p>
            <a:pPr indent="-342900" lvl="0" marL="457200" rtl="0" algn="l">
              <a:lnSpc>
                <a:spcPct val="100000"/>
              </a:lnSpc>
              <a:spcBef>
                <a:spcPts val="0"/>
              </a:spcBef>
              <a:spcAft>
                <a:spcPts val="0"/>
              </a:spcAft>
              <a:buSzPts val="1800"/>
              <a:buChar char="•"/>
            </a:pPr>
            <a:r>
              <a:rPr b="0" lang="fr-FR" sz="1800"/>
              <a:t>Optimus -&gt; 1271g + 10*m(M4) + 8*m(M3)</a:t>
            </a:r>
            <a:endParaRPr b="0" sz="1800"/>
          </a:p>
          <a:p>
            <a:pPr indent="0" lvl="0" marL="0" rtl="0" algn="l">
              <a:lnSpc>
                <a:spcPct val="100000"/>
              </a:lnSpc>
              <a:spcBef>
                <a:spcPts val="560"/>
              </a:spcBef>
              <a:spcAft>
                <a:spcPts val="0"/>
              </a:spcAft>
              <a:buSzPts val="2800"/>
              <a:buNone/>
            </a:pPr>
            <a:r>
              <a:t/>
            </a:r>
            <a:endParaRPr b="0" sz="1800"/>
          </a:p>
          <a:p>
            <a:pPr indent="0" lvl="0" marL="0" rtl="0" algn="l">
              <a:lnSpc>
                <a:spcPct val="100000"/>
              </a:lnSpc>
              <a:spcBef>
                <a:spcPts val="560"/>
              </a:spcBef>
              <a:spcAft>
                <a:spcPts val="0"/>
              </a:spcAft>
              <a:buSzPts val="2800"/>
              <a:buNone/>
            </a:pPr>
            <a:r>
              <a:rPr lang="fr-FR" sz="2400"/>
              <a:t>Gain de 33 g + gain sur les boulons</a:t>
            </a:r>
            <a:endParaRPr sz="2400"/>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37" name="Shape 1237"/>
        <p:cNvGrpSpPr/>
        <p:nvPr/>
      </p:nvGrpSpPr>
      <p:grpSpPr>
        <a:xfrm>
          <a:off x="0" y="0"/>
          <a:ext cx="0" cy="0"/>
          <a:chOff x="0" y="0"/>
          <a:chExt cx="0" cy="0"/>
        </a:xfrm>
      </p:grpSpPr>
      <p:sp>
        <p:nvSpPr>
          <p:cNvPr id="1238" name="Google Shape;1238;p110"/>
          <p:cNvSpPr txBox="1"/>
          <p:nvPr>
            <p:ph idx="12" type="sldNum"/>
          </p:nvPr>
        </p:nvSpPr>
        <p:spPr>
          <a:xfrm>
            <a:off x="8079600" y="4671359"/>
            <a:ext cx="936000" cy="3279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FF0000"/>
              </a:buClr>
              <a:buSzPts val="300"/>
              <a:buFont typeface="Calibri"/>
              <a:buNone/>
            </a:pPr>
            <a:fld id="{00000000-1234-1234-1234-123412341234}" type="slidenum">
              <a:rPr lang="fr-FR"/>
              <a:t>‹#›</a:t>
            </a:fld>
            <a:endParaRPr/>
          </a:p>
        </p:txBody>
      </p:sp>
      <p:sp>
        <p:nvSpPr>
          <p:cNvPr id="1239" name="Google Shape;1239;p110"/>
          <p:cNvSpPr txBox="1"/>
          <p:nvPr>
            <p:ph type="title"/>
          </p:nvPr>
        </p:nvSpPr>
        <p:spPr>
          <a:xfrm>
            <a:off x="0" y="19717"/>
            <a:ext cx="9144000" cy="661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800"/>
              <a:buNone/>
            </a:pPr>
            <a:r>
              <a:rPr lang="fr-FR"/>
              <a:t>Echappement</a:t>
            </a:r>
            <a:endParaRPr/>
          </a:p>
        </p:txBody>
      </p:sp>
      <p:sp>
        <p:nvSpPr>
          <p:cNvPr id="1240" name="Google Shape;1240;p110"/>
          <p:cNvSpPr txBox="1"/>
          <p:nvPr/>
        </p:nvSpPr>
        <p:spPr>
          <a:xfrm>
            <a:off x="77950" y="681525"/>
            <a:ext cx="4704900" cy="3072000"/>
          </a:xfrm>
          <a:prstGeom prst="rect">
            <a:avLst/>
          </a:prstGeom>
          <a:no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1800"/>
              <a:buFont typeface="Arial"/>
              <a:buNone/>
            </a:pPr>
            <a:r>
              <a:rPr b="1" i="0" lang="fr-FR" sz="1800" u="none" cap="none" strike="noStrike">
                <a:solidFill>
                  <a:srgbClr val="000000"/>
                </a:solidFill>
                <a:latin typeface="Arial"/>
                <a:ea typeface="Arial"/>
                <a:cs typeface="Arial"/>
                <a:sym typeface="Arial"/>
              </a:rPr>
              <a:t>Reprise du collecteur de Vulcanix</a:t>
            </a:r>
            <a:endParaRPr b="1" i="0" sz="1400" u="none" cap="none" strike="noStrike">
              <a:solidFill>
                <a:srgbClr val="000000"/>
              </a:solidFill>
              <a:latin typeface="Arial"/>
              <a:ea typeface="Arial"/>
              <a:cs typeface="Arial"/>
              <a:sym typeface="Arial"/>
            </a:endParaRPr>
          </a:p>
          <a:p>
            <a:pPr indent="0" lvl="0" marL="0" marR="0" rtl="0" algn="l">
              <a:lnSpc>
                <a:spcPct val="150000"/>
              </a:lnSpc>
              <a:spcBef>
                <a:spcPts val="0"/>
              </a:spcBef>
              <a:spcAft>
                <a:spcPts val="0"/>
              </a:spcAft>
              <a:buClr>
                <a:srgbClr val="000000"/>
              </a:buClr>
              <a:buSzPts val="1400"/>
              <a:buFont typeface="Arial"/>
              <a:buNone/>
            </a:pPr>
            <a:r>
              <a:rPr b="1" i="0" lang="fr-FR" sz="1400" u="none" cap="none" strike="noStrike">
                <a:solidFill>
                  <a:srgbClr val="000000"/>
                </a:solidFill>
                <a:latin typeface="Arial"/>
                <a:ea typeface="Arial"/>
                <a:cs typeface="Arial"/>
                <a:sym typeface="Arial"/>
              </a:rPr>
              <a:t>Changements :</a:t>
            </a:r>
            <a:endParaRPr b="1" i="0" sz="1400" u="none" cap="none" strike="noStrike">
              <a:solidFill>
                <a:srgbClr val="000000"/>
              </a:solidFill>
              <a:latin typeface="Arial"/>
              <a:ea typeface="Arial"/>
              <a:cs typeface="Arial"/>
              <a:sym typeface="Arial"/>
            </a:endParaRPr>
          </a:p>
          <a:p>
            <a:pPr indent="-317500" lvl="0" marL="457200" marR="0" rtl="0" algn="l">
              <a:lnSpc>
                <a:spcPct val="150000"/>
              </a:lnSpc>
              <a:spcBef>
                <a:spcPts val="0"/>
              </a:spcBef>
              <a:spcAft>
                <a:spcPts val="0"/>
              </a:spcAft>
              <a:buClr>
                <a:srgbClr val="000000"/>
              </a:buClr>
              <a:buSzPts val="1400"/>
              <a:buFont typeface="Arial"/>
              <a:buChar char="●"/>
            </a:pPr>
            <a:r>
              <a:rPr b="0" i="0" lang="fr-FR" sz="1400" u="none" cap="none" strike="noStrike">
                <a:solidFill>
                  <a:srgbClr val="000000"/>
                </a:solidFill>
                <a:latin typeface="Arial"/>
                <a:ea typeface="Arial"/>
                <a:cs typeface="Arial"/>
                <a:sym typeface="Arial"/>
              </a:rPr>
              <a:t>échappement dirigé vers l’arrière du véhicule</a:t>
            </a:r>
            <a:endParaRPr b="0" i="0" sz="1400" u="none" cap="none" strike="noStrike">
              <a:solidFill>
                <a:srgbClr val="000000"/>
              </a:solidFill>
              <a:latin typeface="Arial"/>
              <a:ea typeface="Arial"/>
              <a:cs typeface="Arial"/>
              <a:sym typeface="Arial"/>
            </a:endParaRPr>
          </a:p>
          <a:p>
            <a:pPr indent="-317500" lvl="0" marL="457200" marR="0" rtl="0" algn="l">
              <a:lnSpc>
                <a:spcPct val="150000"/>
              </a:lnSpc>
              <a:spcBef>
                <a:spcPts val="0"/>
              </a:spcBef>
              <a:spcAft>
                <a:spcPts val="0"/>
              </a:spcAft>
              <a:buClr>
                <a:srgbClr val="000000"/>
              </a:buClr>
              <a:buSzPts val="1400"/>
              <a:buFont typeface="Arial"/>
              <a:buChar char="●"/>
            </a:pPr>
            <a:r>
              <a:rPr b="0" i="0" lang="fr-FR" sz="1400" u="none" cap="none" strike="noStrike">
                <a:solidFill>
                  <a:srgbClr val="000000"/>
                </a:solidFill>
                <a:latin typeface="Arial"/>
                <a:ea typeface="Arial"/>
                <a:cs typeface="Arial"/>
                <a:sym typeface="Arial"/>
              </a:rPr>
              <a:t>silencieux de Dynamix</a:t>
            </a:r>
            <a:endParaRPr b="0" i="0" sz="1400" u="none" cap="none" strike="noStrike">
              <a:solidFill>
                <a:srgbClr val="000000"/>
              </a:solidFill>
              <a:latin typeface="Arial"/>
              <a:ea typeface="Arial"/>
              <a:cs typeface="Arial"/>
              <a:sym typeface="Arial"/>
            </a:endParaRPr>
          </a:p>
          <a:p>
            <a:pPr indent="-317500" lvl="1" marL="914400" marR="0" rtl="0" algn="l">
              <a:lnSpc>
                <a:spcPct val="150000"/>
              </a:lnSpc>
              <a:spcBef>
                <a:spcPts val="0"/>
              </a:spcBef>
              <a:spcAft>
                <a:spcPts val="0"/>
              </a:spcAft>
              <a:buClr>
                <a:srgbClr val="000000"/>
              </a:buClr>
              <a:buSzPts val="1400"/>
              <a:buFont typeface="Arial"/>
              <a:buChar char="○"/>
            </a:pPr>
            <a:r>
              <a:rPr b="0" i="0" lang="fr-FR" sz="1400" u="none" cap="none" strike="noStrike">
                <a:solidFill>
                  <a:srgbClr val="000000"/>
                </a:solidFill>
                <a:latin typeface="Arial"/>
                <a:ea typeface="Arial"/>
                <a:cs typeface="Arial"/>
                <a:sym typeface="Arial"/>
              </a:rPr>
              <a:t>vérification du noise test sur banc</a:t>
            </a:r>
            <a:endParaRPr b="0" i="0" sz="1400" u="none" cap="none" strike="noStrike">
              <a:solidFill>
                <a:srgbClr val="000000"/>
              </a:solidFill>
              <a:latin typeface="Arial"/>
              <a:ea typeface="Arial"/>
              <a:cs typeface="Arial"/>
              <a:sym typeface="Arial"/>
            </a:endParaRPr>
          </a:p>
          <a:p>
            <a:pPr indent="-317500" lvl="0" marL="457200" marR="0" rtl="0" algn="l">
              <a:lnSpc>
                <a:spcPct val="150000"/>
              </a:lnSpc>
              <a:spcBef>
                <a:spcPts val="0"/>
              </a:spcBef>
              <a:spcAft>
                <a:spcPts val="0"/>
              </a:spcAft>
              <a:buClr>
                <a:srgbClr val="000000"/>
              </a:buClr>
              <a:buSzPts val="1400"/>
              <a:buFont typeface="Arial"/>
              <a:buChar char="●"/>
            </a:pPr>
            <a:r>
              <a:rPr b="0" i="0" lang="fr-FR" sz="1400" u="none" cap="none" strike="noStrike">
                <a:solidFill>
                  <a:srgbClr val="000000"/>
                </a:solidFill>
                <a:latin typeface="Arial"/>
                <a:ea typeface="Arial"/>
                <a:cs typeface="Arial"/>
                <a:sym typeface="Arial"/>
              </a:rPr>
              <a:t>sortie d’échappement côté gauche pour l’éloigner du faisceau électrique</a:t>
            </a:r>
            <a:endParaRPr b="0" i="0" sz="1400" u="none" cap="none" strike="noStrike">
              <a:solidFill>
                <a:srgbClr val="000000"/>
              </a:solidFill>
              <a:latin typeface="Arial"/>
              <a:ea typeface="Arial"/>
              <a:cs typeface="Arial"/>
              <a:sym typeface="Arial"/>
            </a:endParaRPr>
          </a:p>
          <a:p>
            <a:pPr indent="0" lvl="0" marL="0" marR="0" rtl="0" algn="l">
              <a:lnSpc>
                <a:spcPct val="150000"/>
              </a:lnSpc>
              <a:spcBef>
                <a:spcPts val="0"/>
              </a:spcBef>
              <a:spcAft>
                <a:spcPts val="0"/>
              </a:spcAft>
              <a:buClr>
                <a:srgbClr val="000000"/>
              </a:buClr>
              <a:buSzPts val="600"/>
              <a:buFont typeface="Arial"/>
              <a:buNone/>
            </a:pPr>
            <a:r>
              <a:t/>
            </a:r>
            <a:endParaRPr b="0" i="0" sz="600" u="none" cap="none" strike="noStrike">
              <a:solidFill>
                <a:srgbClr val="000000"/>
              </a:solidFill>
              <a:latin typeface="Arial"/>
              <a:ea typeface="Arial"/>
              <a:cs typeface="Arial"/>
              <a:sym typeface="Arial"/>
            </a:endParaRPr>
          </a:p>
          <a:p>
            <a:pPr indent="0" lvl="0" marL="0" marR="0" rtl="0" algn="l">
              <a:lnSpc>
                <a:spcPct val="150000"/>
              </a:lnSpc>
              <a:spcBef>
                <a:spcPts val="0"/>
              </a:spcBef>
              <a:spcAft>
                <a:spcPts val="0"/>
              </a:spcAft>
              <a:buClr>
                <a:srgbClr val="000000"/>
              </a:buClr>
              <a:buSzPts val="1400"/>
              <a:buFont typeface="Arial"/>
              <a:buNone/>
            </a:pPr>
            <a:r>
              <a:rPr b="1" i="0" lang="fr-FR" sz="1400" u="none" cap="none" strike="noStrike">
                <a:solidFill>
                  <a:srgbClr val="000000"/>
                </a:solidFill>
                <a:latin typeface="Arial"/>
                <a:ea typeface="Arial"/>
                <a:cs typeface="Arial"/>
                <a:sym typeface="Arial"/>
              </a:rPr>
              <a:t>Fournisseur : </a:t>
            </a:r>
            <a:r>
              <a:rPr b="0" i="0" lang="fr-FR" sz="1400" u="none" cap="none" strike="noStrike">
                <a:solidFill>
                  <a:srgbClr val="000000"/>
                </a:solidFill>
                <a:latin typeface="Arial"/>
                <a:ea typeface="Arial"/>
                <a:cs typeface="Arial"/>
                <a:sym typeface="Arial"/>
              </a:rPr>
              <a:t>Bery Inox</a:t>
            </a:r>
            <a:endParaRPr b="0" i="0" sz="1400" u="none" cap="none" strike="noStrike">
              <a:solidFill>
                <a:srgbClr val="000000"/>
              </a:solidFill>
              <a:latin typeface="Arial"/>
              <a:ea typeface="Arial"/>
              <a:cs typeface="Arial"/>
              <a:sym typeface="Arial"/>
            </a:endParaRPr>
          </a:p>
          <a:p>
            <a:pPr indent="0" lvl="0" marL="0" marR="0" rtl="0" algn="l">
              <a:lnSpc>
                <a:spcPct val="150000"/>
              </a:lnSpc>
              <a:spcBef>
                <a:spcPts val="0"/>
              </a:spcBef>
              <a:spcAft>
                <a:spcPts val="0"/>
              </a:spcAft>
              <a:buClr>
                <a:srgbClr val="000000"/>
              </a:buClr>
              <a:buSzPts val="1400"/>
              <a:buFont typeface="Arial"/>
              <a:buNone/>
            </a:pPr>
            <a:r>
              <a:rPr b="1" i="0" lang="fr-FR" sz="1400" u="none" cap="none" strike="noStrike">
                <a:solidFill>
                  <a:srgbClr val="000000"/>
                </a:solidFill>
                <a:latin typeface="Arial"/>
                <a:ea typeface="Arial"/>
                <a:cs typeface="Arial"/>
                <a:sym typeface="Arial"/>
              </a:rPr>
              <a:t>Prix : </a:t>
            </a:r>
            <a:r>
              <a:rPr b="0" i="0" lang="fr-FR" sz="1400" u="none" cap="none" strike="noStrike">
                <a:solidFill>
                  <a:srgbClr val="000000"/>
                </a:solidFill>
                <a:latin typeface="Arial"/>
                <a:ea typeface="Arial"/>
                <a:cs typeface="Arial"/>
                <a:sym typeface="Arial"/>
              </a:rPr>
              <a:t>environ 3000 €</a:t>
            </a:r>
            <a:endParaRPr b="0" i="0" sz="1400" u="none" cap="none" strike="noStrike">
              <a:solidFill>
                <a:srgbClr val="000000"/>
              </a:solidFill>
              <a:latin typeface="Arial"/>
              <a:ea typeface="Arial"/>
              <a:cs typeface="Arial"/>
              <a:sym typeface="Arial"/>
            </a:endParaRPr>
          </a:p>
          <a:p>
            <a:pPr indent="0" lvl="0" marL="0" marR="0" rtl="0" algn="l">
              <a:lnSpc>
                <a:spcPct val="150000"/>
              </a:lnSpc>
              <a:spcBef>
                <a:spcPts val="0"/>
              </a:spcBef>
              <a:spcAft>
                <a:spcPts val="0"/>
              </a:spcAft>
              <a:buClr>
                <a:srgbClr val="000000"/>
              </a:buClr>
              <a:buSzPts val="1400"/>
              <a:buFont typeface="Arial"/>
              <a:buNone/>
            </a:pPr>
            <a:r>
              <a:rPr b="1" i="0" lang="fr-FR" sz="1400" u="none" cap="none" strike="noStrike">
                <a:solidFill>
                  <a:srgbClr val="000000"/>
                </a:solidFill>
                <a:latin typeface="Arial"/>
                <a:ea typeface="Arial"/>
                <a:cs typeface="Arial"/>
                <a:sym typeface="Arial"/>
              </a:rPr>
              <a:t>Masse : </a:t>
            </a:r>
            <a:r>
              <a:rPr b="0" i="0" lang="fr-FR" sz="1400" u="none" cap="none" strike="noStrike">
                <a:solidFill>
                  <a:srgbClr val="000000"/>
                </a:solidFill>
                <a:latin typeface="Arial"/>
                <a:ea typeface="Arial"/>
                <a:cs typeface="Arial"/>
                <a:sym typeface="Arial"/>
              </a:rPr>
              <a:t>environ 5kg</a:t>
            </a:r>
            <a:endParaRPr b="0" i="0" sz="1400" u="none" cap="none" strike="noStrike">
              <a:solidFill>
                <a:srgbClr val="000000"/>
              </a:solidFill>
              <a:latin typeface="Arial"/>
              <a:ea typeface="Arial"/>
              <a:cs typeface="Arial"/>
              <a:sym typeface="Arial"/>
            </a:endParaRPr>
          </a:p>
        </p:txBody>
      </p:sp>
      <p:sp>
        <p:nvSpPr>
          <p:cNvPr id="1241" name="Google Shape;1241;p110"/>
          <p:cNvSpPr txBox="1"/>
          <p:nvPr/>
        </p:nvSpPr>
        <p:spPr>
          <a:xfrm>
            <a:off x="7771150" y="126975"/>
            <a:ext cx="701400" cy="447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fr-FR" sz="1800" u="none" cap="none" strike="noStrike">
                <a:solidFill>
                  <a:srgbClr val="980000"/>
                </a:solidFill>
                <a:latin typeface="Arial"/>
                <a:ea typeface="Arial"/>
                <a:cs typeface="Arial"/>
                <a:sym typeface="Arial"/>
              </a:rPr>
              <a:t>CEE</a:t>
            </a:r>
            <a:endParaRPr b="0" i="0" sz="1800" u="none" cap="none" strike="noStrike">
              <a:solidFill>
                <a:srgbClr val="980000"/>
              </a:solidFill>
              <a:latin typeface="Arial"/>
              <a:ea typeface="Arial"/>
              <a:cs typeface="Arial"/>
              <a:sym typeface="Arial"/>
            </a:endParaRPr>
          </a:p>
        </p:txBody>
      </p:sp>
      <p:pic>
        <p:nvPicPr>
          <p:cNvPr id="1242" name="Google Shape;1242;p110"/>
          <p:cNvPicPr preferRelativeResize="0"/>
          <p:nvPr/>
        </p:nvPicPr>
        <p:blipFill rotWithShape="1">
          <a:blip r:embed="rId3">
            <a:alphaModFix/>
          </a:blip>
          <a:srcRect b="0" l="0" r="0" t="0"/>
          <a:stretch/>
        </p:blipFill>
        <p:spPr>
          <a:xfrm>
            <a:off x="8680945" y="76525"/>
            <a:ext cx="362229" cy="536100"/>
          </a:xfrm>
          <a:prstGeom prst="rect">
            <a:avLst/>
          </a:prstGeom>
          <a:noFill/>
          <a:ln>
            <a:noFill/>
          </a:ln>
        </p:spPr>
      </p:pic>
      <p:pic>
        <p:nvPicPr>
          <p:cNvPr id="1243" name="Google Shape;1243;p110"/>
          <p:cNvPicPr preferRelativeResize="0"/>
          <p:nvPr/>
        </p:nvPicPr>
        <p:blipFill>
          <a:blip r:embed="rId4">
            <a:alphaModFix/>
          </a:blip>
          <a:stretch>
            <a:fillRect/>
          </a:stretch>
        </p:blipFill>
        <p:spPr>
          <a:xfrm>
            <a:off x="4671275" y="1038100"/>
            <a:ext cx="4260326" cy="3276681"/>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48" name="Shape 1248"/>
        <p:cNvGrpSpPr/>
        <p:nvPr/>
      </p:nvGrpSpPr>
      <p:grpSpPr>
        <a:xfrm>
          <a:off x="0" y="0"/>
          <a:ext cx="0" cy="0"/>
          <a:chOff x="0" y="0"/>
          <a:chExt cx="0" cy="0"/>
        </a:xfrm>
      </p:grpSpPr>
      <p:sp>
        <p:nvSpPr>
          <p:cNvPr id="1249" name="Google Shape;1249;p111"/>
          <p:cNvSpPr txBox="1"/>
          <p:nvPr>
            <p:ph idx="1" type="body"/>
          </p:nvPr>
        </p:nvSpPr>
        <p:spPr>
          <a:xfrm>
            <a:off x="142425" y="843550"/>
            <a:ext cx="8966100" cy="4299900"/>
          </a:xfrm>
          <a:prstGeom prst="rect">
            <a:avLst/>
          </a:prstGeom>
        </p:spPr>
        <p:txBody>
          <a:bodyPr anchorCtr="0" anchor="t" bIns="91425" lIns="91425" spcFirstLastPara="1" rIns="91425" wrap="square" tIns="91425">
            <a:noAutofit/>
          </a:bodyPr>
          <a:lstStyle/>
          <a:p>
            <a:pPr indent="0" lvl="0" marL="0" rtl="0" algn="l">
              <a:spcBef>
                <a:spcPts val="560"/>
              </a:spcBef>
              <a:spcAft>
                <a:spcPts val="0"/>
              </a:spcAft>
              <a:buClr>
                <a:schemeClr val="dk1"/>
              </a:buClr>
              <a:buSzPts val="1100"/>
              <a:buFont typeface="Arial"/>
              <a:buNone/>
            </a:pPr>
            <a:r>
              <a:rPr lang="fr-FR"/>
              <a:t>Fonction Principale du Silencieux: </a:t>
            </a:r>
            <a:r>
              <a:rPr b="0" lang="fr-FR" sz="1800"/>
              <a:t>Diminuer le bruit lié à la combustion</a:t>
            </a:r>
            <a:endParaRPr b="0" sz="1800">
              <a:solidFill>
                <a:srgbClr val="222222"/>
              </a:solidFill>
              <a:highlight>
                <a:srgbClr val="FFFFFF"/>
              </a:highlight>
            </a:endParaRPr>
          </a:p>
          <a:p>
            <a:pPr indent="0" lvl="0" marL="0" rtl="0" algn="l">
              <a:spcBef>
                <a:spcPts val="560"/>
              </a:spcBef>
              <a:spcAft>
                <a:spcPts val="0"/>
              </a:spcAft>
              <a:buClr>
                <a:schemeClr val="dk1"/>
              </a:buClr>
              <a:buSzPts val="1100"/>
              <a:buFont typeface="Arial"/>
              <a:buNone/>
            </a:pPr>
            <a:r>
              <a:rPr lang="fr-FR">
                <a:solidFill>
                  <a:srgbClr val="0000FF"/>
                </a:solidFill>
              </a:rPr>
              <a:t>Objectif:</a:t>
            </a:r>
            <a:r>
              <a:rPr lang="fr-FR"/>
              <a:t> </a:t>
            </a:r>
            <a:r>
              <a:rPr b="0" lang="fr-FR" sz="1800"/>
              <a:t>Passer le noise test</a:t>
            </a:r>
            <a:endParaRPr b="0" sz="1800"/>
          </a:p>
          <a:p>
            <a:pPr indent="0" lvl="0" marL="0" rtl="0" algn="l">
              <a:spcBef>
                <a:spcPts val="560"/>
              </a:spcBef>
              <a:spcAft>
                <a:spcPts val="0"/>
              </a:spcAft>
              <a:buClr>
                <a:schemeClr val="dk1"/>
              </a:buClr>
              <a:buSzPts val="1100"/>
              <a:buFont typeface="Arial"/>
              <a:buNone/>
            </a:pPr>
            <a:r>
              <a:rPr lang="fr-FR">
                <a:solidFill>
                  <a:srgbClr val="00FF00"/>
                </a:solidFill>
              </a:rPr>
              <a:t>Fait:</a:t>
            </a:r>
            <a:r>
              <a:rPr lang="fr-FR"/>
              <a:t> </a:t>
            </a:r>
            <a:r>
              <a:rPr b="0" lang="fr-FR" sz="1800"/>
              <a:t>Silencieux Akrapovic type à chicane avec son collier</a:t>
            </a:r>
            <a:endParaRPr b="0" sz="1800"/>
          </a:p>
          <a:p>
            <a:pPr indent="-342900" lvl="0" marL="457200" rtl="0" algn="l">
              <a:spcBef>
                <a:spcPts val="560"/>
              </a:spcBef>
              <a:spcAft>
                <a:spcPts val="0"/>
              </a:spcAft>
              <a:buSzPts val="1800"/>
              <a:buChar char="•"/>
            </a:pPr>
            <a:r>
              <a:rPr b="0" lang="fr-FR" sz="1800"/>
              <a:t>Matière: titane pour le silencieux, carbone pour le collier</a:t>
            </a:r>
            <a:endParaRPr b="0" sz="1800"/>
          </a:p>
          <a:p>
            <a:pPr indent="-342900" lvl="0" marL="457200" rtl="0" algn="l">
              <a:spcBef>
                <a:spcPts val="0"/>
              </a:spcBef>
              <a:spcAft>
                <a:spcPts val="0"/>
              </a:spcAft>
              <a:buSzPts val="1800"/>
              <a:buChar char="•"/>
            </a:pPr>
            <a:r>
              <a:rPr b="0" lang="fr-FR" sz="1800"/>
              <a:t>Prix: 600 euros  / 50 euros	</a:t>
            </a:r>
            <a:endParaRPr b="0" sz="1800"/>
          </a:p>
          <a:p>
            <a:pPr indent="-342900" lvl="0" marL="457200" rtl="0" algn="l">
              <a:spcBef>
                <a:spcPts val="0"/>
              </a:spcBef>
              <a:spcAft>
                <a:spcPts val="0"/>
              </a:spcAft>
              <a:buSzPts val="1800"/>
              <a:buChar char="•"/>
            </a:pPr>
            <a:r>
              <a:rPr b="0" lang="fr-FR" sz="1800"/>
              <a:t>Masse: 2.2kg / 0.05 kg</a:t>
            </a:r>
            <a:endParaRPr b="0" sz="1800"/>
          </a:p>
          <a:p>
            <a:pPr indent="-342900" lvl="0" marL="457200" rtl="0" algn="l">
              <a:spcBef>
                <a:spcPts val="0"/>
              </a:spcBef>
              <a:spcAft>
                <a:spcPts val="0"/>
              </a:spcAft>
              <a:buSzPts val="1800"/>
              <a:buChar char="•"/>
            </a:pPr>
            <a:r>
              <a:rPr b="0" lang="fr-FR" sz="1800"/>
              <a:t>Dimension: rayon de l’ouverture 27mm compatible avec le tube du collecteur (26mm)</a:t>
            </a:r>
            <a:endParaRPr b="0" sz="1800"/>
          </a:p>
          <a:p>
            <a:pPr indent="0" lvl="0" marL="0" rtl="0" algn="l">
              <a:spcBef>
                <a:spcPts val="560"/>
              </a:spcBef>
              <a:spcAft>
                <a:spcPts val="0"/>
              </a:spcAft>
              <a:buClr>
                <a:schemeClr val="dk1"/>
              </a:buClr>
              <a:buSzPts val="1100"/>
              <a:buFont typeface="Arial"/>
              <a:buNone/>
            </a:pPr>
            <a:r>
              <a:rPr lang="fr-FR">
                <a:solidFill>
                  <a:srgbClr val="FF0000"/>
                </a:solidFill>
              </a:rPr>
              <a:t>A faire: </a:t>
            </a:r>
            <a:r>
              <a:rPr b="0" lang="fr-FR" sz="1800">
                <a:latin typeface="Calibri"/>
                <a:ea typeface="Calibri"/>
                <a:cs typeface="Calibri"/>
                <a:sym typeface="Calibri"/>
              </a:rPr>
              <a:t>Des tests avec un sonomètre préalablement calibré</a:t>
            </a:r>
            <a:endParaRPr b="0" sz="1800">
              <a:latin typeface="Calibri"/>
              <a:ea typeface="Calibri"/>
              <a:cs typeface="Calibri"/>
              <a:sym typeface="Calibri"/>
            </a:endParaRPr>
          </a:p>
          <a:p>
            <a:pPr indent="0" lvl="0" marL="0" rtl="0" algn="l">
              <a:spcBef>
                <a:spcPts val="560"/>
              </a:spcBef>
              <a:spcAft>
                <a:spcPts val="0"/>
              </a:spcAft>
              <a:buClr>
                <a:schemeClr val="dk1"/>
              </a:buClr>
              <a:buSzPts val="1100"/>
              <a:buFont typeface="Arial"/>
              <a:buNone/>
            </a:pPr>
            <a:r>
              <a:rPr lang="fr-FR" sz="2200">
                <a:latin typeface="Calibri"/>
                <a:ea typeface="Calibri"/>
                <a:cs typeface="Calibri"/>
                <a:sym typeface="Calibri"/>
              </a:rPr>
              <a:t>Solutions supplémentaires: </a:t>
            </a:r>
            <a:r>
              <a:rPr b="0" lang="fr-FR" sz="1800">
                <a:latin typeface="Calibri"/>
                <a:ea typeface="Calibri"/>
                <a:cs typeface="Calibri"/>
                <a:sym typeface="Calibri"/>
              </a:rPr>
              <a:t>DB Killer</a:t>
            </a:r>
            <a:r>
              <a:rPr b="0" lang="fr-FR" sz="1700">
                <a:latin typeface="Calibri"/>
                <a:ea typeface="Calibri"/>
                <a:cs typeface="Calibri"/>
                <a:sym typeface="Calibri"/>
              </a:rPr>
              <a:t> </a:t>
            </a:r>
            <a:endParaRPr b="0" sz="1700">
              <a:latin typeface="Calibri"/>
              <a:ea typeface="Calibri"/>
              <a:cs typeface="Calibri"/>
              <a:sym typeface="Calibri"/>
            </a:endParaRPr>
          </a:p>
          <a:p>
            <a:pPr indent="0" lvl="0" marL="0" rtl="0" algn="l">
              <a:spcBef>
                <a:spcPts val="560"/>
              </a:spcBef>
              <a:spcAft>
                <a:spcPts val="0"/>
              </a:spcAft>
              <a:buClr>
                <a:schemeClr val="dk1"/>
              </a:buClr>
              <a:buSzPts val="1100"/>
              <a:buFont typeface="Arial"/>
              <a:buNone/>
            </a:pPr>
            <a:r>
              <a:rPr b="0" lang="fr-FR" sz="1700">
                <a:latin typeface="Calibri"/>
                <a:ea typeface="Calibri"/>
                <a:cs typeface="Calibri"/>
                <a:sym typeface="Calibri"/>
              </a:rPr>
              <a:t>                                                                  changer la laine à l’intérieur du chicane</a:t>
            </a:r>
            <a:endParaRPr/>
          </a:p>
        </p:txBody>
      </p:sp>
      <p:sp>
        <p:nvSpPr>
          <p:cNvPr id="1250" name="Google Shape;1250;p111"/>
          <p:cNvSpPr txBox="1"/>
          <p:nvPr>
            <p:ph idx="12" type="sldNum"/>
          </p:nvPr>
        </p:nvSpPr>
        <p:spPr>
          <a:xfrm>
            <a:off x="8172400" y="4677984"/>
            <a:ext cx="936000" cy="327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FF0000"/>
              </a:buClr>
              <a:buSzPts val="300"/>
              <a:buFont typeface="Calibri"/>
              <a:buNone/>
            </a:pPr>
            <a:fld id="{00000000-1234-1234-1234-123412341234}" type="slidenum">
              <a:rPr lang="fr-FR"/>
              <a:t>‹#›</a:t>
            </a:fld>
            <a:endParaRPr/>
          </a:p>
        </p:txBody>
      </p:sp>
      <p:sp>
        <p:nvSpPr>
          <p:cNvPr id="1251" name="Google Shape;1251;p111"/>
          <p:cNvSpPr txBox="1"/>
          <p:nvPr>
            <p:ph type="title"/>
          </p:nvPr>
        </p:nvSpPr>
        <p:spPr>
          <a:xfrm>
            <a:off x="0" y="19717"/>
            <a:ext cx="9144000" cy="66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2800"/>
              <a:buFont typeface="Arial"/>
              <a:buNone/>
            </a:pPr>
            <a:r>
              <a:rPr lang="fr-FR">
                <a:solidFill>
                  <a:schemeClr val="accent1"/>
                </a:solidFill>
              </a:rPr>
              <a:t>Echappement</a:t>
            </a:r>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56" name="Shape 1256"/>
        <p:cNvGrpSpPr/>
        <p:nvPr/>
      </p:nvGrpSpPr>
      <p:grpSpPr>
        <a:xfrm>
          <a:off x="0" y="0"/>
          <a:ext cx="0" cy="0"/>
          <a:chOff x="0" y="0"/>
          <a:chExt cx="0" cy="0"/>
        </a:xfrm>
      </p:grpSpPr>
      <p:sp>
        <p:nvSpPr>
          <p:cNvPr id="1257" name="Google Shape;1257;p112"/>
          <p:cNvSpPr txBox="1"/>
          <p:nvPr>
            <p:ph idx="12" type="sldNum"/>
          </p:nvPr>
        </p:nvSpPr>
        <p:spPr>
          <a:xfrm>
            <a:off x="8172400" y="4677984"/>
            <a:ext cx="936000" cy="327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FF0000"/>
              </a:buClr>
              <a:buSzPts val="300"/>
              <a:buFont typeface="Calibri"/>
              <a:buNone/>
            </a:pPr>
            <a:fld id="{00000000-1234-1234-1234-123412341234}" type="slidenum">
              <a:rPr lang="fr-FR"/>
              <a:t>‹#›</a:t>
            </a:fld>
            <a:endParaRPr/>
          </a:p>
        </p:txBody>
      </p:sp>
      <p:sp>
        <p:nvSpPr>
          <p:cNvPr id="1258" name="Google Shape;1258;p112"/>
          <p:cNvSpPr txBox="1"/>
          <p:nvPr>
            <p:ph type="title"/>
          </p:nvPr>
        </p:nvSpPr>
        <p:spPr>
          <a:xfrm>
            <a:off x="0" y="19717"/>
            <a:ext cx="9144000" cy="66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fr-FR"/>
              <a:t>Refroidissement</a:t>
            </a:r>
            <a:endParaRPr/>
          </a:p>
        </p:txBody>
      </p:sp>
      <p:pic>
        <p:nvPicPr>
          <p:cNvPr id="1259" name="Google Shape;1259;p112"/>
          <p:cNvPicPr preferRelativeResize="0"/>
          <p:nvPr/>
        </p:nvPicPr>
        <p:blipFill>
          <a:blip r:embed="rId3">
            <a:alphaModFix/>
          </a:blip>
          <a:stretch>
            <a:fillRect/>
          </a:stretch>
        </p:blipFill>
        <p:spPr>
          <a:xfrm>
            <a:off x="8535650" y="19723"/>
            <a:ext cx="428345" cy="661800"/>
          </a:xfrm>
          <a:prstGeom prst="rect">
            <a:avLst/>
          </a:prstGeom>
          <a:noFill/>
          <a:ln>
            <a:noFill/>
          </a:ln>
        </p:spPr>
      </p:pic>
      <p:sp>
        <p:nvSpPr>
          <p:cNvPr id="1260" name="Google Shape;1260;p112"/>
          <p:cNvSpPr txBox="1"/>
          <p:nvPr/>
        </p:nvSpPr>
        <p:spPr>
          <a:xfrm>
            <a:off x="7739000" y="166600"/>
            <a:ext cx="701400" cy="44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fr-FR" sz="1800">
                <a:solidFill>
                  <a:srgbClr val="980000"/>
                </a:solidFill>
              </a:rPr>
              <a:t>AMS</a:t>
            </a:r>
            <a:endParaRPr sz="1800">
              <a:solidFill>
                <a:srgbClr val="980000"/>
              </a:solidFill>
            </a:endParaRPr>
          </a:p>
        </p:txBody>
      </p:sp>
      <p:sp>
        <p:nvSpPr>
          <p:cNvPr id="1261" name="Google Shape;1261;p112"/>
          <p:cNvSpPr txBox="1"/>
          <p:nvPr>
            <p:ph idx="1" type="body"/>
          </p:nvPr>
        </p:nvSpPr>
        <p:spPr>
          <a:xfrm>
            <a:off x="59025" y="824850"/>
            <a:ext cx="8640900" cy="3493800"/>
          </a:xfrm>
          <a:prstGeom prst="rect">
            <a:avLst/>
          </a:prstGeom>
        </p:spPr>
        <p:txBody>
          <a:bodyPr anchorCtr="0" anchor="t" bIns="91425" lIns="91425" spcFirstLastPara="1" rIns="91425" wrap="square" tIns="91425">
            <a:noAutofit/>
          </a:bodyPr>
          <a:lstStyle/>
          <a:p>
            <a:pPr indent="0" lvl="0" marL="0" rtl="0" algn="l">
              <a:spcBef>
                <a:spcPts val="560"/>
              </a:spcBef>
              <a:spcAft>
                <a:spcPts val="0"/>
              </a:spcAft>
              <a:buNone/>
            </a:pPr>
            <a:r>
              <a:rPr lang="fr-FR" sz="2400">
                <a:solidFill>
                  <a:srgbClr val="7030A0"/>
                </a:solidFill>
              </a:rPr>
              <a:t>Fonction Principale : </a:t>
            </a:r>
            <a:endParaRPr sz="2400">
              <a:solidFill>
                <a:srgbClr val="7030A0"/>
              </a:solidFill>
            </a:endParaRPr>
          </a:p>
          <a:p>
            <a:pPr indent="-342900" lvl="0" marL="457200" rtl="0" algn="l">
              <a:spcBef>
                <a:spcPts val="0"/>
              </a:spcBef>
              <a:spcAft>
                <a:spcPts val="0"/>
              </a:spcAft>
              <a:buSzPts val="1800"/>
              <a:buFont typeface="Corbel"/>
              <a:buChar char="•"/>
            </a:pPr>
            <a:r>
              <a:rPr lang="fr-FR" sz="1800"/>
              <a:t>Fonction Principale : Refroidir le moteur (60kW)</a:t>
            </a:r>
            <a:endParaRPr sz="2400">
              <a:solidFill>
                <a:srgbClr val="7030A0"/>
              </a:solidFill>
            </a:endParaRPr>
          </a:p>
          <a:p>
            <a:pPr indent="0" lvl="0" marL="0" rtl="0" algn="l">
              <a:spcBef>
                <a:spcPts val="560"/>
              </a:spcBef>
              <a:spcAft>
                <a:spcPts val="0"/>
              </a:spcAft>
              <a:buNone/>
            </a:pPr>
            <a:r>
              <a:rPr lang="fr-FR" sz="2400">
                <a:solidFill>
                  <a:schemeClr val="accent5"/>
                </a:solidFill>
              </a:rPr>
              <a:t>Objectif :</a:t>
            </a:r>
            <a:r>
              <a:rPr lang="fr-FR" sz="2400"/>
              <a:t> </a:t>
            </a:r>
            <a:endParaRPr sz="1800"/>
          </a:p>
          <a:p>
            <a:pPr indent="-342900" lvl="0" marL="457200" rtl="0" algn="l">
              <a:spcBef>
                <a:spcPts val="0"/>
              </a:spcBef>
              <a:spcAft>
                <a:spcPts val="0"/>
              </a:spcAft>
              <a:buSzPts val="1800"/>
              <a:buFont typeface="Corbel"/>
              <a:buChar char="•"/>
            </a:pPr>
            <a:r>
              <a:rPr lang="fr-FR" sz="1800"/>
              <a:t>Diminuer la masse </a:t>
            </a:r>
            <a:endParaRPr sz="1800"/>
          </a:p>
          <a:p>
            <a:pPr indent="0" lvl="0" marL="0" rtl="0" algn="l">
              <a:spcBef>
                <a:spcPts val="560"/>
              </a:spcBef>
              <a:spcAft>
                <a:spcPts val="0"/>
              </a:spcAft>
              <a:buNone/>
            </a:pPr>
            <a:r>
              <a:rPr lang="fr-FR" sz="2400">
                <a:solidFill>
                  <a:schemeClr val="accent4"/>
                </a:solidFill>
              </a:rPr>
              <a:t>Fait : </a:t>
            </a:r>
            <a:endParaRPr b="0" sz="2400">
              <a:solidFill>
                <a:schemeClr val="accent4"/>
              </a:solidFill>
            </a:endParaRPr>
          </a:p>
          <a:p>
            <a:pPr indent="-342900" lvl="0" marL="457200" rtl="0" algn="l">
              <a:spcBef>
                <a:spcPts val="560"/>
              </a:spcBef>
              <a:spcAft>
                <a:spcPts val="0"/>
              </a:spcAft>
              <a:buSzPts val="1800"/>
              <a:buChar char="•"/>
            </a:pPr>
            <a:r>
              <a:rPr b="0" lang="fr-FR" sz="1800"/>
              <a:t>Dimensionnement du radiateur</a:t>
            </a:r>
            <a:endParaRPr b="0" sz="1400"/>
          </a:p>
          <a:p>
            <a:pPr indent="0" lvl="0" marL="0" rtl="0" algn="l">
              <a:spcBef>
                <a:spcPts val="560"/>
              </a:spcBef>
              <a:spcAft>
                <a:spcPts val="0"/>
              </a:spcAft>
              <a:buNone/>
            </a:pPr>
            <a:r>
              <a:rPr lang="fr-FR" sz="2400">
                <a:solidFill>
                  <a:srgbClr val="FF0000"/>
                </a:solidFill>
              </a:rPr>
              <a:t>Reste à faire :</a:t>
            </a:r>
            <a:r>
              <a:rPr b="0" lang="fr-FR" sz="2400"/>
              <a:t> </a:t>
            </a:r>
            <a:endParaRPr b="0" sz="1800"/>
          </a:p>
          <a:p>
            <a:pPr indent="-342900" lvl="0" marL="457200" rtl="0" algn="l">
              <a:spcBef>
                <a:spcPts val="0"/>
              </a:spcBef>
              <a:spcAft>
                <a:spcPts val="0"/>
              </a:spcAft>
              <a:buSzPts val="1800"/>
              <a:buChar char="•"/>
            </a:pPr>
            <a:r>
              <a:rPr b="0" lang="fr-FR" sz="1800"/>
              <a:t>Réaliser un devis et commander les pièces</a:t>
            </a:r>
            <a:endParaRPr b="0" sz="1800"/>
          </a:p>
          <a:p>
            <a:pPr indent="0" lvl="0" marL="0" rtl="0" algn="l">
              <a:spcBef>
                <a:spcPts val="560"/>
              </a:spcBef>
              <a:spcAft>
                <a:spcPts val="0"/>
              </a:spcAft>
              <a:buNone/>
            </a:pPr>
            <a:r>
              <a:t/>
            </a:r>
            <a:endParaRPr sz="1800"/>
          </a:p>
        </p:txBody>
      </p:sp>
      <p:pic>
        <p:nvPicPr>
          <p:cNvPr id="1262" name="Google Shape;1262;p112"/>
          <p:cNvPicPr preferRelativeResize="0"/>
          <p:nvPr/>
        </p:nvPicPr>
        <p:blipFill rotWithShape="1">
          <a:blip r:embed="rId4">
            <a:alphaModFix/>
          </a:blip>
          <a:srcRect b="0" l="5784" r="0" t="0"/>
          <a:stretch/>
        </p:blipFill>
        <p:spPr>
          <a:xfrm>
            <a:off x="5281025" y="861350"/>
            <a:ext cx="3911100" cy="3709550"/>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67" name="Shape 1267"/>
        <p:cNvGrpSpPr/>
        <p:nvPr/>
      </p:nvGrpSpPr>
      <p:grpSpPr>
        <a:xfrm>
          <a:off x="0" y="0"/>
          <a:ext cx="0" cy="0"/>
          <a:chOff x="0" y="0"/>
          <a:chExt cx="0" cy="0"/>
        </a:xfrm>
      </p:grpSpPr>
      <p:sp>
        <p:nvSpPr>
          <p:cNvPr id="1268" name="Google Shape;1268;p113"/>
          <p:cNvSpPr txBox="1"/>
          <p:nvPr>
            <p:ph idx="12" type="sldNum"/>
          </p:nvPr>
        </p:nvSpPr>
        <p:spPr>
          <a:xfrm>
            <a:off x="8172400" y="4677984"/>
            <a:ext cx="936000" cy="327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FF0000"/>
              </a:buClr>
              <a:buSzPts val="300"/>
              <a:buFont typeface="Calibri"/>
              <a:buNone/>
            </a:pPr>
            <a:fld id="{00000000-1234-1234-1234-123412341234}" type="slidenum">
              <a:rPr lang="fr-FR"/>
              <a:t>‹#›</a:t>
            </a:fld>
            <a:endParaRPr/>
          </a:p>
        </p:txBody>
      </p:sp>
      <p:sp>
        <p:nvSpPr>
          <p:cNvPr id="1269" name="Google Shape;1269;p113"/>
          <p:cNvSpPr txBox="1"/>
          <p:nvPr>
            <p:ph type="title"/>
          </p:nvPr>
        </p:nvSpPr>
        <p:spPr>
          <a:xfrm>
            <a:off x="0" y="19717"/>
            <a:ext cx="9144000" cy="66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fr-FR"/>
              <a:t>Refroidissement</a:t>
            </a:r>
            <a:endParaRPr/>
          </a:p>
        </p:txBody>
      </p:sp>
      <p:pic>
        <p:nvPicPr>
          <p:cNvPr id="1270" name="Google Shape;1270;p113"/>
          <p:cNvPicPr preferRelativeResize="0"/>
          <p:nvPr/>
        </p:nvPicPr>
        <p:blipFill>
          <a:blip r:embed="rId3">
            <a:alphaModFix/>
          </a:blip>
          <a:stretch>
            <a:fillRect/>
          </a:stretch>
        </p:blipFill>
        <p:spPr>
          <a:xfrm>
            <a:off x="8535650" y="19723"/>
            <a:ext cx="428345" cy="661800"/>
          </a:xfrm>
          <a:prstGeom prst="rect">
            <a:avLst/>
          </a:prstGeom>
          <a:noFill/>
          <a:ln>
            <a:noFill/>
          </a:ln>
        </p:spPr>
      </p:pic>
      <p:sp>
        <p:nvSpPr>
          <p:cNvPr id="1271" name="Google Shape;1271;p113"/>
          <p:cNvSpPr txBox="1"/>
          <p:nvPr/>
        </p:nvSpPr>
        <p:spPr>
          <a:xfrm>
            <a:off x="7739000" y="166600"/>
            <a:ext cx="701400" cy="44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fr-FR" sz="1800">
                <a:solidFill>
                  <a:srgbClr val="980000"/>
                </a:solidFill>
              </a:rPr>
              <a:t>AMS</a:t>
            </a:r>
            <a:endParaRPr sz="1800">
              <a:solidFill>
                <a:srgbClr val="980000"/>
              </a:solidFill>
            </a:endParaRPr>
          </a:p>
        </p:txBody>
      </p:sp>
      <p:sp>
        <p:nvSpPr>
          <p:cNvPr id="1272" name="Google Shape;1272;p113"/>
          <p:cNvSpPr txBox="1"/>
          <p:nvPr/>
        </p:nvSpPr>
        <p:spPr>
          <a:xfrm>
            <a:off x="361600" y="838550"/>
            <a:ext cx="8469600" cy="3552600"/>
          </a:xfrm>
          <a:prstGeom prst="rect">
            <a:avLst/>
          </a:prstGeom>
          <a:noFill/>
          <a:ln>
            <a:noFill/>
          </a:ln>
        </p:spPr>
        <p:txBody>
          <a:bodyPr anchorCtr="0" anchor="t" bIns="91425" lIns="91425" spcFirstLastPara="1" rIns="91425" wrap="square" tIns="91425">
            <a:noAutofit/>
          </a:bodyPr>
          <a:lstStyle/>
          <a:p>
            <a:pPr indent="-317500" lvl="0" marL="457200" rtl="0" algn="l">
              <a:lnSpc>
                <a:spcPct val="150000"/>
              </a:lnSpc>
              <a:spcBef>
                <a:spcPts val="0"/>
              </a:spcBef>
              <a:spcAft>
                <a:spcPts val="0"/>
              </a:spcAft>
              <a:buClr>
                <a:schemeClr val="dk1"/>
              </a:buClr>
              <a:buSzPts val="1400"/>
              <a:buChar char="●"/>
            </a:pPr>
            <a:r>
              <a:rPr lang="fr-FR">
                <a:solidFill>
                  <a:schemeClr val="dk1"/>
                </a:solidFill>
              </a:rPr>
              <a:t>Utilisation d’un radiateur, placé à droite</a:t>
            </a:r>
            <a:endParaRPr>
              <a:solidFill>
                <a:schemeClr val="dk1"/>
              </a:solidFill>
            </a:endParaRPr>
          </a:p>
          <a:p>
            <a:pPr indent="-317500" lvl="0" marL="457200" rtl="0" algn="l">
              <a:lnSpc>
                <a:spcPct val="150000"/>
              </a:lnSpc>
              <a:spcBef>
                <a:spcPts val="0"/>
              </a:spcBef>
              <a:spcAft>
                <a:spcPts val="0"/>
              </a:spcAft>
              <a:buClr>
                <a:schemeClr val="dk1"/>
              </a:buClr>
              <a:buSzPts val="1400"/>
              <a:buChar char="●"/>
            </a:pPr>
            <a:r>
              <a:rPr lang="fr-FR">
                <a:solidFill>
                  <a:schemeClr val="dk1"/>
                </a:solidFill>
              </a:rPr>
              <a:t>Ventilateur identique à ceux d’Olympix et Vulcanix</a:t>
            </a:r>
            <a:endParaRPr>
              <a:solidFill>
                <a:schemeClr val="dk1"/>
              </a:solidFill>
            </a:endParaRPr>
          </a:p>
        </p:txBody>
      </p:sp>
      <p:graphicFrame>
        <p:nvGraphicFramePr>
          <p:cNvPr id="1273" name="Google Shape;1273;p113"/>
          <p:cNvGraphicFramePr/>
          <p:nvPr/>
        </p:nvGraphicFramePr>
        <p:xfrm>
          <a:off x="5737300" y="2233025"/>
          <a:ext cx="3000000" cy="3000000"/>
        </p:xfrm>
        <a:graphic>
          <a:graphicData uri="http://schemas.openxmlformats.org/drawingml/2006/table">
            <a:tbl>
              <a:tblPr>
                <a:noFill/>
                <a:tableStyleId>{C67462E4-F5B8-45D6-8CC6-96AA9CB65E78}</a:tableStyleId>
              </a:tblPr>
              <a:tblGrid>
                <a:gridCol w="1613350"/>
                <a:gridCol w="1613350"/>
              </a:tblGrid>
              <a:tr h="429100">
                <a:tc>
                  <a:txBody>
                    <a:bodyPr>
                      <a:noAutofit/>
                    </a:bodyPr>
                    <a:lstStyle/>
                    <a:p>
                      <a:pPr indent="0" lvl="0" marL="0" rtl="0" algn="ctr">
                        <a:spcBef>
                          <a:spcPts val="0"/>
                        </a:spcBef>
                        <a:spcAft>
                          <a:spcPts val="0"/>
                        </a:spcAft>
                        <a:buNone/>
                      </a:pPr>
                      <a:r>
                        <a:rPr lang="fr-FR"/>
                        <a:t>Véhicule</a:t>
                      </a:r>
                      <a:endParaRPr/>
                    </a:p>
                  </a:txBody>
                  <a:tcPr marT="91425" marB="91425" marR="91425" marL="91425" anchor="ctr"/>
                </a:tc>
                <a:tc>
                  <a:txBody>
                    <a:bodyPr>
                      <a:noAutofit/>
                    </a:bodyPr>
                    <a:lstStyle/>
                    <a:p>
                      <a:pPr indent="0" lvl="0" marL="0" rtl="0" algn="ctr">
                        <a:spcBef>
                          <a:spcPts val="0"/>
                        </a:spcBef>
                        <a:spcAft>
                          <a:spcPts val="0"/>
                        </a:spcAft>
                        <a:buNone/>
                      </a:pPr>
                      <a:r>
                        <a:rPr lang="fr-FR"/>
                        <a:t>Dimensions du Refroidissement</a:t>
                      </a:r>
                      <a:endParaRPr/>
                    </a:p>
                  </a:txBody>
                  <a:tcPr marT="91425" marB="91425" marR="91425" marL="91425" anchor="ctr"/>
                </a:tc>
              </a:tr>
              <a:tr h="429100">
                <a:tc>
                  <a:txBody>
                    <a:bodyPr>
                      <a:noAutofit/>
                    </a:bodyPr>
                    <a:lstStyle/>
                    <a:p>
                      <a:pPr indent="0" lvl="0" marL="0" rtl="0" algn="ctr">
                        <a:spcBef>
                          <a:spcPts val="0"/>
                        </a:spcBef>
                        <a:spcAft>
                          <a:spcPts val="0"/>
                        </a:spcAft>
                        <a:buNone/>
                      </a:pPr>
                      <a:r>
                        <a:rPr lang="fr-FR"/>
                        <a:t>Olympix</a:t>
                      </a:r>
                      <a:endParaRPr/>
                    </a:p>
                  </a:txBody>
                  <a:tcPr marT="91425" marB="91425" marR="91425" marL="91425"/>
                </a:tc>
                <a:tc>
                  <a:txBody>
                    <a:bodyPr>
                      <a:noAutofit/>
                    </a:bodyPr>
                    <a:lstStyle/>
                    <a:p>
                      <a:pPr indent="0" lvl="0" marL="0" rtl="0" algn="ctr">
                        <a:spcBef>
                          <a:spcPts val="0"/>
                        </a:spcBef>
                        <a:spcAft>
                          <a:spcPts val="0"/>
                        </a:spcAft>
                        <a:buNone/>
                      </a:pPr>
                      <a:r>
                        <a:rPr lang="fr-FR"/>
                        <a:t>330 x 260</a:t>
                      </a:r>
                      <a:endParaRPr/>
                    </a:p>
                  </a:txBody>
                  <a:tcPr marT="91425" marB="91425" marR="91425" marL="91425"/>
                </a:tc>
              </a:tr>
              <a:tr h="429100">
                <a:tc>
                  <a:txBody>
                    <a:bodyPr>
                      <a:noAutofit/>
                    </a:bodyPr>
                    <a:lstStyle/>
                    <a:p>
                      <a:pPr indent="0" lvl="0" marL="0" rtl="0" algn="ctr">
                        <a:spcBef>
                          <a:spcPts val="0"/>
                        </a:spcBef>
                        <a:spcAft>
                          <a:spcPts val="0"/>
                        </a:spcAft>
                        <a:buNone/>
                      </a:pPr>
                      <a:r>
                        <a:rPr lang="fr-FR"/>
                        <a:t>Vulcanix</a:t>
                      </a:r>
                      <a:endParaRPr/>
                    </a:p>
                  </a:txBody>
                  <a:tcPr marT="91425" marB="91425" marR="91425" marL="91425"/>
                </a:tc>
                <a:tc>
                  <a:txBody>
                    <a:bodyPr>
                      <a:noAutofit/>
                    </a:bodyPr>
                    <a:lstStyle/>
                    <a:p>
                      <a:pPr indent="0" lvl="0" marL="0" rtl="0" algn="ctr">
                        <a:spcBef>
                          <a:spcPts val="0"/>
                        </a:spcBef>
                        <a:spcAft>
                          <a:spcPts val="0"/>
                        </a:spcAft>
                        <a:buNone/>
                      </a:pPr>
                      <a:r>
                        <a:rPr lang="fr-FR"/>
                        <a:t>380 x 260</a:t>
                      </a:r>
                      <a:endParaRPr/>
                    </a:p>
                  </a:txBody>
                  <a:tcPr marT="91425" marB="91425" marR="91425" marL="91425"/>
                </a:tc>
              </a:tr>
              <a:tr h="429100">
                <a:tc>
                  <a:txBody>
                    <a:bodyPr>
                      <a:noAutofit/>
                    </a:bodyPr>
                    <a:lstStyle/>
                    <a:p>
                      <a:pPr indent="0" lvl="0" marL="0" rtl="0" algn="ctr">
                        <a:spcBef>
                          <a:spcPts val="0"/>
                        </a:spcBef>
                        <a:spcAft>
                          <a:spcPts val="0"/>
                        </a:spcAft>
                        <a:buNone/>
                      </a:pPr>
                      <a:r>
                        <a:rPr lang="fr-FR"/>
                        <a:t>Optimus</a:t>
                      </a:r>
                      <a:endParaRPr/>
                    </a:p>
                  </a:txBody>
                  <a:tcPr marT="91425" marB="91425" marR="91425" marL="91425"/>
                </a:tc>
                <a:tc>
                  <a:txBody>
                    <a:bodyPr>
                      <a:noAutofit/>
                    </a:bodyPr>
                    <a:lstStyle/>
                    <a:p>
                      <a:pPr indent="0" lvl="0" marL="0" rtl="0" algn="ctr">
                        <a:spcBef>
                          <a:spcPts val="0"/>
                        </a:spcBef>
                        <a:spcAft>
                          <a:spcPts val="0"/>
                        </a:spcAft>
                        <a:buNone/>
                      </a:pPr>
                      <a:r>
                        <a:rPr lang="fr-FR"/>
                        <a:t>340 x 260</a:t>
                      </a:r>
                      <a:endParaRPr/>
                    </a:p>
                  </a:txBody>
                  <a:tcPr marT="91425" marB="91425" marR="91425" marL="91425"/>
                </a:tc>
              </a:tr>
            </a:tbl>
          </a:graphicData>
        </a:graphic>
      </p:graphicFrame>
      <p:pic>
        <p:nvPicPr>
          <p:cNvPr id="1274" name="Google Shape;1274;p113"/>
          <p:cNvPicPr preferRelativeResize="0"/>
          <p:nvPr/>
        </p:nvPicPr>
        <p:blipFill>
          <a:blip r:embed="rId4">
            <a:alphaModFix/>
          </a:blip>
          <a:stretch>
            <a:fillRect/>
          </a:stretch>
        </p:blipFill>
        <p:spPr>
          <a:xfrm>
            <a:off x="165150" y="1788063"/>
            <a:ext cx="4114800" cy="2066925"/>
          </a:xfrm>
          <a:prstGeom prst="rect">
            <a:avLst/>
          </a:prstGeom>
          <a:noFill/>
          <a:ln>
            <a:noFill/>
          </a:ln>
        </p:spPr>
      </p:pic>
      <p:pic>
        <p:nvPicPr>
          <p:cNvPr id="1275" name="Google Shape;1275;p113"/>
          <p:cNvPicPr preferRelativeResize="0"/>
          <p:nvPr/>
        </p:nvPicPr>
        <p:blipFill>
          <a:blip r:embed="rId5">
            <a:alphaModFix/>
          </a:blip>
          <a:stretch>
            <a:fillRect/>
          </a:stretch>
        </p:blipFill>
        <p:spPr>
          <a:xfrm>
            <a:off x="2772275" y="3890325"/>
            <a:ext cx="1847510" cy="6618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1" name="Shape 281"/>
        <p:cNvGrpSpPr/>
        <p:nvPr/>
      </p:nvGrpSpPr>
      <p:grpSpPr>
        <a:xfrm>
          <a:off x="0" y="0"/>
          <a:ext cx="0" cy="0"/>
          <a:chOff x="0" y="0"/>
          <a:chExt cx="0" cy="0"/>
        </a:xfrm>
      </p:grpSpPr>
      <p:sp>
        <p:nvSpPr>
          <p:cNvPr id="282" name="Google Shape;282;p33"/>
          <p:cNvSpPr txBox="1"/>
          <p:nvPr>
            <p:ph idx="12" type="sldNum"/>
          </p:nvPr>
        </p:nvSpPr>
        <p:spPr>
          <a:xfrm>
            <a:off x="8172400" y="4677984"/>
            <a:ext cx="936000" cy="3279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FF0000"/>
              </a:buClr>
              <a:buSzPts val="300"/>
              <a:buFont typeface="Calibri"/>
              <a:buNone/>
            </a:pPr>
            <a:fld id="{00000000-1234-1234-1234-123412341234}" type="slidenum">
              <a:rPr lang="fr-FR"/>
              <a:t>‹#›</a:t>
            </a:fld>
            <a:endParaRPr/>
          </a:p>
        </p:txBody>
      </p:sp>
      <p:sp>
        <p:nvSpPr>
          <p:cNvPr id="283" name="Google Shape;283;p33"/>
          <p:cNvSpPr txBox="1"/>
          <p:nvPr>
            <p:ph type="title"/>
          </p:nvPr>
        </p:nvSpPr>
        <p:spPr>
          <a:xfrm>
            <a:off x="0" y="19717"/>
            <a:ext cx="9144000" cy="661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800"/>
              <a:buNone/>
            </a:pPr>
            <a:r>
              <a:rPr lang="fr-FR"/>
              <a:t>Rappels de performances visées</a:t>
            </a:r>
            <a:endParaRPr/>
          </a:p>
        </p:txBody>
      </p:sp>
      <p:pic>
        <p:nvPicPr>
          <p:cNvPr id="284" name="Google Shape;284;p33"/>
          <p:cNvPicPr preferRelativeResize="0"/>
          <p:nvPr/>
        </p:nvPicPr>
        <p:blipFill rotWithShape="1">
          <a:blip r:embed="rId3">
            <a:alphaModFix/>
          </a:blip>
          <a:srcRect b="0" l="0" r="0" t="0"/>
          <a:stretch/>
        </p:blipFill>
        <p:spPr>
          <a:xfrm>
            <a:off x="811175" y="885325"/>
            <a:ext cx="7361225" cy="3878425"/>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80" name="Shape 1280"/>
        <p:cNvGrpSpPr/>
        <p:nvPr/>
      </p:nvGrpSpPr>
      <p:grpSpPr>
        <a:xfrm>
          <a:off x="0" y="0"/>
          <a:ext cx="0" cy="0"/>
          <a:chOff x="0" y="0"/>
          <a:chExt cx="0" cy="0"/>
        </a:xfrm>
      </p:grpSpPr>
      <p:sp>
        <p:nvSpPr>
          <p:cNvPr id="1281" name="Google Shape;1281;p114"/>
          <p:cNvSpPr txBox="1"/>
          <p:nvPr>
            <p:ph idx="12" type="sldNum"/>
          </p:nvPr>
        </p:nvSpPr>
        <p:spPr>
          <a:xfrm>
            <a:off x="8172400" y="4677984"/>
            <a:ext cx="936000" cy="3279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300"/>
              <a:buNone/>
            </a:pPr>
            <a:fld id="{00000000-1234-1234-1234-123412341234}" type="slidenum">
              <a:rPr lang="fr-FR"/>
              <a:t>‹#›</a:t>
            </a:fld>
            <a:endParaRPr/>
          </a:p>
        </p:txBody>
      </p:sp>
      <p:sp>
        <p:nvSpPr>
          <p:cNvPr id="1282" name="Google Shape;1282;p114"/>
          <p:cNvSpPr txBox="1"/>
          <p:nvPr>
            <p:ph type="title"/>
          </p:nvPr>
        </p:nvSpPr>
        <p:spPr>
          <a:xfrm>
            <a:off x="0" y="19717"/>
            <a:ext cx="9144000" cy="661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800"/>
              <a:buNone/>
            </a:pPr>
            <a:r>
              <a:rPr lang="fr-FR"/>
              <a:t>Le Circuit d’essence </a:t>
            </a:r>
            <a:endParaRPr/>
          </a:p>
        </p:txBody>
      </p:sp>
      <p:pic>
        <p:nvPicPr>
          <p:cNvPr id="1283" name="Google Shape;1283;p114"/>
          <p:cNvPicPr preferRelativeResize="0"/>
          <p:nvPr/>
        </p:nvPicPr>
        <p:blipFill rotWithShape="1">
          <a:blip r:embed="rId3">
            <a:alphaModFix/>
          </a:blip>
          <a:srcRect b="0" l="0" r="0" t="0"/>
          <a:stretch/>
        </p:blipFill>
        <p:spPr>
          <a:xfrm>
            <a:off x="8376575" y="56326"/>
            <a:ext cx="592950" cy="588599"/>
          </a:xfrm>
          <a:prstGeom prst="rect">
            <a:avLst/>
          </a:prstGeom>
          <a:noFill/>
          <a:ln>
            <a:noFill/>
          </a:ln>
        </p:spPr>
      </p:pic>
      <p:sp>
        <p:nvSpPr>
          <p:cNvPr id="1284" name="Google Shape;1284;p114"/>
          <p:cNvSpPr txBox="1"/>
          <p:nvPr/>
        </p:nvSpPr>
        <p:spPr>
          <a:xfrm>
            <a:off x="7529375" y="56325"/>
            <a:ext cx="701400" cy="447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fr-FR" sz="1800" u="none" cap="none" strike="noStrike">
                <a:solidFill>
                  <a:srgbClr val="980000"/>
                </a:solidFill>
                <a:latin typeface="Arial"/>
                <a:ea typeface="Arial"/>
                <a:cs typeface="Arial"/>
                <a:sym typeface="Arial"/>
              </a:rPr>
              <a:t>BVL</a:t>
            </a:r>
            <a:endParaRPr b="0" i="0" sz="1800" u="none" cap="none" strike="noStrike">
              <a:solidFill>
                <a:srgbClr val="980000"/>
              </a:solidFill>
              <a:latin typeface="Arial"/>
              <a:ea typeface="Arial"/>
              <a:cs typeface="Arial"/>
              <a:sym typeface="Arial"/>
            </a:endParaRPr>
          </a:p>
        </p:txBody>
      </p:sp>
      <p:sp>
        <p:nvSpPr>
          <p:cNvPr id="1285" name="Google Shape;1285;p114"/>
          <p:cNvSpPr txBox="1"/>
          <p:nvPr/>
        </p:nvSpPr>
        <p:spPr>
          <a:xfrm>
            <a:off x="3708000" y="3235975"/>
            <a:ext cx="2295600" cy="1590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6" name="Google Shape;1286;p114"/>
          <p:cNvSpPr txBox="1"/>
          <p:nvPr>
            <p:ph idx="1" type="body"/>
          </p:nvPr>
        </p:nvSpPr>
        <p:spPr>
          <a:xfrm>
            <a:off x="251550" y="749225"/>
            <a:ext cx="8640900" cy="3493800"/>
          </a:xfrm>
          <a:prstGeom prst="rect">
            <a:avLst/>
          </a:prstGeom>
          <a:noFill/>
          <a:ln>
            <a:noFill/>
          </a:ln>
        </p:spPr>
        <p:txBody>
          <a:bodyPr anchorCtr="0" anchor="t" bIns="91425" lIns="91425" spcFirstLastPara="1" rIns="91425" wrap="square" tIns="91425">
            <a:noAutofit/>
          </a:bodyPr>
          <a:lstStyle/>
          <a:p>
            <a:pPr indent="0" lvl="0" marL="457200" rtl="0" algn="l">
              <a:lnSpc>
                <a:spcPct val="100000"/>
              </a:lnSpc>
              <a:spcBef>
                <a:spcPts val="560"/>
              </a:spcBef>
              <a:spcAft>
                <a:spcPts val="0"/>
              </a:spcAft>
              <a:buNone/>
            </a:pPr>
            <a:r>
              <a:rPr lang="fr-FR" sz="1800"/>
              <a:t>      </a:t>
            </a:r>
            <a:endParaRPr sz="1800"/>
          </a:p>
        </p:txBody>
      </p:sp>
      <p:pic>
        <p:nvPicPr>
          <p:cNvPr id="1287" name="Google Shape;1287;p114"/>
          <p:cNvPicPr preferRelativeResize="0"/>
          <p:nvPr/>
        </p:nvPicPr>
        <p:blipFill rotWithShape="1">
          <a:blip r:embed="rId4">
            <a:alphaModFix/>
          </a:blip>
          <a:srcRect b="0" l="0" r="0" t="0"/>
          <a:stretch/>
        </p:blipFill>
        <p:spPr>
          <a:xfrm>
            <a:off x="4779799" y="840950"/>
            <a:ext cx="4189725" cy="3153750"/>
          </a:xfrm>
          <a:prstGeom prst="rect">
            <a:avLst/>
          </a:prstGeom>
          <a:noFill/>
          <a:ln>
            <a:noFill/>
          </a:ln>
        </p:spPr>
      </p:pic>
      <p:sp>
        <p:nvSpPr>
          <p:cNvPr id="1288" name="Google Shape;1288;p114"/>
          <p:cNvSpPr txBox="1"/>
          <p:nvPr/>
        </p:nvSpPr>
        <p:spPr>
          <a:xfrm>
            <a:off x="0" y="644925"/>
            <a:ext cx="4800600" cy="3598200"/>
          </a:xfrm>
          <a:prstGeom prst="rect">
            <a:avLst/>
          </a:prstGeom>
          <a:noFill/>
          <a:ln>
            <a:noFill/>
          </a:ln>
        </p:spPr>
        <p:txBody>
          <a:bodyPr anchorCtr="0" anchor="t" bIns="91425" lIns="91425" spcFirstLastPara="1" rIns="91425" wrap="square" tIns="91425">
            <a:noAutofit/>
          </a:bodyPr>
          <a:lstStyle/>
          <a:p>
            <a:pPr indent="0" lvl="0" marL="0" rtl="0" algn="l">
              <a:spcBef>
                <a:spcPts val="560"/>
              </a:spcBef>
              <a:spcAft>
                <a:spcPts val="0"/>
              </a:spcAft>
              <a:buClr>
                <a:schemeClr val="dk1"/>
              </a:buClr>
              <a:buSzPts val="1100"/>
              <a:buFont typeface="Arial"/>
              <a:buNone/>
            </a:pPr>
            <a:r>
              <a:rPr b="1" lang="fr-FR" sz="2400">
                <a:solidFill>
                  <a:srgbClr val="7030A0"/>
                </a:solidFill>
                <a:latin typeface="Corbel"/>
                <a:ea typeface="Corbel"/>
                <a:cs typeface="Corbel"/>
                <a:sym typeface="Corbel"/>
              </a:rPr>
              <a:t>Fonction Principale : </a:t>
            </a:r>
            <a:endParaRPr b="1" sz="2400">
              <a:solidFill>
                <a:srgbClr val="7030A0"/>
              </a:solidFill>
              <a:latin typeface="Corbel"/>
              <a:ea typeface="Corbel"/>
              <a:cs typeface="Corbel"/>
              <a:sym typeface="Corbel"/>
            </a:endParaRPr>
          </a:p>
          <a:p>
            <a:pPr indent="-342900" lvl="0" marL="457200" rtl="0" algn="l">
              <a:spcBef>
                <a:spcPts val="0"/>
              </a:spcBef>
              <a:spcAft>
                <a:spcPts val="0"/>
              </a:spcAft>
              <a:buClr>
                <a:schemeClr val="dk1"/>
              </a:buClr>
              <a:buSzPts val="1800"/>
              <a:buFont typeface="Corbel"/>
              <a:buChar char="•"/>
            </a:pPr>
            <a:r>
              <a:rPr b="1" lang="fr-FR" sz="1800">
                <a:solidFill>
                  <a:schemeClr val="dk1"/>
                </a:solidFill>
                <a:latin typeface="Corbel"/>
                <a:ea typeface="Corbel"/>
                <a:cs typeface="Corbel"/>
                <a:sym typeface="Corbel"/>
              </a:rPr>
              <a:t>Fournir l’essence au moteur</a:t>
            </a:r>
            <a:endParaRPr b="1" sz="2400">
              <a:solidFill>
                <a:srgbClr val="7030A0"/>
              </a:solidFill>
              <a:latin typeface="Corbel"/>
              <a:ea typeface="Corbel"/>
              <a:cs typeface="Corbel"/>
              <a:sym typeface="Corbel"/>
            </a:endParaRPr>
          </a:p>
          <a:p>
            <a:pPr indent="0" lvl="0" marL="0" rtl="0" algn="l">
              <a:spcBef>
                <a:spcPts val="560"/>
              </a:spcBef>
              <a:spcAft>
                <a:spcPts val="0"/>
              </a:spcAft>
              <a:buClr>
                <a:schemeClr val="dk1"/>
              </a:buClr>
              <a:buSzPts val="1100"/>
              <a:buFont typeface="Arial"/>
              <a:buNone/>
            </a:pPr>
            <a:r>
              <a:rPr b="1" lang="fr-FR" sz="2400">
                <a:solidFill>
                  <a:schemeClr val="accent5"/>
                </a:solidFill>
                <a:latin typeface="Corbel"/>
                <a:ea typeface="Corbel"/>
                <a:cs typeface="Corbel"/>
                <a:sym typeface="Corbel"/>
              </a:rPr>
              <a:t>Objectif :</a:t>
            </a:r>
            <a:r>
              <a:rPr b="1" lang="fr-FR" sz="2400">
                <a:solidFill>
                  <a:schemeClr val="dk1"/>
                </a:solidFill>
                <a:latin typeface="Corbel"/>
                <a:ea typeface="Corbel"/>
                <a:cs typeface="Corbel"/>
                <a:sym typeface="Corbel"/>
              </a:rPr>
              <a:t> </a:t>
            </a:r>
            <a:endParaRPr b="1" sz="1800">
              <a:solidFill>
                <a:schemeClr val="dk1"/>
              </a:solidFill>
              <a:latin typeface="Corbel"/>
              <a:ea typeface="Corbel"/>
              <a:cs typeface="Corbel"/>
              <a:sym typeface="Corbel"/>
            </a:endParaRPr>
          </a:p>
          <a:p>
            <a:pPr indent="-342900" lvl="0" marL="457200" rtl="0" algn="l">
              <a:spcBef>
                <a:spcPts val="0"/>
              </a:spcBef>
              <a:spcAft>
                <a:spcPts val="0"/>
              </a:spcAft>
              <a:buClr>
                <a:schemeClr val="dk1"/>
              </a:buClr>
              <a:buSzPts val="1800"/>
              <a:buFont typeface="Corbel"/>
              <a:buChar char="•"/>
            </a:pPr>
            <a:r>
              <a:rPr b="1" lang="fr-FR" sz="1800">
                <a:solidFill>
                  <a:schemeClr val="dk1"/>
                </a:solidFill>
                <a:latin typeface="Corbel"/>
                <a:ea typeface="Corbel"/>
                <a:cs typeface="Corbel"/>
                <a:sym typeface="Corbel"/>
              </a:rPr>
              <a:t>Adaptation  à la nouvelle position de la pompe</a:t>
            </a:r>
            <a:endParaRPr b="1" sz="1800">
              <a:solidFill>
                <a:schemeClr val="dk1"/>
              </a:solidFill>
              <a:latin typeface="Corbel"/>
              <a:ea typeface="Corbel"/>
              <a:cs typeface="Corbel"/>
              <a:sym typeface="Corbel"/>
            </a:endParaRPr>
          </a:p>
          <a:p>
            <a:pPr indent="0" lvl="0" marL="0" rtl="0" algn="l">
              <a:spcBef>
                <a:spcPts val="560"/>
              </a:spcBef>
              <a:spcAft>
                <a:spcPts val="0"/>
              </a:spcAft>
              <a:buClr>
                <a:schemeClr val="dk1"/>
              </a:buClr>
              <a:buSzPts val="1100"/>
              <a:buFont typeface="Arial"/>
              <a:buNone/>
            </a:pPr>
            <a:r>
              <a:rPr b="1" lang="fr-FR" sz="2400">
                <a:solidFill>
                  <a:schemeClr val="accent4"/>
                </a:solidFill>
                <a:latin typeface="Corbel"/>
                <a:ea typeface="Corbel"/>
                <a:cs typeface="Corbel"/>
                <a:sym typeface="Corbel"/>
              </a:rPr>
              <a:t>Fait : </a:t>
            </a:r>
            <a:endParaRPr sz="2400">
              <a:solidFill>
                <a:schemeClr val="accent4"/>
              </a:solidFill>
              <a:latin typeface="Corbel"/>
              <a:ea typeface="Corbel"/>
              <a:cs typeface="Corbel"/>
              <a:sym typeface="Corbel"/>
            </a:endParaRPr>
          </a:p>
          <a:p>
            <a:pPr indent="-342900" lvl="0" marL="457200" rtl="0" algn="l">
              <a:spcBef>
                <a:spcPts val="560"/>
              </a:spcBef>
              <a:spcAft>
                <a:spcPts val="0"/>
              </a:spcAft>
              <a:buClr>
                <a:schemeClr val="dk1"/>
              </a:buClr>
              <a:buSzPts val="1800"/>
              <a:buChar char="•"/>
            </a:pPr>
            <a:r>
              <a:rPr lang="fr-FR" sz="1800">
                <a:solidFill>
                  <a:schemeClr val="dk1"/>
                </a:solidFill>
                <a:latin typeface="Corbel"/>
                <a:ea typeface="Corbel"/>
                <a:cs typeface="Corbel"/>
                <a:sym typeface="Corbel"/>
              </a:rPr>
              <a:t>Dimensionnement du réservoir et positionnement des différents éléments</a:t>
            </a:r>
            <a:endParaRPr>
              <a:solidFill>
                <a:schemeClr val="dk1"/>
              </a:solidFill>
              <a:latin typeface="Corbel"/>
              <a:ea typeface="Corbel"/>
              <a:cs typeface="Corbel"/>
              <a:sym typeface="Corbel"/>
            </a:endParaRPr>
          </a:p>
          <a:p>
            <a:pPr indent="0" lvl="0" marL="0" rtl="0" algn="l">
              <a:spcBef>
                <a:spcPts val="560"/>
              </a:spcBef>
              <a:spcAft>
                <a:spcPts val="0"/>
              </a:spcAft>
              <a:buClr>
                <a:schemeClr val="dk1"/>
              </a:buClr>
              <a:buSzPts val="1100"/>
              <a:buFont typeface="Arial"/>
              <a:buNone/>
            </a:pPr>
            <a:r>
              <a:rPr b="1" lang="fr-FR" sz="2400">
                <a:solidFill>
                  <a:srgbClr val="FF0000"/>
                </a:solidFill>
                <a:latin typeface="Corbel"/>
                <a:ea typeface="Corbel"/>
                <a:cs typeface="Corbel"/>
                <a:sym typeface="Corbel"/>
              </a:rPr>
              <a:t>Reste à faire :</a:t>
            </a:r>
            <a:r>
              <a:rPr lang="fr-FR" sz="2400">
                <a:solidFill>
                  <a:schemeClr val="dk1"/>
                </a:solidFill>
                <a:latin typeface="Corbel"/>
                <a:ea typeface="Corbel"/>
                <a:cs typeface="Corbel"/>
                <a:sym typeface="Corbel"/>
              </a:rPr>
              <a:t> </a:t>
            </a:r>
            <a:endParaRPr sz="1800">
              <a:solidFill>
                <a:schemeClr val="dk1"/>
              </a:solidFill>
              <a:latin typeface="Corbel"/>
              <a:ea typeface="Corbel"/>
              <a:cs typeface="Corbel"/>
              <a:sym typeface="Corbel"/>
            </a:endParaRPr>
          </a:p>
          <a:p>
            <a:pPr indent="-342900" lvl="0" marL="457200" rtl="0" algn="l">
              <a:spcBef>
                <a:spcPts val="0"/>
              </a:spcBef>
              <a:spcAft>
                <a:spcPts val="0"/>
              </a:spcAft>
              <a:buClr>
                <a:schemeClr val="dk1"/>
              </a:buClr>
              <a:buSzPts val="1800"/>
              <a:buChar char="•"/>
            </a:pPr>
            <a:r>
              <a:rPr lang="fr-FR" sz="1800">
                <a:solidFill>
                  <a:schemeClr val="dk1"/>
                </a:solidFill>
                <a:latin typeface="Corbel"/>
                <a:ea typeface="Corbel"/>
                <a:cs typeface="Corbel"/>
                <a:sym typeface="Corbel"/>
              </a:rPr>
              <a:t>Réaliser un devis et commander les pièces</a:t>
            </a:r>
            <a:endParaRPr sz="1800">
              <a:solidFill>
                <a:schemeClr val="dk1"/>
              </a:solidFill>
              <a:latin typeface="Corbel"/>
              <a:ea typeface="Corbel"/>
              <a:cs typeface="Corbel"/>
              <a:sym typeface="Corbel"/>
            </a:endParaRPr>
          </a:p>
          <a:p>
            <a:pPr indent="0" lvl="0" marL="0" rtl="0" algn="l">
              <a:spcBef>
                <a:spcPts val="560"/>
              </a:spcBef>
              <a:spcAft>
                <a:spcPts val="0"/>
              </a:spcAft>
              <a:buClr>
                <a:schemeClr val="dk1"/>
              </a:buClr>
              <a:buSzPts val="1100"/>
              <a:buFont typeface="Arial"/>
              <a:buNone/>
            </a:pPr>
            <a:r>
              <a:t/>
            </a:r>
            <a:endParaRPr b="1" sz="1800">
              <a:solidFill>
                <a:schemeClr val="dk1"/>
              </a:solidFill>
              <a:latin typeface="Corbel"/>
              <a:ea typeface="Corbel"/>
              <a:cs typeface="Corbel"/>
              <a:sym typeface="Corbel"/>
            </a:endParaRPr>
          </a:p>
          <a:p>
            <a:pPr indent="0" lvl="0" marL="0" marR="0" rtl="0" algn="l">
              <a:lnSpc>
                <a:spcPct val="100000"/>
              </a:lnSpc>
              <a:spcBef>
                <a:spcPts val="560"/>
              </a:spcBef>
              <a:spcAft>
                <a:spcPts val="0"/>
              </a:spcAft>
              <a:buNone/>
            </a:pPr>
            <a:r>
              <a:rPr b="1" i="0" lang="fr-FR" sz="1800" u="none" cap="none" strike="noStrike">
                <a:solidFill>
                  <a:schemeClr val="dk1"/>
                </a:solidFill>
                <a:latin typeface="Corbel"/>
                <a:ea typeface="Corbel"/>
                <a:cs typeface="Corbel"/>
                <a:sym typeface="Corbel"/>
              </a:rPr>
              <a:t>    </a:t>
            </a:r>
            <a:endParaRPr b="1" i="0" sz="1800" u="none" cap="none" strike="noStrike">
              <a:solidFill>
                <a:schemeClr val="dk1"/>
              </a:solidFill>
              <a:latin typeface="Corbel"/>
              <a:ea typeface="Corbel"/>
              <a:cs typeface="Corbel"/>
              <a:sym typeface="Corbe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93" name="Shape 1293"/>
        <p:cNvGrpSpPr/>
        <p:nvPr/>
      </p:nvGrpSpPr>
      <p:grpSpPr>
        <a:xfrm>
          <a:off x="0" y="0"/>
          <a:ext cx="0" cy="0"/>
          <a:chOff x="0" y="0"/>
          <a:chExt cx="0" cy="0"/>
        </a:xfrm>
      </p:grpSpPr>
      <p:sp>
        <p:nvSpPr>
          <p:cNvPr id="1294" name="Google Shape;1294;p115"/>
          <p:cNvSpPr txBox="1"/>
          <p:nvPr>
            <p:ph idx="12" type="sldNum"/>
          </p:nvPr>
        </p:nvSpPr>
        <p:spPr>
          <a:xfrm>
            <a:off x="8172400" y="4677984"/>
            <a:ext cx="936000" cy="3279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300"/>
              <a:buNone/>
            </a:pPr>
            <a:fld id="{00000000-1234-1234-1234-123412341234}" type="slidenum">
              <a:rPr lang="fr-FR"/>
              <a:t>‹#›</a:t>
            </a:fld>
            <a:endParaRPr/>
          </a:p>
        </p:txBody>
      </p:sp>
      <p:sp>
        <p:nvSpPr>
          <p:cNvPr id="1295" name="Google Shape;1295;p115"/>
          <p:cNvSpPr txBox="1"/>
          <p:nvPr>
            <p:ph type="title"/>
          </p:nvPr>
        </p:nvSpPr>
        <p:spPr>
          <a:xfrm>
            <a:off x="0" y="19717"/>
            <a:ext cx="9144000" cy="661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chemeClr val="dk1"/>
              </a:buClr>
              <a:buSzPts val="2800"/>
              <a:buFont typeface="Arial"/>
              <a:buNone/>
            </a:pPr>
            <a:r>
              <a:rPr lang="fr-FR">
                <a:solidFill>
                  <a:schemeClr val="accent1"/>
                </a:solidFill>
              </a:rPr>
              <a:t>Le circuit d’essence </a:t>
            </a:r>
            <a:endParaRPr/>
          </a:p>
        </p:txBody>
      </p:sp>
      <p:pic>
        <p:nvPicPr>
          <p:cNvPr id="1296" name="Google Shape;1296;p115"/>
          <p:cNvPicPr preferRelativeResize="0"/>
          <p:nvPr/>
        </p:nvPicPr>
        <p:blipFill rotWithShape="1">
          <a:blip r:embed="rId3">
            <a:alphaModFix/>
          </a:blip>
          <a:srcRect b="0" l="0" r="0" t="0"/>
          <a:stretch/>
        </p:blipFill>
        <p:spPr>
          <a:xfrm>
            <a:off x="8376575" y="56326"/>
            <a:ext cx="592950" cy="588599"/>
          </a:xfrm>
          <a:prstGeom prst="rect">
            <a:avLst/>
          </a:prstGeom>
          <a:noFill/>
          <a:ln>
            <a:noFill/>
          </a:ln>
        </p:spPr>
      </p:pic>
      <p:sp>
        <p:nvSpPr>
          <p:cNvPr id="1297" name="Google Shape;1297;p115"/>
          <p:cNvSpPr txBox="1"/>
          <p:nvPr/>
        </p:nvSpPr>
        <p:spPr>
          <a:xfrm>
            <a:off x="7529375" y="56325"/>
            <a:ext cx="701400" cy="447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fr-FR" sz="1800" u="none" cap="none" strike="noStrike">
                <a:solidFill>
                  <a:srgbClr val="980000"/>
                </a:solidFill>
                <a:latin typeface="Arial"/>
                <a:ea typeface="Arial"/>
                <a:cs typeface="Arial"/>
                <a:sym typeface="Arial"/>
              </a:rPr>
              <a:t>BVL</a:t>
            </a:r>
            <a:endParaRPr b="0" i="0" sz="1800" u="none" cap="none" strike="noStrike">
              <a:solidFill>
                <a:srgbClr val="980000"/>
              </a:solidFill>
              <a:latin typeface="Arial"/>
              <a:ea typeface="Arial"/>
              <a:cs typeface="Arial"/>
              <a:sym typeface="Arial"/>
            </a:endParaRPr>
          </a:p>
        </p:txBody>
      </p:sp>
      <p:sp>
        <p:nvSpPr>
          <p:cNvPr id="1298" name="Google Shape;1298;p115"/>
          <p:cNvSpPr txBox="1"/>
          <p:nvPr/>
        </p:nvSpPr>
        <p:spPr>
          <a:xfrm>
            <a:off x="5528600" y="3492400"/>
            <a:ext cx="3061200" cy="1271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orbel"/>
              <a:ea typeface="Corbel"/>
              <a:cs typeface="Corbel"/>
              <a:sym typeface="Corbel"/>
            </a:endParaRPr>
          </a:p>
        </p:txBody>
      </p:sp>
      <p:pic>
        <p:nvPicPr>
          <p:cNvPr id="1299" name="Google Shape;1299;p115"/>
          <p:cNvPicPr preferRelativeResize="0"/>
          <p:nvPr/>
        </p:nvPicPr>
        <p:blipFill rotWithShape="1">
          <a:blip r:embed="rId4">
            <a:alphaModFix/>
          </a:blip>
          <a:srcRect b="9536" l="43583" r="6793" t="14950"/>
          <a:stretch/>
        </p:blipFill>
        <p:spPr>
          <a:xfrm>
            <a:off x="775750" y="1209250"/>
            <a:ext cx="3586225" cy="2908549"/>
          </a:xfrm>
          <a:prstGeom prst="rect">
            <a:avLst/>
          </a:prstGeom>
          <a:noFill/>
          <a:ln>
            <a:noFill/>
          </a:ln>
        </p:spPr>
      </p:pic>
      <p:sp>
        <p:nvSpPr>
          <p:cNvPr id="1300" name="Google Shape;1300;p115"/>
          <p:cNvSpPr txBox="1"/>
          <p:nvPr/>
        </p:nvSpPr>
        <p:spPr>
          <a:xfrm>
            <a:off x="4582375" y="1065063"/>
            <a:ext cx="4439400" cy="3052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fr-FR" sz="1800" u="none" cap="none" strike="noStrike">
                <a:solidFill>
                  <a:srgbClr val="C00000"/>
                </a:solidFill>
                <a:latin typeface="Arial"/>
                <a:ea typeface="Arial"/>
                <a:cs typeface="Arial"/>
                <a:sym typeface="Arial"/>
              </a:rPr>
              <a:t>Le réservoir d´essence</a:t>
            </a:r>
            <a:endParaRPr b="0" i="0" sz="1800" u="none" cap="none" strike="noStrike">
              <a:solidFill>
                <a:srgbClr val="C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fr-FR" sz="1800" u="none" cap="none" strike="noStrike">
                <a:solidFill>
                  <a:srgbClr val="000000"/>
                </a:solidFill>
                <a:latin typeface="Arial"/>
                <a:ea typeface="Arial"/>
                <a:cs typeface="Arial"/>
                <a:sym typeface="Arial"/>
              </a:rPr>
              <a:t>Matériau: Aluminium</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fr-FR" sz="1800" u="none" cap="none" strike="noStrike">
                <a:solidFill>
                  <a:srgbClr val="000000"/>
                </a:solidFill>
                <a:latin typeface="Arial"/>
                <a:ea typeface="Arial"/>
                <a:cs typeface="Arial"/>
                <a:sym typeface="Arial"/>
              </a:rPr>
              <a:t>Masse:2kg environ</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fr-FR" sz="1800" u="none" cap="none" strike="noStrike">
                <a:solidFill>
                  <a:srgbClr val="000000"/>
                </a:solidFill>
                <a:latin typeface="Arial"/>
                <a:ea typeface="Arial"/>
                <a:cs typeface="Arial"/>
                <a:sym typeface="Arial"/>
              </a:rPr>
              <a:t>Volume:5.</a:t>
            </a:r>
            <a:r>
              <a:rPr lang="fr-FR" sz="1800"/>
              <a:t>2</a:t>
            </a:r>
            <a:r>
              <a:rPr b="0" i="0" lang="fr-FR" sz="1800" u="none" cap="none" strike="noStrike">
                <a:solidFill>
                  <a:srgbClr val="000000"/>
                </a:solidFill>
                <a:latin typeface="Arial"/>
                <a:ea typeface="Arial"/>
                <a:cs typeface="Arial"/>
                <a:sym typeface="Arial"/>
              </a:rPr>
              <a:t>L(en sachant que le volume pour finir l</a:t>
            </a:r>
            <a:r>
              <a:rPr lang="fr-FR" sz="1800"/>
              <a:t>´endurance est de 4.6L et vulcanix avait 5.2L</a:t>
            </a:r>
            <a:r>
              <a:rPr b="0" i="0" lang="fr-FR" sz="1800" u="none" cap="none" strike="noStrike">
                <a:solidFill>
                  <a:srgbClr val="000000"/>
                </a:solidFill>
                <a:latin typeface="Arial"/>
                <a:ea typeface="Arial"/>
                <a:cs typeface="Arial"/>
                <a:sym typeface="Arial"/>
              </a:rPr>
              <a:t>)</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fr-FR" sz="1800" u="none" cap="none" strike="noStrike">
                <a:solidFill>
                  <a:srgbClr val="000000"/>
                </a:solidFill>
                <a:latin typeface="Arial"/>
                <a:ea typeface="Arial"/>
                <a:cs typeface="Arial"/>
                <a:sym typeface="Arial"/>
              </a:rPr>
              <a:t>Filler neck:en Aluminium et en plastique</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fr-FR" sz="1800" u="none" cap="none" strike="noStrike">
                <a:solidFill>
                  <a:srgbClr val="000000"/>
                </a:solidFill>
                <a:latin typeface="Arial"/>
                <a:ea typeface="Arial"/>
                <a:cs typeface="Arial"/>
                <a:sym typeface="Arial"/>
              </a:rPr>
              <a:t>On respecte la distance minimale entre le réservoir et l´</a:t>
            </a:r>
            <a:r>
              <a:rPr lang="fr-FR" sz="1800"/>
              <a:t>é</a:t>
            </a:r>
            <a:r>
              <a:rPr b="0" i="0" lang="fr-FR" sz="1800" u="none" cap="none" strike="noStrike">
                <a:solidFill>
                  <a:srgbClr val="000000"/>
                </a:solidFill>
                <a:latin typeface="Arial"/>
                <a:ea typeface="Arial"/>
                <a:cs typeface="Arial"/>
                <a:sym typeface="Arial"/>
              </a:rPr>
              <a:t>chappement</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fr-FR" sz="1800" u="none" cap="none" strike="noStrike">
                <a:solidFill>
                  <a:srgbClr val="000000"/>
                </a:solidFill>
                <a:latin typeface="Arial"/>
                <a:ea typeface="Arial"/>
                <a:cs typeface="Arial"/>
                <a:sym typeface="Arial"/>
              </a:rPr>
              <a:t>Le filler neck respecte l</a:t>
            </a:r>
            <a:r>
              <a:rPr lang="fr-FR" sz="1800"/>
              <a:t>’a</a:t>
            </a:r>
            <a:r>
              <a:rPr b="0" i="0" lang="fr-FR" sz="1800" u="none" cap="none" strike="noStrike">
                <a:solidFill>
                  <a:srgbClr val="000000"/>
                </a:solidFill>
                <a:latin typeface="Arial"/>
                <a:ea typeface="Arial"/>
                <a:cs typeface="Arial"/>
                <a:sym typeface="Arial"/>
              </a:rPr>
              <a:t>ngle  au maximum de 30º avec la vertical</a:t>
            </a:r>
            <a:endParaRPr b="0" i="0" sz="1800" u="none" cap="none" strike="noStrike">
              <a:solidFill>
                <a:srgbClr val="000000"/>
              </a:solidFill>
              <a:latin typeface="Arial"/>
              <a:ea typeface="Arial"/>
              <a:cs typeface="Arial"/>
              <a:sym typeface="Arial"/>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05" name="Shape 1305"/>
        <p:cNvGrpSpPr/>
        <p:nvPr/>
      </p:nvGrpSpPr>
      <p:grpSpPr>
        <a:xfrm>
          <a:off x="0" y="0"/>
          <a:ext cx="0" cy="0"/>
          <a:chOff x="0" y="0"/>
          <a:chExt cx="0" cy="0"/>
        </a:xfrm>
      </p:grpSpPr>
      <p:sp>
        <p:nvSpPr>
          <p:cNvPr id="1306" name="Google Shape;1306;p116"/>
          <p:cNvSpPr txBox="1"/>
          <p:nvPr>
            <p:ph idx="12" type="sldNum"/>
          </p:nvPr>
        </p:nvSpPr>
        <p:spPr>
          <a:xfrm>
            <a:off x="8172400" y="4677984"/>
            <a:ext cx="936000" cy="3279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300"/>
              <a:buNone/>
            </a:pPr>
            <a:fld id="{00000000-1234-1234-1234-123412341234}" type="slidenum">
              <a:rPr lang="fr-FR"/>
              <a:t>‹#›</a:t>
            </a:fld>
            <a:endParaRPr/>
          </a:p>
        </p:txBody>
      </p:sp>
      <p:sp>
        <p:nvSpPr>
          <p:cNvPr id="1307" name="Google Shape;1307;p116"/>
          <p:cNvSpPr txBox="1"/>
          <p:nvPr>
            <p:ph type="title"/>
          </p:nvPr>
        </p:nvSpPr>
        <p:spPr>
          <a:xfrm>
            <a:off x="0" y="19717"/>
            <a:ext cx="9144000" cy="661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chemeClr val="dk1"/>
              </a:buClr>
              <a:buSzPts val="2800"/>
              <a:buFont typeface="Arial"/>
              <a:buNone/>
            </a:pPr>
            <a:r>
              <a:rPr lang="fr-FR">
                <a:solidFill>
                  <a:schemeClr val="accent1"/>
                </a:solidFill>
              </a:rPr>
              <a:t>Le circuit d’essence </a:t>
            </a:r>
            <a:endParaRPr/>
          </a:p>
        </p:txBody>
      </p:sp>
      <p:pic>
        <p:nvPicPr>
          <p:cNvPr id="1308" name="Google Shape;1308;p116"/>
          <p:cNvPicPr preferRelativeResize="0"/>
          <p:nvPr/>
        </p:nvPicPr>
        <p:blipFill rotWithShape="1">
          <a:blip r:embed="rId3">
            <a:alphaModFix/>
          </a:blip>
          <a:srcRect b="0" l="0" r="0" t="0"/>
          <a:stretch/>
        </p:blipFill>
        <p:spPr>
          <a:xfrm>
            <a:off x="8376575" y="56326"/>
            <a:ext cx="592950" cy="588599"/>
          </a:xfrm>
          <a:prstGeom prst="rect">
            <a:avLst/>
          </a:prstGeom>
          <a:noFill/>
          <a:ln>
            <a:noFill/>
          </a:ln>
        </p:spPr>
      </p:pic>
      <p:sp>
        <p:nvSpPr>
          <p:cNvPr id="1309" name="Google Shape;1309;p116"/>
          <p:cNvSpPr txBox="1"/>
          <p:nvPr/>
        </p:nvSpPr>
        <p:spPr>
          <a:xfrm>
            <a:off x="7529375" y="56325"/>
            <a:ext cx="701400" cy="447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fr-FR" sz="1800" u="none" cap="none" strike="noStrike">
                <a:solidFill>
                  <a:srgbClr val="980000"/>
                </a:solidFill>
                <a:latin typeface="Arial"/>
                <a:ea typeface="Arial"/>
                <a:cs typeface="Arial"/>
                <a:sym typeface="Arial"/>
              </a:rPr>
              <a:t>BVL</a:t>
            </a:r>
            <a:endParaRPr b="0" i="0" sz="1800" u="none" cap="none" strike="noStrike">
              <a:solidFill>
                <a:srgbClr val="980000"/>
              </a:solidFill>
              <a:latin typeface="Arial"/>
              <a:ea typeface="Arial"/>
              <a:cs typeface="Arial"/>
              <a:sym typeface="Arial"/>
            </a:endParaRPr>
          </a:p>
        </p:txBody>
      </p:sp>
      <p:sp>
        <p:nvSpPr>
          <p:cNvPr id="1310" name="Google Shape;1310;p116"/>
          <p:cNvSpPr txBox="1"/>
          <p:nvPr/>
        </p:nvSpPr>
        <p:spPr>
          <a:xfrm>
            <a:off x="3708000" y="3235975"/>
            <a:ext cx="2295600" cy="1590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1" name="Google Shape;1311;p116"/>
          <p:cNvSpPr txBox="1"/>
          <p:nvPr/>
        </p:nvSpPr>
        <p:spPr>
          <a:xfrm>
            <a:off x="4730900" y="852075"/>
            <a:ext cx="6291000" cy="2611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2" name="Google Shape;1312;p116"/>
          <p:cNvSpPr txBox="1"/>
          <p:nvPr/>
        </p:nvSpPr>
        <p:spPr>
          <a:xfrm>
            <a:off x="4139700" y="1239875"/>
            <a:ext cx="4829700" cy="2611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fr-FR" sz="1800" u="none" cap="none" strike="noStrike">
                <a:solidFill>
                  <a:srgbClr val="C00000"/>
                </a:solidFill>
                <a:latin typeface="Arial"/>
                <a:ea typeface="Arial"/>
                <a:cs typeface="Arial"/>
                <a:sym typeface="Arial"/>
              </a:rPr>
              <a:t>La pompe à essence</a:t>
            </a:r>
            <a:endParaRPr b="0" i="0" sz="1800" u="none" cap="none" strike="noStrike">
              <a:solidFill>
                <a:srgbClr val="C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fr-FR" sz="1600" u="none" cap="none" strike="noStrike">
                <a:solidFill>
                  <a:srgbClr val="000000"/>
                </a:solidFill>
                <a:latin typeface="Arial"/>
                <a:ea typeface="Arial"/>
                <a:cs typeface="Arial"/>
                <a:sym typeface="Arial"/>
              </a:rPr>
              <a:t>Débit à maximum rendement:1L/min. (13500tr/min)</a:t>
            </a:r>
            <a:endParaRPr b="0" i="0" sz="16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fr-FR" sz="1600" u="none" cap="none" strike="noStrike">
                <a:solidFill>
                  <a:srgbClr val="000000"/>
                </a:solidFill>
                <a:latin typeface="Arial"/>
                <a:ea typeface="Arial"/>
                <a:cs typeface="Arial"/>
                <a:sym typeface="Arial"/>
              </a:rPr>
              <a:t>Nom:FP601 Walbro Out Tank Fuel Injection Pump (F30000271)</a:t>
            </a:r>
            <a:endParaRPr b="0" i="0" sz="16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fr-FR" sz="1600" u="none" cap="none" strike="noStrike">
                <a:solidFill>
                  <a:srgbClr val="000000"/>
                </a:solidFill>
                <a:latin typeface="Arial"/>
                <a:ea typeface="Arial"/>
                <a:cs typeface="Arial"/>
                <a:sym typeface="Arial"/>
              </a:rPr>
              <a:t>Flow à 3.5bar: 220L/h</a:t>
            </a:r>
            <a:endParaRPr b="0" i="0" sz="16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fr-FR" sz="1600" u="none" cap="none" strike="noStrike">
                <a:solidFill>
                  <a:srgbClr val="000000"/>
                </a:solidFill>
                <a:latin typeface="Arial"/>
                <a:ea typeface="Arial"/>
                <a:cs typeface="Arial"/>
                <a:sym typeface="Arial"/>
              </a:rPr>
              <a:t>Diametre:43 mm</a:t>
            </a:r>
            <a:endParaRPr b="0" i="0" sz="16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fr-FR" sz="1600" u="none" cap="none" strike="noStrike">
                <a:solidFill>
                  <a:srgbClr val="000000"/>
                </a:solidFill>
                <a:latin typeface="Arial"/>
                <a:ea typeface="Arial"/>
                <a:cs typeface="Arial"/>
                <a:sym typeface="Arial"/>
              </a:rPr>
              <a:t>Longueur:160 mm</a:t>
            </a:r>
            <a:endParaRPr b="0" i="0" sz="16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fr-FR" sz="1600" u="none" cap="none" strike="noStrike">
                <a:solidFill>
                  <a:srgbClr val="000000"/>
                </a:solidFill>
                <a:latin typeface="Arial"/>
                <a:ea typeface="Arial"/>
                <a:cs typeface="Arial"/>
                <a:sym typeface="Arial"/>
              </a:rPr>
              <a:t>Poid: 0.46 kg</a:t>
            </a:r>
            <a:endParaRPr b="0" i="0" sz="16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fr-FR" sz="1600" u="none" cap="none" strike="noStrike">
                <a:solidFill>
                  <a:srgbClr val="000000"/>
                </a:solidFill>
                <a:latin typeface="Arial"/>
                <a:ea typeface="Arial"/>
                <a:cs typeface="Arial"/>
                <a:sym typeface="Arial"/>
              </a:rPr>
              <a:t>Fournisseur:Reverchon(Walbro)</a:t>
            </a:r>
            <a:endParaRPr b="0" i="0" sz="1600" u="none" cap="none" strike="noStrike">
              <a:solidFill>
                <a:srgbClr val="000000"/>
              </a:solidFill>
              <a:latin typeface="Arial"/>
              <a:ea typeface="Arial"/>
              <a:cs typeface="Arial"/>
              <a:sym typeface="Arial"/>
            </a:endParaRPr>
          </a:p>
        </p:txBody>
      </p:sp>
      <p:pic>
        <p:nvPicPr>
          <p:cNvPr id="1313" name="Google Shape;1313;p116"/>
          <p:cNvPicPr preferRelativeResize="0"/>
          <p:nvPr/>
        </p:nvPicPr>
        <p:blipFill rotWithShape="1">
          <a:blip r:embed="rId4">
            <a:alphaModFix/>
          </a:blip>
          <a:srcRect b="18302" l="23704" r="61923" t="59811"/>
          <a:stretch/>
        </p:blipFill>
        <p:spPr>
          <a:xfrm>
            <a:off x="857400" y="1688375"/>
            <a:ext cx="2351951" cy="1908951"/>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18" name="Shape 1318"/>
        <p:cNvGrpSpPr/>
        <p:nvPr/>
      </p:nvGrpSpPr>
      <p:grpSpPr>
        <a:xfrm>
          <a:off x="0" y="0"/>
          <a:ext cx="0" cy="0"/>
          <a:chOff x="0" y="0"/>
          <a:chExt cx="0" cy="0"/>
        </a:xfrm>
      </p:grpSpPr>
      <p:sp>
        <p:nvSpPr>
          <p:cNvPr id="1319" name="Google Shape;1319;p117"/>
          <p:cNvSpPr txBox="1"/>
          <p:nvPr>
            <p:ph idx="12" type="sldNum"/>
          </p:nvPr>
        </p:nvSpPr>
        <p:spPr>
          <a:xfrm>
            <a:off x="8172400" y="4677984"/>
            <a:ext cx="936000" cy="3279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300"/>
              <a:buNone/>
            </a:pPr>
            <a:fld id="{00000000-1234-1234-1234-123412341234}" type="slidenum">
              <a:rPr lang="fr-FR"/>
              <a:t>‹#›</a:t>
            </a:fld>
            <a:endParaRPr/>
          </a:p>
        </p:txBody>
      </p:sp>
      <p:sp>
        <p:nvSpPr>
          <p:cNvPr id="1320" name="Google Shape;1320;p117"/>
          <p:cNvSpPr txBox="1"/>
          <p:nvPr>
            <p:ph type="title"/>
          </p:nvPr>
        </p:nvSpPr>
        <p:spPr>
          <a:xfrm>
            <a:off x="0" y="19717"/>
            <a:ext cx="9144000" cy="661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chemeClr val="dk1"/>
              </a:buClr>
              <a:buSzPts val="2800"/>
              <a:buFont typeface="Arial"/>
              <a:buNone/>
            </a:pPr>
            <a:r>
              <a:rPr lang="fr-FR">
                <a:solidFill>
                  <a:schemeClr val="accent1"/>
                </a:solidFill>
              </a:rPr>
              <a:t>Le circuit d’essence </a:t>
            </a:r>
            <a:endParaRPr/>
          </a:p>
        </p:txBody>
      </p:sp>
      <p:pic>
        <p:nvPicPr>
          <p:cNvPr id="1321" name="Google Shape;1321;p117"/>
          <p:cNvPicPr preferRelativeResize="0"/>
          <p:nvPr/>
        </p:nvPicPr>
        <p:blipFill rotWithShape="1">
          <a:blip r:embed="rId3">
            <a:alphaModFix/>
          </a:blip>
          <a:srcRect b="0" l="0" r="0" t="0"/>
          <a:stretch/>
        </p:blipFill>
        <p:spPr>
          <a:xfrm>
            <a:off x="8376575" y="56326"/>
            <a:ext cx="592950" cy="588599"/>
          </a:xfrm>
          <a:prstGeom prst="rect">
            <a:avLst/>
          </a:prstGeom>
          <a:noFill/>
          <a:ln>
            <a:noFill/>
          </a:ln>
        </p:spPr>
      </p:pic>
      <p:sp>
        <p:nvSpPr>
          <p:cNvPr id="1322" name="Google Shape;1322;p117"/>
          <p:cNvSpPr txBox="1"/>
          <p:nvPr/>
        </p:nvSpPr>
        <p:spPr>
          <a:xfrm>
            <a:off x="7529375" y="56325"/>
            <a:ext cx="701400" cy="447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fr-FR" sz="1800" u="none" cap="none" strike="noStrike">
                <a:solidFill>
                  <a:srgbClr val="980000"/>
                </a:solidFill>
                <a:latin typeface="Arial"/>
                <a:ea typeface="Arial"/>
                <a:cs typeface="Arial"/>
                <a:sym typeface="Arial"/>
              </a:rPr>
              <a:t>BVL</a:t>
            </a:r>
            <a:endParaRPr b="0" i="0" sz="1800" u="none" cap="none" strike="noStrike">
              <a:solidFill>
                <a:srgbClr val="980000"/>
              </a:solidFill>
              <a:latin typeface="Arial"/>
              <a:ea typeface="Arial"/>
              <a:cs typeface="Arial"/>
              <a:sym typeface="Arial"/>
            </a:endParaRPr>
          </a:p>
        </p:txBody>
      </p:sp>
      <p:sp>
        <p:nvSpPr>
          <p:cNvPr id="1323" name="Google Shape;1323;p117"/>
          <p:cNvSpPr txBox="1"/>
          <p:nvPr/>
        </p:nvSpPr>
        <p:spPr>
          <a:xfrm>
            <a:off x="5528600" y="3492400"/>
            <a:ext cx="3061200" cy="1271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orbel"/>
              <a:ea typeface="Corbel"/>
              <a:cs typeface="Corbel"/>
              <a:sym typeface="Corbel"/>
            </a:endParaRPr>
          </a:p>
        </p:txBody>
      </p:sp>
      <p:sp>
        <p:nvSpPr>
          <p:cNvPr id="1324" name="Google Shape;1324;p117"/>
          <p:cNvSpPr txBox="1"/>
          <p:nvPr/>
        </p:nvSpPr>
        <p:spPr>
          <a:xfrm>
            <a:off x="935225" y="3333250"/>
            <a:ext cx="3354300" cy="1590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orbel"/>
              <a:ea typeface="Corbel"/>
              <a:cs typeface="Corbel"/>
              <a:sym typeface="Corbel"/>
            </a:endParaRPr>
          </a:p>
        </p:txBody>
      </p:sp>
      <p:sp>
        <p:nvSpPr>
          <p:cNvPr id="1325" name="Google Shape;1325;p117"/>
          <p:cNvSpPr txBox="1"/>
          <p:nvPr/>
        </p:nvSpPr>
        <p:spPr>
          <a:xfrm>
            <a:off x="4965350" y="3492400"/>
            <a:ext cx="3788400" cy="768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6" name="Google Shape;1326;p117"/>
          <p:cNvSpPr txBox="1"/>
          <p:nvPr/>
        </p:nvSpPr>
        <p:spPr>
          <a:xfrm>
            <a:off x="3905600" y="1136388"/>
            <a:ext cx="4684200" cy="2500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fr-FR" sz="1800" u="none" cap="none" strike="noStrike">
                <a:solidFill>
                  <a:srgbClr val="C00000"/>
                </a:solidFill>
                <a:latin typeface="Arial"/>
                <a:ea typeface="Arial"/>
                <a:cs typeface="Arial"/>
                <a:sym typeface="Arial"/>
              </a:rPr>
              <a:t>Le régulateur pression</a:t>
            </a:r>
            <a:endParaRPr b="0" i="0" sz="1800" u="none" cap="none" strike="noStrike">
              <a:solidFill>
                <a:srgbClr val="C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fr-FR" sz="1600" u="none" cap="none" strike="noStrike">
                <a:solidFill>
                  <a:srgbClr val="000000"/>
                </a:solidFill>
                <a:latin typeface="Arial"/>
                <a:ea typeface="Arial"/>
                <a:cs typeface="Arial"/>
                <a:sym typeface="Arial"/>
              </a:rPr>
              <a:t>Ref:442MAV003</a:t>
            </a:r>
            <a:endParaRPr b="0" i="0" sz="16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fr-FR" sz="1600" u="none" cap="none" strike="noStrike">
                <a:solidFill>
                  <a:srgbClr val="000000"/>
                </a:solidFill>
                <a:latin typeface="Arial"/>
                <a:ea typeface="Arial"/>
                <a:cs typeface="Arial"/>
                <a:sym typeface="Arial"/>
              </a:rPr>
              <a:t>Reglable de 1.5 à 6 Bars.</a:t>
            </a:r>
            <a:endParaRPr b="0" i="0" sz="16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fr-FR" sz="1600" u="none" cap="none" strike="noStrike">
                <a:solidFill>
                  <a:srgbClr val="000000"/>
                </a:solidFill>
                <a:latin typeface="Arial"/>
                <a:ea typeface="Arial"/>
                <a:cs typeface="Arial"/>
                <a:sym typeface="Arial"/>
              </a:rPr>
              <a:t>Prix:160€</a:t>
            </a:r>
            <a:endParaRPr b="0" i="0" sz="16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fr-FR" sz="1600" u="none" cap="none" strike="noStrike">
                <a:solidFill>
                  <a:srgbClr val="000000"/>
                </a:solidFill>
                <a:latin typeface="Arial"/>
                <a:ea typeface="Arial"/>
                <a:cs typeface="Arial"/>
                <a:sym typeface="Arial"/>
              </a:rPr>
              <a:t>Débit:jusqu’à 5L/min</a:t>
            </a:r>
            <a:endParaRPr b="0" i="0" sz="16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fr-FR" sz="1600" u="none" cap="none" strike="noStrike">
                <a:solidFill>
                  <a:srgbClr val="000000"/>
                </a:solidFill>
                <a:latin typeface="Arial"/>
                <a:ea typeface="Arial"/>
                <a:cs typeface="Arial"/>
                <a:sym typeface="Arial"/>
              </a:rPr>
              <a:t>Fourniseur:Reverchon(Oreca)</a:t>
            </a:r>
            <a:endParaRPr b="0" i="0" sz="1600" u="none" cap="none" strike="noStrike">
              <a:solidFill>
                <a:srgbClr val="000000"/>
              </a:solidFill>
              <a:latin typeface="Arial"/>
              <a:ea typeface="Arial"/>
              <a:cs typeface="Arial"/>
              <a:sym typeface="Arial"/>
            </a:endParaRPr>
          </a:p>
        </p:txBody>
      </p:sp>
      <p:pic>
        <p:nvPicPr>
          <p:cNvPr id="1327" name="Google Shape;1327;p117"/>
          <p:cNvPicPr preferRelativeResize="0"/>
          <p:nvPr/>
        </p:nvPicPr>
        <p:blipFill rotWithShape="1">
          <a:blip r:embed="rId4">
            <a:alphaModFix/>
          </a:blip>
          <a:srcRect b="0" l="0" r="0" t="0"/>
          <a:stretch/>
        </p:blipFill>
        <p:spPr>
          <a:xfrm>
            <a:off x="346300" y="1052293"/>
            <a:ext cx="2961275" cy="2753175"/>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2" name="Shape 1332"/>
        <p:cNvGrpSpPr/>
        <p:nvPr/>
      </p:nvGrpSpPr>
      <p:grpSpPr>
        <a:xfrm>
          <a:off x="0" y="0"/>
          <a:ext cx="0" cy="0"/>
          <a:chOff x="0" y="0"/>
          <a:chExt cx="0" cy="0"/>
        </a:xfrm>
      </p:grpSpPr>
      <p:sp>
        <p:nvSpPr>
          <p:cNvPr id="1333" name="Google Shape;1333;p118"/>
          <p:cNvSpPr txBox="1"/>
          <p:nvPr>
            <p:ph idx="12" type="sldNum"/>
          </p:nvPr>
        </p:nvSpPr>
        <p:spPr>
          <a:xfrm>
            <a:off x="8172400" y="4677984"/>
            <a:ext cx="936000" cy="3279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300"/>
              <a:buNone/>
            </a:pPr>
            <a:fld id="{00000000-1234-1234-1234-123412341234}" type="slidenum">
              <a:rPr lang="fr-FR"/>
              <a:t>‹#›</a:t>
            </a:fld>
            <a:endParaRPr/>
          </a:p>
        </p:txBody>
      </p:sp>
      <p:sp>
        <p:nvSpPr>
          <p:cNvPr id="1334" name="Google Shape;1334;p118"/>
          <p:cNvSpPr txBox="1"/>
          <p:nvPr>
            <p:ph type="title"/>
          </p:nvPr>
        </p:nvSpPr>
        <p:spPr>
          <a:xfrm>
            <a:off x="0" y="19717"/>
            <a:ext cx="9144000" cy="661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800"/>
              <a:buNone/>
            </a:pPr>
            <a:r>
              <a:rPr lang="fr-FR"/>
              <a:t>Bilan Massique : Circuit d´essence</a:t>
            </a:r>
            <a:endParaRPr/>
          </a:p>
        </p:txBody>
      </p:sp>
      <p:graphicFrame>
        <p:nvGraphicFramePr>
          <p:cNvPr id="1335" name="Google Shape;1335;p118"/>
          <p:cNvGraphicFramePr/>
          <p:nvPr/>
        </p:nvGraphicFramePr>
        <p:xfrm>
          <a:off x="1029975" y="983100"/>
          <a:ext cx="3000000" cy="3000000"/>
        </p:xfrm>
        <a:graphic>
          <a:graphicData uri="http://schemas.openxmlformats.org/drawingml/2006/table">
            <a:tbl>
              <a:tblPr>
                <a:noFill/>
                <a:tableStyleId>{8AFDBAF7-3599-4B11-9179-2869128F2469}</a:tableStyleId>
              </a:tblPr>
              <a:tblGrid>
                <a:gridCol w="3091550"/>
                <a:gridCol w="1290325"/>
                <a:gridCol w="951025"/>
                <a:gridCol w="1809525"/>
              </a:tblGrid>
              <a:tr h="381000">
                <a:tc>
                  <a:txBody>
                    <a:bodyPr>
                      <a:noAutofit/>
                    </a:bodyPr>
                    <a:lstStyle/>
                    <a:p>
                      <a:pPr indent="0" lvl="0" marL="0" marR="0" rtl="0" algn="l">
                        <a:lnSpc>
                          <a:spcPct val="100000"/>
                        </a:lnSpc>
                        <a:spcBef>
                          <a:spcPts val="0"/>
                        </a:spcBef>
                        <a:spcAft>
                          <a:spcPts val="0"/>
                        </a:spcAft>
                        <a:buClr>
                          <a:srgbClr val="000000"/>
                        </a:buClr>
                        <a:buSzPts val="1400"/>
                        <a:buFont typeface="Arial"/>
                        <a:buNone/>
                      </a:pPr>
                      <a:r>
                        <a:rPr lang="fr-FR" sz="1400" u="none" cap="none" strike="noStrike"/>
                        <a:t>Élément</a:t>
                      </a:r>
                      <a:endParaRPr sz="1400" u="none" cap="none" strike="noStrike"/>
                    </a:p>
                  </a:txBody>
                  <a:tcPr marT="91425" marB="91425" marR="91425" marL="91425"/>
                </a:tc>
                <a:tc>
                  <a:txBody>
                    <a:bodyPr>
                      <a:noAutofit/>
                    </a:bodyPr>
                    <a:lstStyle/>
                    <a:p>
                      <a:pPr indent="0" lvl="0" marL="0" marR="0" rtl="0" algn="l">
                        <a:lnSpc>
                          <a:spcPct val="100000"/>
                        </a:lnSpc>
                        <a:spcBef>
                          <a:spcPts val="0"/>
                        </a:spcBef>
                        <a:spcAft>
                          <a:spcPts val="0"/>
                        </a:spcAft>
                        <a:buClr>
                          <a:srgbClr val="000000"/>
                        </a:buClr>
                        <a:buSzPts val="1400"/>
                        <a:buFont typeface="Arial"/>
                        <a:buNone/>
                      </a:pPr>
                      <a:r>
                        <a:rPr lang="fr-FR" sz="1400" u="none" cap="none" strike="noStrike"/>
                        <a:t>Poid(kg)</a:t>
                      </a:r>
                      <a:endParaRPr sz="1400" u="none" cap="none" strike="noStrike"/>
                    </a:p>
                  </a:txBody>
                  <a:tcPr marT="91425" marB="91425" marR="91425" marL="91425"/>
                </a:tc>
                <a:tc>
                  <a:txBody>
                    <a:bodyPr>
                      <a:noAutofit/>
                    </a:bodyPr>
                    <a:lstStyle/>
                    <a:p>
                      <a:pPr indent="0" lvl="0" marL="0" marR="0" rtl="0" algn="l">
                        <a:lnSpc>
                          <a:spcPct val="100000"/>
                        </a:lnSpc>
                        <a:spcBef>
                          <a:spcPts val="0"/>
                        </a:spcBef>
                        <a:spcAft>
                          <a:spcPts val="0"/>
                        </a:spcAft>
                        <a:buClr>
                          <a:srgbClr val="000000"/>
                        </a:buClr>
                        <a:buSzPts val="1400"/>
                        <a:buFont typeface="Arial"/>
                        <a:buNone/>
                      </a:pPr>
                      <a:r>
                        <a:rPr lang="fr-FR" sz="1400" u="none" cap="none" strike="noStrike"/>
                        <a:t>Prix</a:t>
                      </a:r>
                      <a:endParaRPr sz="1400" u="none" cap="none" strike="noStrike"/>
                    </a:p>
                  </a:txBody>
                  <a:tcPr marT="91425" marB="91425" marR="91425" marL="91425"/>
                </a:tc>
                <a:tc>
                  <a:txBody>
                    <a:bodyPr>
                      <a:noAutofit/>
                    </a:bodyPr>
                    <a:lstStyle/>
                    <a:p>
                      <a:pPr indent="0" lvl="0" marL="0" marR="0" rtl="0" algn="l">
                        <a:lnSpc>
                          <a:spcPct val="100000"/>
                        </a:lnSpc>
                        <a:spcBef>
                          <a:spcPts val="0"/>
                        </a:spcBef>
                        <a:spcAft>
                          <a:spcPts val="0"/>
                        </a:spcAft>
                        <a:buClr>
                          <a:srgbClr val="000000"/>
                        </a:buClr>
                        <a:buSzPts val="1400"/>
                        <a:buFont typeface="Arial"/>
                        <a:buNone/>
                      </a:pPr>
                      <a:r>
                        <a:rPr lang="fr-FR" sz="1400" u="none" cap="none" strike="noStrike"/>
                        <a:t>Fournisseur</a:t>
                      </a:r>
                      <a:endParaRPr sz="1400" u="none" cap="none" strike="noStrike"/>
                    </a:p>
                  </a:txBody>
                  <a:tcPr marT="91425" marB="91425" marR="91425" marL="91425"/>
                </a:tc>
              </a:tr>
              <a:tr h="381000">
                <a:tc>
                  <a:txBody>
                    <a:bodyPr>
                      <a:noAutofit/>
                    </a:bodyPr>
                    <a:lstStyle/>
                    <a:p>
                      <a:pPr indent="0" lvl="0" marL="0" marR="0" rtl="0" algn="l">
                        <a:lnSpc>
                          <a:spcPct val="100000"/>
                        </a:lnSpc>
                        <a:spcBef>
                          <a:spcPts val="0"/>
                        </a:spcBef>
                        <a:spcAft>
                          <a:spcPts val="0"/>
                        </a:spcAft>
                        <a:buClr>
                          <a:srgbClr val="000000"/>
                        </a:buClr>
                        <a:buSzPts val="1400"/>
                        <a:buFont typeface="Arial"/>
                        <a:buNone/>
                      </a:pPr>
                      <a:r>
                        <a:rPr lang="fr-FR" sz="1400" u="none" cap="none" strike="noStrike"/>
                        <a:t>Réservoir</a:t>
                      </a:r>
                      <a:endParaRPr sz="1400" u="none" cap="none" strike="noStrike"/>
                    </a:p>
                  </a:txBody>
                  <a:tcPr marT="91425" marB="91425" marR="91425" marL="91425"/>
                </a:tc>
                <a:tc>
                  <a:txBody>
                    <a:bodyPr>
                      <a:noAutofit/>
                    </a:bodyPr>
                    <a:lstStyle/>
                    <a:p>
                      <a:pPr indent="0" lvl="0" marL="0" marR="0" rtl="0" algn="l">
                        <a:lnSpc>
                          <a:spcPct val="100000"/>
                        </a:lnSpc>
                        <a:spcBef>
                          <a:spcPts val="0"/>
                        </a:spcBef>
                        <a:spcAft>
                          <a:spcPts val="0"/>
                        </a:spcAft>
                        <a:buClr>
                          <a:srgbClr val="000000"/>
                        </a:buClr>
                        <a:buSzPts val="1400"/>
                        <a:buFont typeface="Arial"/>
                        <a:buNone/>
                      </a:pPr>
                      <a:r>
                        <a:rPr lang="fr-FR" sz="1400" u="none" cap="none" strike="noStrike"/>
                        <a:t>2</a:t>
                      </a:r>
                      <a:endParaRPr sz="1400" u="none" cap="none" strike="noStrike"/>
                    </a:p>
                  </a:txBody>
                  <a:tcPr marT="91425" marB="91425" marR="91425" marL="91425"/>
                </a:tc>
                <a:tc>
                  <a:txBody>
                    <a:bodyPr>
                      <a:noAutofit/>
                    </a:bodyPr>
                    <a:lstStyle/>
                    <a:p>
                      <a:pPr indent="0" lvl="0" marL="0" marR="0" rtl="0" algn="l">
                        <a:lnSpc>
                          <a:spcPct val="100000"/>
                        </a:lnSpc>
                        <a:spcBef>
                          <a:spcPts val="0"/>
                        </a:spcBef>
                        <a:spcAft>
                          <a:spcPts val="0"/>
                        </a:spcAft>
                        <a:buClr>
                          <a:srgbClr val="000000"/>
                        </a:buClr>
                        <a:buSzPts val="1400"/>
                        <a:buFont typeface="Arial"/>
                        <a:buNone/>
                      </a:pPr>
                      <a:r>
                        <a:rPr lang="fr-FR" sz="1400" u="none" cap="none" strike="noStrike"/>
                        <a:t>100</a:t>
                      </a:r>
                      <a:r>
                        <a:rPr lang="fr-FR" sz="1400" u="none" cap="none" strike="noStrike">
                          <a:solidFill>
                            <a:schemeClr val="dk1"/>
                          </a:solidFill>
                        </a:rPr>
                        <a:t>€</a:t>
                      </a:r>
                      <a:endParaRPr sz="1400" u="none" cap="none" strike="noStrike"/>
                    </a:p>
                  </a:txBody>
                  <a:tcPr marT="91425" marB="91425" marR="91425" marL="91425"/>
                </a:tc>
                <a:tc>
                  <a:txBody>
                    <a:bodyPr>
                      <a:noAutofit/>
                    </a:bodyPr>
                    <a:lstStyle/>
                    <a:p>
                      <a:pPr indent="0" lvl="0" marL="0" marR="0" rtl="0" algn="l">
                        <a:lnSpc>
                          <a:spcPct val="100000"/>
                        </a:lnSpc>
                        <a:spcBef>
                          <a:spcPts val="0"/>
                        </a:spcBef>
                        <a:spcAft>
                          <a:spcPts val="0"/>
                        </a:spcAft>
                        <a:buClr>
                          <a:srgbClr val="000000"/>
                        </a:buClr>
                        <a:buSzPts val="1400"/>
                        <a:buFont typeface="Arial"/>
                        <a:buNone/>
                      </a:pPr>
                      <a:r>
                        <a:rPr lang="fr-FR" sz="1400" u="none" cap="none" strike="noStrike"/>
                        <a:t>La Mache</a:t>
                      </a:r>
                      <a:endParaRPr sz="1400" u="none" cap="none" strike="noStrike"/>
                    </a:p>
                  </a:txBody>
                  <a:tcPr marT="91425" marB="91425" marR="91425" marL="91425"/>
                </a:tc>
              </a:tr>
              <a:tr h="381000">
                <a:tc>
                  <a:txBody>
                    <a:bodyPr>
                      <a:noAutofit/>
                    </a:bodyPr>
                    <a:lstStyle/>
                    <a:p>
                      <a:pPr indent="0" lvl="0" marL="0" marR="0" rtl="0" algn="l">
                        <a:lnSpc>
                          <a:spcPct val="100000"/>
                        </a:lnSpc>
                        <a:spcBef>
                          <a:spcPts val="0"/>
                        </a:spcBef>
                        <a:spcAft>
                          <a:spcPts val="0"/>
                        </a:spcAft>
                        <a:buClr>
                          <a:srgbClr val="000000"/>
                        </a:buClr>
                        <a:buSzPts val="1400"/>
                        <a:buFont typeface="Arial"/>
                        <a:buNone/>
                      </a:pPr>
                      <a:r>
                        <a:rPr lang="fr-FR" sz="1400" u="none" cap="none" strike="noStrike"/>
                        <a:t>Pompe</a:t>
                      </a:r>
                      <a:endParaRPr sz="1400" u="none" cap="none" strike="noStrike"/>
                    </a:p>
                  </a:txBody>
                  <a:tcPr marT="91425" marB="91425" marR="91425" marL="91425"/>
                </a:tc>
                <a:tc>
                  <a:txBody>
                    <a:bodyPr>
                      <a:noAutofit/>
                    </a:bodyPr>
                    <a:lstStyle/>
                    <a:p>
                      <a:pPr indent="0" lvl="0" marL="0" marR="0" rtl="0" algn="l">
                        <a:lnSpc>
                          <a:spcPct val="100000"/>
                        </a:lnSpc>
                        <a:spcBef>
                          <a:spcPts val="0"/>
                        </a:spcBef>
                        <a:spcAft>
                          <a:spcPts val="0"/>
                        </a:spcAft>
                        <a:buClr>
                          <a:srgbClr val="000000"/>
                        </a:buClr>
                        <a:buSzPts val="1400"/>
                        <a:buFont typeface="Arial"/>
                        <a:buNone/>
                      </a:pPr>
                      <a:r>
                        <a:rPr lang="fr-FR" sz="1400" u="none" cap="none" strike="noStrike"/>
                        <a:t>0.46</a:t>
                      </a:r>
                      <a:endParaRPr sz="1400" u="none" cap="none" strike="noStrike"/>
                    </a:p>
                  </a:txBody>
                  <a:tcPr marT="91425" marB="91425" marR="91425" marL="91425"/>
                </a:tc>
                <a:tc>
                  <a:txBody>
                    <a:bodyPr>
                      <a:noAutofit/>
                    </a:bodyPr>
                    <a:lstStyle/>
                    <a:p>
                      <a:pPr indent="0" lvl="0" marL="0" marR="0" rtl="0" algn="l">
                        <a:lnSpc>
                          <a:spcPct val="100000"/>
                        </a:lnSpc>
                        <a:spcBef>
                          <a:spcPts val="0"/>
                        </a:spcBef>
                        <a:spcAft>
                          <a:spcPts val="0"/>
                        </a:spcAft>
                        <a:buClr>
                          <a:srgbClr val="000000"/>
                        </a:buClr>
                        <a:buSzPts val="1400"/>
                        <a:buFont typeface="Arial"/>
                        <a:buNone/>
                      </a:pPr>
                      <a:r>
                        <a:rPr lang="fr-FR" sz="1400" u="none" cap="none" strike="noStrike"/>
                        <a:t>100</a:t>
                      </a:r>
                      <a:r>
                        <a:rPr lang="fr-FR" sz="1400" u="none" cap="none" strike="noStrike">
                          <a:solidFill>
                            <a:schemeClr val="dk1"/>
                          </a:solidFill>
                        </a:rPr>
                        <a:t>€</a:t>
                      </a:r>
                      <a:endParaRPr sz="1400" u="none" cap="none" strike="noStrike"/>
                    </a:p>
                  </a:txBody>
                  <a:tcPr marT="91425" marB="91425" marR="91425" marL="91425"/>
                </a:tc>
                <a:tc>
                  <a:txBody>
                    <a:bodyPr>
                      <a:noAutofit/>
                    </a:bodyPr>
                    <a:lstStyle/>
                    <a:p>
                      <a:pPr indent="0" lvl="0" marL="0" marR="0" rtl="0" algn="l">
                        <a:lnSpc>
                          <a:spcPct val="100000"/>
                        </a:lnSpc>
                        <a:spcBef>
                          <a:spcPts val="0"/>
                        </a:spcBef>
                        <a:spcAft>
                          <a:spcPts val="0"/>
                        </a:spcAft>
                        <a:buClr>
                          <a:srgbClr val="000000"/>
                        </a:buClr>
                        <a:buSzPts val="1400"/>
                        <a:buFont typeface="Arial"/>
                        <a:buNone/>
                      </a:pPr>
                      <a:r>
                        <a:rPr lang="fr-FR" sz="1400" u="none" cap="none" strike="noStrike"/>
                        <a:t>Reverchon(Walbro)</a:t>
                      </a:r>
                      <a:endParaRPr sz="1400" u="none" cap="none" strike="noStrike"/>
                    </a:p>
                  </a:txBody>
                  <a:tcPr marT="91425" marB="91425" marR="91425" marL="91425"/>
                </a:tc>
              </a:tr>
              <a:tr h="396200">
                <a:tc>
                  <a:txBody>
                    <a:bodyPr>
                      <a:noAutofit/>
                    </a:bodyPr>
                    <a:lstStyle/>
                    <a:p>
                      <a:pPr indent="0" lvl="0" marL="0" marR="0" rtl="0" algn="l">
                        <a:lnSpc>
                          <a:spcPct val="100000"/>
                        </a:lnSpc>
                        <a:spcBef>
                          <a:spcPts val="0"/>
                        </a:spcBef>
                        <a:spcAft>
                          <a:spcPts val="0"/>
                        </a:spcAft>
                        <a:buClr>
                          <a:srgbClr val="000000"/>
                        </a:buClr>
                        <a:buSzPts val="1400"/>
                        <a:buFont typeface="Arial"/>
                        <a:buNone/>
                      </a:pPr>
                      <a:r>
                        <a:rPr lang="fr-FR" sz="1400" u="none" cap="none" strike="noStrike"/>
                        <a:t>Régulateur</a:t>
                      </a:r>
                      <a:endParaRPr sz="1400" u="none" cap="none" strike="noStrike"/>
                    </a:p>
                  </a:txBody>
                  <a:tcPr marT="91425" marB="91425" marR="91425" marL="91425"/>
                </a:tc>
                <a:tc>
                  <a:txBody>
                    <a:bodyPr>
                      <a:noAutofit/>
                    </a:bodyPr>
                    <a:lstStyle/>
                    <a:p>
                      <a:pPr indent="0" lvl="0" marL="0" marR="0" rtl="0" algn="l">
                        <a:lnSpc>
                          <a:spcPct val="100000"/>
                        </a:lnSpc>
                        <a:spcBef>
                          <a:spcPts val="0"/>
                        </a:spcBef>
                        <a:spcAft>
                          <a:spcPts val="0"/>
                        </a:spcAft>
                        <a:buClr>
                          <a:srgbClr val="000000"/>
                        </a:buClr>
                        <a:buSzPts val="1400"/>
                        <a:buFont typeface="Arial"/>
                        <a:buNone/>
                      </a:pPr>
                      <a:r>
                        <a:rPr lang="fr-FR" sz="1400" u="none" cap="none" strike="noStrike"/>
                        <a:t>0.2</a:t>
                      </a:r>
                      <a:endParaRPr sz="1400" u="none" cap="none" strike="noStrike"/>
                    </a:p>
                  </a:txBody>
                  <a:tcPr marT="91425" marB="91425" marR="91425" marL="91425"/>
                </a:tc>
                <a:tc>
                  <a:txBody>
                    <a:bodyPr>
                      <a:noAutofit/>
                    </a:bodyPr>
                    <a:lstStyle/>
                    <a:p>
                      <a:pPr indent="0" lvl="0" marL="0" marR="0" rtl="0" algn="l">
                        <a:lnSpc>
                          <a:spcPct val="100000"/>
                        </a:lnSpc>
                        <a:spcBef>
                          <a:spcPts val="0"/>
                        </a:spcBef>
                        <a:spcAft>
                          <a:spcPts val="0"/>
                        </a:spcAft>
                        <a:buClr>
                          <a:srgbClr val="000000"/>
                        </a:buClr>
                        <a:buSzPts val="1400"/>
                        <a:buFont typeface="Arial"/>
                        <a:buNone/>
                      </a:pPr>
                      <a:r>
                        <a:rPr lang="fr-FR" sz="1400" u="none" cap="none" strike="noStrike"/>
                        <a:t>160€</a:t>
                      </a:r>
                      <a:endParaRPr sz="1400" u="none" cap="none" strike="noStrike"/>
                    </a:p>
                  </a:txBody>
                  <a:tcPr marT="91425" marB="91425" marR="91425" marL="91425"/>
                </a:tc>
                <a:tc>
                  <a:txBody>
                    <a:bodyPr>
                      <a:noAutofit/>
                    </a:bodyPr>
                    <a:lstStyle/>
                    <a:p>
                      <a:pPr indent="0" lvl="0" marL="0" marR="0" rtl="0" algn="l">
                        <a:lnSpc>
                          <a:spcPct val="100000"/>
                        </a:lnSpc>
                        <a:spcBef>
                          <a:spcPts val="0"/>
                        </a:spcBef>
                        <a:spcAft>
                          <a:spcPts val="0"/>
                        </a:spcAft>
                        <a:buClr>
                          <a:srgbClr val="000000"/>
                        </a:buClr>
                        <a:buSzPts val="1400"/>
                        <a:buFont typeface="Arial"/>
                        <a:buNone/>
                      </a:pPr>
                      <a:r>
                        <a:rPr lang="fr-FR" sz="1400" u="none" cap="none" strike="noStrike"/>
                        <a:t>Reverchon(Oreca)</a:t>
                      </a:r>
                      <a:endParaRPr sz="1400" u="none" cap="none" strike="noStrike"/>
                    </a:p>
                  </a:txBody>
                  <a:tcPr marT="91425" marB="91425" marR="91425" marL="91425"/>
                </a:tc>
              </a:tr>
              <a:tr h="396200">
                <a:tc>
                  <a:txBody>
                    <a:bodyPr>
                      <a:noAutofit/>
                    </a:bodyPr>
                    <a:lstStyle/>
                    <a:p>
                      <a:pPr indent="0" lvl="0" marL="0" marR="0" rtl="0" algn="l">
                        <a:lnSpc>
                          <a:spcPct val="100000"/>
                        </a:lnSpc>
                        <a:spcBef>
                          <a:spcPts val="0"/>
                        </a:spcBef>
                        <a:spcAft>
                          <a:spcPts val="0"/>
                        </a:spcAft>
                        <a:buClr>
                          <a:srgbClr val="000000"/>
                        </a:buClr>
                        <a:buSzPts val="1400"/>
                        <a:buFont typeface="Arial"/>
                        <a:buNone/>
                      </a:pPr>
                      <a:r>
                        <a:rPr lang="fr-FR" sz="1400" u="none" cap="none" strike="noStrike"/>
                        <a:t>Clapet de mise à l</a:t>
                      </a:r>
                      <a:r>
                        <a:rPr lang="fr-FR"/>
                        <a:t>’</a:t>
                      </a:r>
                      <a:r>
                        <a:rPr lang="fr-FR" sz="1400" u="none" cap="none" strike="noStrike"/>
                        <a:t>air fixation</a:t>
                      </a:r>
                      <a:endParaRPr sz="1400" u="none" cap="none" strike="noStrike"/>
                    </a:p>
                  </a:txBody>
                  <a:tcPr marT="91425" marB="91425" marR="91425" marL="91425"/>
                </a:tc>
                <a:tc>
                  <a:txBody>
                    <a:bodyPr>
                      <a:noAutofit/>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noAutofit/>
                    </a:bodyPr>
                    <a:lstStyle/>
                    <a:p>
                      <a:pPr indent="0" lvl="0" marL="0" marR="0" rtl="0" algn="l">
                        <a:lnSpc>
                          <a:spcPct val="100000"/>
                        </a:lnSpc>
                        <a:spcBef>
                          <a:spcPts val="0"/>
                        </a:spcBef>
                        <a:spcAft>
                          <a:spcPts val="0"/>
                        </a:spcAft>
                        <a:buClr>
                          <a:srgbClr val="000000"/>
                        </a:buClr>
                        <a:buSzPts val="1400"/>
                        <a:buFont typeface="Arial"/>
                        <a:buNone/>
                      </a:pPr>
                      <a:r>
                        <a:rPr lang="fr-FR" sz="1400" u="none" cap="none" strike="noStrike"/>
                        <a:t>39</a:t>
                      </a:r>
                      <a:r>
                        <a:rPr lang="fr-FR" sz="1400" u="none" cap="none" strike="noStrike">
                          <a:solidFill>
                            <a:schemeClr val="dk1"/>
                          </a:solidFill>
                        </a:rPr>
                        <a:t>€</a:t>
                      </a:r>
                      <a:endParaRPr sz="1400" u="none" cap="none" strike="noStrike"/>
                    </a:p>
                  </a:txBody>
                  <a:tcPr marT="91425" marB="91425" marR="91425" marL="91425"/>
                </a:tc>
                <a:tc>
                  <a:txBody>
                    <a:bodyPr>
                      <a:noAutofit/>
                    </a:bodyPr>
                    <a:lstStyle/>
                    <a:p>
                      <a:pPr indent="0" lvl="0" marL="0" marR="0" rtl="0" algn="l">
                        <a:lnSpc>
                          <a:spcPct val="100000"/>
                        </a:lnSpc>
                        <a:spcBef>
                          <a:spcPts val="0"/>
                        </a:spcBef>
                        <a:spcAft>
                          <a:spcPts val="0"/>
                        </a:spcAft>
                        <a:buClr>
                          <a:schemeClr val="dk1"/>
                        </a:buClr>
                        <a:buSzPts val="1100"/>
                        <a:buFont typeface="Arial"/>
                        <a:buNone/>
                      </a:pPr>
                      <a:r>
                        <a:rPr lang="fr-FR" sz="1400" u="none" cap="none" strike="noStrike">
                          <a:solidFill>
                            <a:schemeClr val="dk1"/>
                          </a:solidFill>
                        </a:rPr>
                        <a:t>Reverchon(Oreca)</a:t>
                      </a:r>
                      <a:endParaRPr sz="1400" u="none" cap="none" strike="noStrike"/>
                    </a:p>
                  </a:txBody>
                  <a:tcPr marT="91425" marB="91425" marR="91425" marL="91425"/>
                </a:tc>
              </a:tr>
              <a:tr h="396200">
                <a:tc>
                  <a:txBody>
                    <a:bodyPr>
                      <a:noAutofit/>
                    </a:bodyPr>
                    <a:lstStyle/>
                    <a:p>
                      <a:pPr indent="0" lvl="0" marL="0" marR="0" rtl="0" algn="l">
                        <a:lnSpc>
                          <a:spcPct val="100000"/>
                        </a:lnSpc>
                        <a:spcBef>
                          <a:spcPts val="0"/>
                        </a:spcBef>
                        <a:spcAft>
                          <a:spcPts val="0"/>
                        </a:spcAft>
                        <a:buClr>
                          <a:srgbClr val="000000"/>
                        </a:buClr>
                        <a:buSzPts val="1400"/>
                        <a:buFont typeface="Arial"/>
                        <a:buNone/>
                      </a:pPr>
                      <a:r>
                        <a:rPr lang="fr-FR" sz="1400" u="none" cap="none" strike="noStrike"/>
                        <a:t>Banjo(injection rail)</a:t>
                      </a:r>
                      <a:endParaRPr sz="1400" u="none" cap="none" strike="noStrike"/>
                    </a:p>
                  </a:txBody>
                  <a:tcPr marT="91425" marB="91425" marR="91425" marL="91425"/>
                </a:tc>
                <a:tc>
                  <a:txBody>
                    <a:bodyPr>
                      <a:noAutofit/>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noAutofit/>
                    </a:bodyPr>
                    <a:lstStyle/>
                    <a:p>
                      <a:pPr indent="0" lvl="0" marL="0" marR="0" rtl="0" algn="l">
                        <a:lnSpc>
                          <a:spcPct val="100000"/>
                        </a:lnSpc>
                        <a:spcBef>
                          <a:spcPts val="0"/>
                        </a:spcBef>
                        <a:spcAft>
                          <a:spcPts val="0"/>
                        </a:spcAft>
                        <a:buClr>
                          <a:srgbClr val="000000"/>
                        </a:buClr>
                        <a:buSzPts val="1400"/>
                        <a:buFont typeface="Arial"/>
                        <a:buNone/>
                      </a:pPr>
                      <a:r>
                        <a:rPr lang="fr-FR" sz="1400" u="none" cap="none" strike="noStrike"/>
                        <a:t>5</a:t>
                      </a:r>
                      <a:r>
                        <a:rPr lang="fr-FR" sz="1400" u="none" cap="none" strike="noStrike">
                          <a:solidFill>
                            <a:schemeClr val="dk1"/>
                          </a:solidFill>
                        </a:rPr>
                        <a:t>€</a:t>
                      </a:r>
                      <a:endParaRPr sz="1400" u="none" cap="none" strike="noStrike"/>
                    </a:p>
                  </a:txBody>
                  <a:tcPr marT="91425" marB="91425" marR="91425" marL="91425"/>
                </a:tc>
                <a:tc>
                  <a:txBody>
                    <a:bodyPr>
                      <a:noAutofit/>
                    </a:bodyPr>
                    <a:lstStyle/>
                    <a:p>
                      <a:pPr indent="0" lvl="0" marL="0" marR="0" rtl="0" algn="l">
                        <a:lnSpc>
                          <a:spcPct val="100000"/>
                        </a:lnSpc>
                        <a:spcBef>
                          <a:spcPts val="0"/>
                        </a:spcBef>
                        <a:spcAft>
                          <a:spcPts val="0"/>
                        </a:spcAft>
                        <a:buClr>
                          <a:schemeClr val="dk1"/>
                        </a:buClr>
                        <a:buSzPts val="1100"/>
                        <a:buFont typeface="Arial"/>
                        <a:buNone/>
                      </a:pPr>
                      <a:r>
                        <a:rPr lang="fr-FR" sz="1400" u="none" cap="none" strike="noStrike">
                          <a:solidFill>
                            <a:schemeClr val="dk1"/>
                          </a:solidFill>
                        </a:rPr>
                        <a:t>Reverchon(Oreca)</a:t>
                      </a:r>
                      <a:endParaRPr sz="1400" u="none" cap="none" strike="noStrike">
                        <a:solidFill>
                          <a:schemeClr val="dk1"/>
                        </a:solidFill>
                      </a:endParaRPr>
                    </a:p>
                  </a:txBody>
                  <a:tcPr marT="91425" marB="91425" marR="91425" marL="91425"/>
                </a:tc>
              </a:tr>
              <a:tr h="396200">
                <a:tc>
                  <a:txBody>
                    <a:bodyPr>
                      <a:noAutofit/>
                    </a:bodyPr>
                    <a:lstStyle/>
                    <a:p>
                      <a:pPr indent="0" lvl="0" marL="0" marR="0" rtl="0" algn="l">
                        <a:lnSpc>
                          <a:spcPct val="100000"/>
                        </a:lnSpc>
                        <a:spcBef>
                          <a:spcPts val="0"/>
                        </a:spcBef>
                        <a:spcAft>
                          <a:spcPts val="0"/>
                        </a:spcAft>
                        <a:buClr>
                          <a:srgbClr val="000000"/>
                        </a:buClr>
                        <a:buSzPts val="1400"/>
                        <a:buFont typeface="Arial"/>
                        <a:buNone/>
                      </a:pPr>
                      <a:r>
                        <a:rPr lang="fr-FR" sz="1400" u="none" cap="none" strike="noStrike"/>
                        <a:t>Bouchon (vidage du réservoir)</a:t>
                      </a:r>
                      <a:endParaRPr sz="1400" u="none" cap="none" strike="noStrike"/>
                    </a:p>
                  </a:txBody>
                  <a:tcPr marT="91425" marB="91425" marR="91425" marL="91425"/>
                </a:tc>
                <a:tc>
                  <a:txBody>
                    <a:bodyPr>
                      <a:noAutofit/>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noAutofit/>
                    </a:bodyPr>
                    <a:lstStyle/>
                    <a:p>
                      <a:pPr indent="0" lvl="0" marL="0" marR="0" rtl="0" algn="l">
                        <a:lnSpc>
                          <a:spcPct val="100000"/>
                        </a:lnSpc>
                        <a:spcBef>
                          <a:spcPts val="0"/>
                        </a:spcBef>
                        <a:spcAft>
                          <a:spcPts val="0"/>
                        </a:spcAft>
                        <a:buClr>
                          <a:srgbClr val="000000"/>
                        </a:buClr>
                        <a:buSzPts val="1400"/>
                        <a:buFont typeface="Arial"/>
                        <a:buNone/>
                      </a:pPr>
                      <a:r>
                        <a:rPr lang="fr-FR" sz="1400" u="none" cap="none" strike="noStrike"/>
                        <a:t>3</a:t>
                      </a:r>
                      <a:r>
                        <a:rPr lang="fr-FR" sz="1400" u="none" cap="none" strike="noStrike">
                          <a:solidFill>
                            <a:schemeClr val="dk1"/>
                          </a:solidFill>
                        </a:rPr>
                        <a:t>€</a:t>
                      </a:r>
                      <a:endParaRPr sz="1400" u="none" cap="none" strike="noStrike"/>
                    </a:p>
                  </a:txBody>
                  <a:tcPr marT="91425" marB="91425" marR="91425" marL="91425"/>
                </a:tc>
                <a:tc>
                  <a:txBody>
                    <a:bodyPr>
                      <a:noAutofit/>
                    </a:bodyPr>
                    <a:lstStyle/>
                    <a:p>
                      <a:pPr indent="0" lvl="0" marL="0" marR="0" rtl="0" algn="l">
                        <a:lnSpc>
                          <a:spcPct val="100000"/>
                        </a:lnSpc>
                        <a:spcBef>
                          <a:spcPts val="0"/>
                        </a:spcBef>
                        <a:spcAft>
                          <a:spcPts val="0"/>
                        </a:spcAft>
                        <a:buClr>
                          <a:schemeClr val="dk1"/>
                        </a:buClr>
                        <a:buSzPts val="1100"/>
                        <a:buFont typeface="Arial"/>
                        <a:buNone/>
                      </a:pPr>
                      <a:r>
                        <a:rPr lang="fr-FR" sz="1400" u="none" cap="none" strike="noStrike">
                          <a:solidFill>
                            <a:schemeClr val="dk1"/>
                          </a:solidFill>
                        </a:rPr>
                        <a:t>Reverchon(Oreca)</a:t>
                      </a:r>
                      <a:endParaRPr sz="1400" u="none" cap="none" strike="noStrike">
                        <a:solidFill>
                          <a:schemeClr val="dk1"/>
                        </a:solidFill>
                      </a:endParaRPr>
                    </a:p>
                  </a:txBody>
                  <a:tcPr marT="91425" marB="91425" marR="91425" marL="91425"/>
                </a:tc>
              </a:tr>
              <a:tr h="396200">
                <a:tc>
                  <a:txBody>
                    <a:bodyPr>
                      <a:noAutofit/>
                    </a:bodyPr>
                    <a:lstStyle/>
                    <a:p>
                      <a:pPr indent="0" lvl="0" marL="0" marR="0" rtl="0" algn="l">
                        <a:lnSpc>
                          <a:spcPct val="100000"/>
                        </a:lnSpc>
                        <a:spcBef>
                          <a:spcPts val="0"/>
                        </a:spcBef>
                        <a:spcAft>
                          <a:spcPts val="0"/>
                        </a:spcAft>
                        <a:buNone/>
                      </a:pPr>
                      <a:r>
                        <a:rPr lang="fr-FR"/>
                        <a:t>total (environ)</a:t>
                      </a:r>
                      <a:endParaRPr sz="1400" u="none" cap="none" strike="noStrike"/>
                    </a:p>
                  </a:txBody>
                  <a:tcPr marT="91425" marB="91425" marR="91425" marL="91425"/>
                </a:tc>
                <a:tc>
                  <a:txBody>
                    <a:bodyPr>
                      <a:noAutofit/>
                    </a:bodyPr>
                    <a:lstStyle/>
                    <a:p>
                      <a:pPr indent="0" lvl="0" marL="0" marR="0" rtl="0" algn="l">
                        <a:lnSpc>
                          <a:spcPct val="100000"/>
                        </a:lnSpc>
                        <a:spcBef>
                          <a:spcPts val="0"/>
                        </a:spcBef>
                        <a:spcAft>
                          <a:spcPts val="0"/>
                        </a:spcAft>
                        <a:buNone/>
                      </a:pPr>
                      <a:r>
                        <a:rPr lang="fr-FR"/>
                        <a:t>3kg</a:t>
                      </a:r>
                      <a:endParaRPr sz="1400" u="none" cap="none" strike="noStrike"/>
                    </a:p>
                  </a:txBody>
                  <a:tcPr marT="91425" marB="91425" marR="91425" marL="91425"/>
                </a:tc>
                <a:tc>
                  <a:txBody>
                    <a:bodyPr>
                      <a:noAutofit/>
                    </a:bodyPr>
                    <a:lstStyle/>
                    <a:p>
                      <a:pPr indent="0" lvl="0" marL="0" marR="0" rtl="0" algn="l">
                        <a:lnSpc>
                          <a:spcPct val="100000"/>
                        </a:lnSpc>
                        <a:spcBef>
                          <a:spcPts val="0"/>
                        </a:spcBef>
                        <a:spcAft>
                          <a:spcPts val="0"/>
                        </a:spcAft>
                        <a:buNone/>
                      </a:pPr>
                      <a:r>
                        <a:rPr lang="fr-FR"/>
                        <a:t>407</a:t>
                      </a:r>
                      <a:r>
                        <a:rPr lang="fr-FR">
                          <a:solidFill>
                            <a:schemeClr val="dk1"/>
                          </a:solidFill>
                        </a:rPr>
                        <a:t>€</a:t>
                      </a:r>
                      <a:endParaRPr sz="1400" u="none" cap="none" strike="noStrike"/>
                    </a:p>
                  </a:txBody>
                  <a:tcPr marT="91425" marB="91425" marR="91425" marL="91425"/>
                </a:tc>
                <a:tc>
                  <a:txBody>
                    <a:bodyPr>
                      <a:noAutofit/>
                    </a:bodyPr>
                    <a:lstStyle/>
                    <a:p>
                      <a:pPr indent="0" lvl="0" marL="0" marR="0" rtl="0" algn="l">
                        <a:lnSpc>
                          <a:spcPct val="100000"/>
                        </a:lnSpc>
                        <a:spcBef>
                          <a:spcPts val="0"/>
                        </a:spcBef>
                        <a:spcAft>
                          <a:spcPts val="0"/>
                        </a:spcAft>
                        <a:buNone/>
                      </a:pPr>
                      <a:r>
                        <a:t/>
                      </a:r>
                      <a:endParaRPr sz="1400" u="none" cap="none" strike="noStrike">
                        <a:solidFill>
                          <a:schemeClr val="dk1"/>
                        </a:solidFill>
                      </a:endParaRPr>
                    </a:p>
                  </a:txBody>
                  <a:tcPr marT="91425" marB="91425" marR="91425" marL="91425"/>
                </a:tc>
              </a:tr>
            </a:tbl>
          </a:graphicData>
        </a:graphic>
      </p:graphicFrame>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40" name="Shape 1340"/>
        <p:cNvGrpSpPr/>
        <p:nvPr/>
      </p:nvGrpSpPr>
      <p:grpSpPr>
        <a:xfrm>
          <a:off x="0" y="0"/>
          <a:ext cx="0" cy="0"/>
          <a:chOff x="0" y="0"/>
          <a:chExt cx="0" cy="0"/>
        </a:xfrm>
      </p:grpSpPr>
      <p:sp>
        <p:nvSpPr>
          <p:cNvPr id="1341" name="Google Shape;1341;p119"/>
          <p:cNvSpPr txBox="1"/>
          <p:nvPr>
            <p:ph idx="1" type="body"/>
          </p:nvPr>
        </p:nvSpPr>
        <p:spPr>
          <a:xfrm>
            <a:off x="251545" y="596383"/>
            <a:ext cx="8640900" cy="3456300"/>
          </a:xfrm>
          <a:prstGeom prst="rect">
            <a:avLst/>
          </a:prstGeom>
        </p:spPr>
        <p:txBody>
          <a:bodyPr anchorCtr="0" anchor="t" bIns="91425" lIns="91425" spcFirstLastPara="1" rIns="91425" wrap="square" tIns="91425">
            <a:noAutofit/>
          </a:bodyPr>
          <a:lstStyle/>
          <a:p>
            <a:pPr indent="0" lvl="0" marL="0" rtl="0" algn="l">
              <a:spcBef>
                <a:spcPts val="560"/>
              </a:spcBef>
              <a:spcAft>
                <a:spcPts val="0"/>
              </a:spcAft>
              <a:buClr>
                <a:srgbClr val="000000"/>
              </a:buClr>
              <a:buSzPts val="2800"/>
              <a:buFont typeface="Arial"/>
              <a:buNone/>
            </a:pPr>
            <a:r>
              <a:rPr b="0" lang="fr-FR" sz="2400">
                <a:solidFill>
                  <a:srgbClr val="7030A0"/>
                </a:solidFill>
                <a:latin typeface="Arial"/>
                <a:ea typeface="Arial"/>
                <a:cs typeface="Arial"/>
                <a:sym typeface="Arial"/>
              </a:rPr>
              <a:t>Fonction Principale : Débrayer</a:t>
            </a:r>
            <a:endParaRPr b="0" sz="1400">
              <a:solidFill>
                <a:srgbClr val="000000"/>
              </a:solidFill>
              <a:latin typeface="Arial"/>
              <a:ea typeface="Arial"/>
              <a:cs typeface="Arial"/>
              <a:sym typeface="Arial"/>
            </a:endParaRPr>
          </a:p>
          <a:p>
            <a:pPr indent="0" lvl="0" marL="0" rtl="0" algn="l">
              <a:spcBef>
                <a:spcPts val="560"/>
              </a:spcBef>
              <a:spcAft>
                <a:spcPts val="0"/>
              </a:spcAft>
              <a:buClr>
                <a:srgbClr val="000000"/>
              </a:buClr>
              <a:buSzPts val="2800"/>
              <a:buFont typeface="Arial"/>
              <a:buNone/>
            </a:pPr>
            <a:r>
              <a:rPr b="0" lang="fr-FR" sz="2400">
                <a:solidFill>
                  <a:schemeClr val="accent5"/>
                </a:solidFill>
                <a:latin typeface="Arial"/>
                <a:ea typeface="Arial"/>
                <a:cs typeface="Arial"/>
                <a:sym typeface="Arial"/>
              </a:rPr>
              <a:t>Objectif :</a:t>
            </a:r>
            <a:r>
              <a:rPr b="0" lang="fr-FR" sz="2400">
                <a:solidFill>
                  <a:srgbClr val="000000"/>
                </a:solidFill>
                <a:latin typeface="Arial"/>
                <a:ea typeface="Arial"/>
                <a:cs typeface="Arial"/>
                <a:sym typeface="Arial"/>
              </a:rPr>
              <a:t> </a:t>
            </a:r>
            <a:endParaRPr b="0" sz="2400">
              <a:solidFill>
                <a:srgbClr val="000000"/>
              </a:solidFill>
              <a:latin typeface="Arial"/>
              <a:ea typeface="Arial"/>
              <a:cs typeface="Arial"/>
              <a:sym typeface="Arial"/>
            </a:endParaRPr>
          </a:p>
          <a:p>
            <a:pPr indent="-342900" lvl="0" marL="457200" rtl="0" algn="l">
              <a:spcBef>
                <a:spcPts val="0"/>
              </a:spcBef>
              <a:spcAft>
                <a:spcPts val="0"/>
              </a:spcAft>
              <a:buClr>
                <a:srgbClr val="000000"/>
              </a:buClr>
              <a:buSzPts val="1800"/>
              <a:buFont typeface="Corbel"/>
              <a:buChar char="•"/>
            </a:pPr>
            <a:r>
              <a:rPr b="0" lang="fr-FR" sz="1800">
                <a:solidFill>
                  <a:srgbClr val="000000"/>
                </a:solidFill>
                <a:latin typeface="Arial"/>
                <a:ea typeface="Arial"/>
                <a:cs typeface="Arial"/>
                <a:sym typeface="Arial"/>
              </a:rPr>
              <a:t>Diminuer la masse </a:t>
            </a:r>
            <a:endParaRPr b="0" sz="1800">
              <a:solidFill>
                <a:srgbClr val="000000"/>
              </a:solidFill>
              <a:latin typeface="Arial"/>
              <a:ea typeface="Arial"/>
              <a:cs typeface="Arial"/>
              <a:sym typeface="Arial"/>
            </a:endParaRPr>
          </a:p>
          <a:p>
            <a:pPr indent="-342900" lvl="0" marL="457200" rtl="0" algn="l">
              <a:spcBef>
                <a:spcPts val="0"/>
              </a:spcBef>
              <a:spcAft>
                <a:spcPts val="0"/>
              </a:spcAft>
              <a:buClr>
                <a:srgbClr val="000000"/>
              </a:buClr>
              <a:buSzPts val="1800"/>
              <a:buFont typeface="Arial"/>
              <a:buChar char="•"/>
            </a:pPr>
            <a:r>
              <a:rPr b="0" lang="fr-FR" sz="1800">
                <a:solidFill>
                  <a:srgbClr val="000000"/>
                </a:solidFill>
                <a:latin typeface="Arial"/>
                <a:ea typeface="Arial"/>
                <a:cs typeface="Arial"/>
                <a:sym typeface="Arial"/>
              </a:rPr>
              <a:t>Rendre la commande plus ergonomique</a:t>
            </a:r>
            <a:endParaRPr b="0" sz="1800">
              <a:solidFill>
                <a:srgbClr val="000000"/>
              </a:solidFill>
              <a:latin typeface="Arial"/>
              <a:ea typeface="Arial"/>
              <a:cs typeface="Arial"/>
              <a:sym typeface="Arial"/>
            </a:endParaRPr>
          </a:p>
          <a:p>
            <a:pPr indent="-342900" lvl="0" marL="457200" rtl="0" algn="l">
              <a:spcBef>
                <a:spcPts val="0"/>
              </a:spcBef>
              <a:spcAft>
                <a:spcPts val="0"/>
              </a:spcAft>
              <a:buClr>
                <a:srgbClr val="000000"/>
              </a:buClr>
              <a:buSzPts val="1800"/>
              <a:buFont typeface="Arial"/>
              <a:buChar char="•"/>
            </a:pPr>
            <a:r>
              <a:rPr b="0" lang="fr-FR" sz="1800">
                <a:solidFill>
                  <a:srgbClr val="000000"/>
                </a:solidFill>
                <a:latin typeface="Arial"/>
                <a:ea typeface="Arial"/>
                <a:cs typeface="Arial"/>
                <a:sym typeface="Arial"/>
              </a:rPr>
              <a:t>Facile à réaliser</a:t>
            </a:r>
            <a:endParaRPr b="0" sz="1800">
              <a:solidFill>
                <a:srgbClr val="000000"/>
              </a:solidFill>
              <a:latin typeface="Arial"/>
              <a:ea typeface="Arial"/>
              <a:cs typeface="Arial"/>
              <a:sym typeface="Arial"/>
            </a:endParaRPr>
          </a:p>
          <a:p>
            <a:pPr indent="0" lvl="0" marL="0" rtl="0" algn="l">
              <a:spcBef>
                <a:spcPts val="560"/>
              </a:spcBef>
              <a:spcAft>
                <a:spcPts val="0"/>
              </a:spcAft>
              <a:buClr>
                <a:srgbClr val="000000"/>
              </a:buClr>
              <a:buSzPts val="2800"/>
              <a:buFont typeface="Arial"/>
              <a:buNone/>
            </a:pPr>
            <a:r>
              <a:rPr b="0" lang="fr-FR" sz="2400">
                <a:solidFill>
                  <a:schemeClr val="accent4"/>
                </a:solidFill>
                <a:latin typeface="Arial"/>
                <a:ea typeface="Arial"/>
                <a:cs typeface="Arial"/>
                <a:sym typeface="Arial"/>
              </a:rPr>
              <a:t>Fait : </a:t>
            </a:r>
            <a:endParaRPr b="0" sz="2400">
              <a:solidFill>
                <a:schemeClr val="accent4"/>
              </a:solidFill>
              <a:latin typeface="Arial"/>
              <a:ea typeface="Arial"/>
              <a:cs typeface="Arial"/>
              <a:sym typeface="Arial"/>
            </a:endParaRPr>
          </a:p>
          <a:p>
            <a:pPr indent="-342900" lvl="0" marL="457200" rtl="0" algn="l">
              <a:spcBef>
                <a:spcPts val="560"/>
              </a:spcBef>
              <a:spcAft>
                <a:spcPts val="0"/>
              </a:spcAft>
              <a:buClr>
                <a:srgbClr val="000000"/>
              </a:buClr>
              <a:buSzPts val="1800"/>
              <a:buChar char="•"/>
            </a:pPr>
            <a:r>
              <a:rPr b="0" lang="fr-FR" sz="1800">
                <a:solidFill>
                  <a:srgbClr val="000000"/>
                </a:solidFill>
                <a:latin typeface="Arial"/>
                <a:ea typeface="Arial"/>
                <a:cs typeface="Arial"/>
                <a:sym typeface="Arial"/>
              </a:rPr>
              <a:t>Choix de l’architecture</a:t>
            </a:r>
            <a:endParaRPr b="0" sz="1800">
              <a:solidFill>
                <a:srgbClr val="000000"/>
              </a:solidFill>
              <a:latin typeface="Arial"/>
              <a:ea typeface="Arial"/>
              <a:cs typeface="Arial"/>
              <a:sym typeface="Arial"/>
            </a:endParaRPr>
          </a:p>
          <a:p>
            <a:pPr indent="-342900" lvl="0" marL="457200" rtl="0" algn="l">
              <a:spcBef>
                <a:spcPts val="560"/>
              </a:spcBef>
              <a:spcAft>
                <a:spcPts val="0"/>
              </a:spcAft>
              <a:buClr>
                <a:srgbClr val="000000"/>
              </a:buClr>
              <a:buSzPts val="1800"/>
              <a:buChar char="•"/>
            </a:pPr>
            <a:r>
              <a:rPr b="0" lang="fr-FR" sz="1800">
                <a:solidFill>
                  <a:srgbClr val="000000"/>
                </a:solidFill>
                <a:latin typeface="Arial"/>
                <a:ea typeface="Arial"/>
                <a:cs typeface="Arial"/>
                <a:sym typeface="Arial"/>
              </a:rPr>
              <a:t>Dimensionnement</a:t>
            </a:r>
            <a:endParaRPr b="0" sz="1800">
              <a:solidFill>
                <a:srgbClr val="000000"/>
              </a:solidFill>
              <a:latin typeface="Arial"/>
              <a:ea typeface="Arial"/>
              <a:cs typeface="Arial"/>
              <a:sym typeface="Arial"/>
            </a:endParaRPr>
          </a:p>
          <a:p>
            <a:pPr indent="0" lvl="0" marL="0" rtl="0" algn="l">
              <a:spcBef>
                <a:spcPts val="560"/>
              </a:spcBef>
              <a:spcAft>
                <a:spcPts val="0"/>
              </a:spcAft>
              <a:buClr>
                <a:srgbClr val="000000"/>
              </a:buClr>
              <a:buSzPts val="2800"/>
              <a:buFont typeface="Arial"/>
              <a:buNone/>
            </a:pPr>
            <a:r>
              <a:rPr b="0" lang="fr-FR" sz="2400">
                <a:solidFill>
                  <a:srgbClr val="FF0000"/>
                </a:solidFill>
                <a:latin typeface="Arial"/>
                <a:ea typeface="Arial"/>
                <a:cs typeface="Arial"/>
                <a:sym typeface="Arial"/>
              </a:rPr>
              <a:t>Reste à faire :</a:t>
            </a:r>
            <a:r>
              <a:rPr b="0" lang="fr-FR" sz="2400">
                <a:solidFill>
                  <a:srgbClr val="000000"/>
                </a:solidFill>
                <a:latin typeface="Arial"/>
                <a:ea typeface="Arial"/>
                <a:cs typeface="Arial"/>
                <a:sym typeface="Arial"/>
              </a:rPr>
              <a:t> </a:t>
            </a:r>
            <a:endParaRPr b="0" sz="1800">
              <a:solidFill>
                <a:srgbClr val="000000"/>
              </a:solidFill>
              <a:latin typeface="Arial"/>
              <a:ea typeface="Arial"/>
              <a:cs typeface="Arial"/>
              <a:sym typeface="Arial"/>
            </a:endParaRPr>
          </a:p>
          <a:p>
            <a:pPr indent="-342900" lvl="0" marL="457200" rtl="0" algn="l">
              <a:spcBef>
                <a:spcPts val="0"/>
              </a:spcBef>
              <a:spcAft>
                <a:spcPts val="0"/>
              </a:spcAft>
              <a:buClr>
                <a:srgbClr val="000000"/>
              </a:buClr>
              <a:buSzPts val="1800"/>
              <a:buChar char="•"/>
            </a:pPr>
            <a:r>
              <a:rPr b="0" lang="fr-FR" sz="1800">
                <a:solidFill>
                  <a:srgbClr val="000000"/>
                </a:solidFill>
                <a:latin typeface="Arial"/>
                <a:ea typeface="Arial"/>
                <a:cs typeface="Arial"/>
                <a:sym typeface="Arial"/>
              </a:rPr>
              <a:t>Commander et usiner les pièces</a:t>
            </a:r>
            <a:endParaRPr b="0" sz="1800">
              <a:solidFill>
                <a:srgbClr val="000000"/>
              </a:solidFill>
              <a:latin typeface="Arial"/>
              <a:ea typeface="Arial"/>
              <a:cs typeface="Arial"/>
              <a:sym typeface="Arial"/>
            </a:endParaRPr>
          </a:p>
          <a:p>
            <a:pPr indent="0" lvl="0" marL="0" rtl="0" algn="l">
              <a:spcBef>
                <a:spcPts val="560"/>
              </a:spcBef>
              <a:spcAft>
                <a:spcPts val="0"/>
              </a:spcAft>
              <a:buClr>
                <a:srgbClr val="000000"/>
              </a:buClr>
              <a:buSzPts val="2800"/>
              <a:buFont typeface="Arial"/>
              <a:buNone/>
            </a:pPr>
            <a:r>
              <a:t/>
            </a:r>
            <a:endParaRPr b="0" sz="1800">
              <a:solidFill>
                <a:srgbClr val="000000"/>
              </a:solidFill>
              <a:latin typeface="Arial"/>
              <a:ea typeface="Arial"/>
              <a:cs typeface="Arial"/>
              <a:sym typeface="Arial"/>
            </a:endParaRPr>
          </a:p>
          <a:p>
            <a:pPr indent="0" lvl="0" marL="0" rtl="0" algn="l">
              <a:spcBef>
                <a:spcPts val="560"/>
              </a:spcBef>
              <a:spcAft>
                <a:spcPts val="0"/>
              </a:spcAft>
              <a:buNone/>
            </a:pPr>
            <a:r>
              <a:t/>
            </a:r>
            <a:endParaRPr/>
          </a:p>
        </p:txBody>
      </p:sp>
      <p:sp>
        <p:nvSpPr>
          <p:cNvPr id="1342" name="Google Shape;1342;p119"/>
          <p:cNvSpPr txBox="1"/>
          <p:nvPr>
            <p:ph idx="12" type="sldNum"/>
          </p:nvPr>
        </p:nvSpPr>
        <p:spPr>
          <a:xfrm>
            <a:off x="8172400" y="4677984"/>
            <a:ext cx="936000" cy="327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FF0000"/>
              </a:buClr>
              <a:buSzPts val="300"/>
              <a:buFont typeface="Calibri"/>
              <a:buNone/>
            </a:pPr>
            <a:fld id="{00000000-1234-1234-1234-123412341234}" type="slidenum">
              <a:rPr lang="fr-FR"/>
              <a:t>‹#›</a:t>
            </a:fld>
            <a:endParaRPr/>
          </a:p>
        </p:txBody>
      </p:sp>
      <p:sp>
        <p:nvSpPr>
          <p:cNvPr id="1343" name="Google Shape;1343;p119"/>
          <p:cNvSpPr txBox="1"/>
          <p:nvPr>
            <p:ph type="title"/>
          </p:nvPr>
        </p:nvSpPr>
        <p:spPr>
          <a:xfrm>
            <a:off x="0" y="19717"/>
            <a:ext cx="9144000" cy="66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fr-FR"/>
              <a:t>Commande d’embrayage</a:t>
            </a:r>
            <a:endParaRPr/>
          </a:p>
        </p:txBody>
      </p:sp>
      <p:pic>
        <p:nvPicPr>
          <p:cNvPr id="1344" name="Google Shape;1344;p119"/>
          <p:cNvPicPr preferRelativeResize="0"/>
          <p:nvPr/>
        </p:nvPicPr>
        <p:blipFill rotWithShape="1">
          <a:blip r:embed="rId3">
            <a:alphaModFix/>
          </a:blip>
          <a:srcRect b="0" l="0" r="26394" t="0"/>
          <a:stretch/>
        </p:blipFill>
        <p:spPr>
          <a:xfrm>
            <a:off x="5134075" y="794125"/>
            <a:ext cx="3614601" cy="4211749"/>
          </a:xfrm>
          <a:prstGeom prst="rect">
            <a:avLst/>
          </a:prstGeom>
          <a:noFill/>
          <a:ln>
            <a:noFill/>
          </a:ln>
        </p:spPr>
      </p:pic>
      <p:pic>
        <p:nvPicPr>
          <p:cNvPr id="1345" name="Google Shape;1345;p119"/>
          <p:cNvPicPr preferRelativeResize="0"/>
          <p:nvPr/>
        </p:nvPicPr>
        <p:blipFill>
          <a:blip r:embed="rId4">
            <a:alphaModFix/>
          </a:blip>
          <a:stretch>
            <a:fillRect/>
          </a:stretch>
        </p:blipFill>
        <p:spPr>
          <a:xfrm>
            <a:off x="8598625" y="-4388"/>
            <a:ext cx="509775" cy="710025"/>
          </a:xfrm>
          <a:prstGeom prst="rect">
            <a:avLst/>
          </a:prstGeom>
          <a:noFill/>
          <a:ln>
            <a:noFill/>
          </a:ln>
        </p:spPr>
      </p:pic>
      <p:sp>
        <p:nvSpPr>
          <p:cNvPr id="1346" name="Google Shape;1346;p119"/>
          <p:cNvSpPr txBox="1"/>
          <p:nvPr/>
        </p:nvSpPr>
        <p:spPr>
          <a:xfrm>
            <a:off x="7835400" y="126963"/>
            <a:ext cx="701400" cy="447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lang="fr-FR" sz="1800">
                <a:solidFill>
                  <a:srgbClr val="980000"/>
                </a:solidFill>
              </a:rPr>
              <a:t>MJT</a:t>
            </a:r>
            <a:endParaRPr b="0" i="0" sz="1800" u="none" cap="none" strike="noStrike">
              <a:solidFill>
                <a:srgbClr val="980000"/>
              </a:solidFill>
              <a:latin typeface="Arial"/>
              <a:ea typeface="Arial"/>
              <a:cs typeface="Arial"/>
              <a:sym typeface="Arial"/>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51" name="Shape 1351"/>
        <p:cNvGrpSpPr/>
        <p:nvPr/>
      </p:nvGrpSpPr>
      <p:grpSpPr>
        <a:xfrm>
          <a:off x="0" y="0"/>
          <a:ext cx="0" cy="0"/>
          <a:chOff x="0" y="0"/>
          <a:chExt cx="0" cy="0"/>
        </a:xfrm>
      </p:grpSpPr>
      <p:sp>
        <p:nvSpPr>
          <p:cNvPr id="1352" name="Google Shape;1352;p120"/>
          <p:cNvSpPr txBox="1"/>
          <p:nvPr>
            <p:ph idx="12" type="sldNum"/>
          </p:nvPr>
        </p:nvSpPr>
        <p:spPr>
          <a:xfrm>
            <a:off x="8172400" y="4677984"/>
            <a:ext cx="936000" cy="327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FF0000"/>
              </a:buClr>
              <a:buSzPts val="300"/>
              <a:buFont typeface="Calibri"/>
              <a:buNone/>
            </a:pPr>
            <a:fld id="{00000000-1234-1234-1234-123412341234}" type="slidenum">
              <a:rPr lang="fr-FR"/>
              <a:t>‹#›</a:t>
            </a:fld>
            <a:endParaRPr/>
          </a:p>
        </p:txBody>
      </p:sp>
      <p:sp>
        <p:nvSpPr>
          <p:cNvPr id="1353" name="Google Shape;1353;p120"/>
          <p:cNvSpPr txBox="1"/>
          <p:nvPr>
            <p:ph type="title"/>
          </p:nvPr>
        </p:nvSpPr>
        <p:spPr>
          <a:xfrm>
            <a:off x="0" y="19717"/>
            <a:ext cx="9144000" cy="66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fr-FR"/>
              <a:t>Commande d’embrayage</a:t>
            </a:r>
            <a:endParaRPr/>
          </a:p>
        </p:txBody>
      </p:sp>
      <p:pic>
        <p:nvPicPr>
          <p:cNvPr id="1354" name="Google Shape;1354;p120"/>
          <p:cNvPicPr preferRelativeResize="0"/>
          <p:nvPr/>
        </p:nvPicPr>
        <p:blipFill rotWithShape="1">
          <a:blip r:embed="rId3">
            <a:alphaModFix/>
          </a:blip>
          <a:srcRect b="0" l="0" r="0" t="11613"/>
          <a:stretch/>
        </p:blipFill>
        <p:spPr>
          <a:xfrm>
            <a:off x="386950" y="1528875"/>
            <a:ext cx="2180100" cy="2582200"/>
          </a:xfrm>
          <a:prstGeom prst="rect">
            <a:avLst/>
          </a:prstGeom>
          <a:noFill/>
          <a:ln>
            <a:noFill/>
          </a:ln>
        </p:spPr>
      </p:pic>
      <p:sp>
        <p:nvSpPr>
          <p:cNvPr id="1355" name="Google Shape;1355;p120"/>
          <p:cNvSpPr txBox="1"/>
          <p:nvPr/>
        </p:nvSpPr>
        <p:spPr>
          <a:xfrm>
            <a:off x="273700" y="868250"/>
            <a:ext cx="2406600" cy="575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fr-FR"/>
              <a:t>Ancienne commande :</a:t>
            </a:r>
            <a:endParaRPr/>
          </a:p>
          <a:p>
            <a:pPr indent="0" lvl="0" marL="0" rtl="0" algn="ctr">
              <a:spcBef>
                <a:spcPts val="0"/>
              </a:spcBef>
              <a:spcAft>
                <a:spcPts val="0"/>
              </a:spcAft>
              <a:buNone/>
            </a:pPr>
            <a:r>
              <a:rPr lang="fr-FR"/>
              <a:t>(environ 600g)</a:t>
            </a:r>
            <a:endParaRPr/>
          </a:p>
        </p:txBody>
      </p:sp>
      <p:sp>
        <p:nvSpPr>
          <p:cNvPr id="1356" name="Google Shape;1356;p120"/>
          <p:cNvSpPr txBox="1"/>
          <p:nvPr/>
        </p:nvSpPr>
        <p:spPr>
          <a:xfrm>
            <a:off x="4592325" y="793788"/>
            <a:ext cx="2180100" cy="537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fr-FR"/>
              <a:t>Nouvelle commande :</a:t>
            </a:r>
            <a:endParaRPr/>
          </a:p>
          <a:p>
            <a:pPr indent="0" lvl="0" marL="0" rtl="0" algn="ctr">
              <a:spcBef>
                <a:spcPts val="0"/>
              </a:spcBef>
              <a:spcAft>
                <a:spcPts val="0"/>
              </a:spcAft>
              <a:buNone/>
            </a:pPr>
            <a:r>
              <a:rPr lang="fr-FR"/>
              <a:t>(environ 120g)</a:t>
            </a:r>
            <a:endParaRPr/>
          </a:p>
        </p:txBody>
      </p:sp>
      <p:pic>
        <p:nvPicPr>
          <p:cNvPr id="1357" name="Google Shape;1357;p120"/>
          <p:cNvPicPr preferRelativeResize="0"/>
          <p:nvPr/>
        </p:nvPicPr>
        <p:blipFill rotWithShape="1">
          <a:blip r:embed="rId4">
            <a:alphaModFix/>
          </a:blip>
          <a:srcRect b="0" l="6742" r="28242" t="15074"/>
          <a:stretch/>
        </p:blipFill>
        <p:spPr>
          <a:xfrm>
            <a:off x="2831325" y="1443975"/>
            <a:ext cx="3140079" cy="3345449"/>
          </a:xfrm>
          <a:prstGeom prst="rect">
            <a:avLst/>
          </a:prstGeom>
          <a:noFill/>
          <a:ln>
            <a:noFill/>
          </a:ln>
        </p:spPr>
      </p:pic>
      <p:pic>
        <p:nvPicPr>
          <p:cNvPr id="1358" name="Google Shape;1358;p120"/>
          <p:cNvPicPr preferRelativeResize="0"/>
          <p:nvPr/>
        </p:nvPicPr>
        <p:blipFill rotWithShape="1">
          <a:blip r:embed="rId5">
            <a:alphaModFix/>
          </a:blip>
          <a:srcRect b="0" l="20716" r="0" t="0"/>
          <a:stretch/>
        </p:blipFill>
        <p:spPr>
          <a:xfrm>
            <a:off x="6023475" y="1443938"/>
            <a:ext cx="3046101" cy="3345474"/>
          </a:xfrm>
          <a:prstGeom prst="rect">
            <a:avLst/>
          </a:prstGeom>
          <a:noFill/>
          <a:ln>
            <a:noFill/>
          </a:ln>
        </p:spPr>
      </p:pic>
      <p:pic>
        <p:nvPicPr>
          <p:cNvPr id="1359" name="Google Shape;1359;p120"/>
          <p:cNvPicPr preferRelativeResize="0"/>
          <p:nvPr/>
        </p:nvPicPr>
        <p:blipFill>
          <a:blip r:embed="rId6">
            <a:alphaModFix/>
          </a:blip>
          <a:stretch>
            <a:fillRect/>
          </a:stretch>
        </p:blipFill>
        <p:spPr>
          <a:xfrm>
            <a:off x="8598625" y="-4388"/>
            <a:ext cx="509775" cy="710025"/>
          </a:xfrm>
          <a:prstGeom prst="rect">
            <a:avLst/>
          </a:prstGeom>
          <a:noFill/>
          <a:ln>
            <a:noFill/>
          </a:ln>
        </p:spPr>
      </p:pic>
      <p:sp>
        <p:nvSpPr>
          <p:cNvPr id="1360" name="Google Shape;1360;p120"/>
          <p:cNvSpPr txBox="1"/>
          <p:nvPr/>
        </p:nvSpPr>
        <p:spPr>
          <a:xfrm>
            <a:off x="7835400" y="126963"/>
            <a:ext cx="701400" cy="447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lang="fr-FR" sz="1800">
                <a:solidFill>
                  <a:srgbClr val="980000"/>
                </a:solidFill>
              </a:rPr>
              <a:t>MJT</a:t>
            </a:r>
            <a:endParaRPr b="0" i="0" sz="1800" u="none" cap="none" strike="noStrike">
              <a:solidFill>
                <a:srgbClr val="980000"/>
              </a:solidFill>
              <a:latin typeface="Arial"/>
              <a:ea typeface="Arial"/>
              <a:cs typeface="Arial"/>
              <a:sym typeface="Arial"/>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65" name="Shape 1365"/>
        <p:cNvGrpSpPr/>
        <p:nvPr/>
      </p:nvGrpSpPr>
      <p:grpSpPr>
        <a:xfrm>
          <a:off x="0" y="0"/>
          <a:ext cx="0" cy="0"/>
          <a:chOff x="0" y="0"/>
          <a:chExt cx="0" cy="0"/>
        </a:xfrm>
      </p:grpSpPr>
      <p:sp>
        <p:nvSpPr>
          <p:cNvPr id="1366" name="Google Shape;1366;p121"/>
          <p:cNvSpPr txBox="1"/>
          <p:nvPr>
            <p:ph idx="12" type="sldNum"/>
          </p:nvPr>
        </p:nvSpPr>
        <p:spPr>
          <a:xfrm>
            <a:off x="8172400" y="4677984"/>
            <a:ext cx="936000" cy="327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FF0000"/>
              </a:buClr>
              <a:buSzPts val="300"/>
              <a:buFont typeface="Calibri"/>
              <a:buNone/>
            </a:pPr>
            <a:fld id="{00000000-1234-1234-1234-123412341234}" type="slidenum">
              <a:rPr lang="fr-FR"/>
              <a:t>‹#›</a:t>
            </a:fld>
            <a:endParaRPr/>
          </a:p>
        </p:txBody>
      </p:sp>
      <p:sp>
        <p:nvSpPr>
          <p:cNvPr id="1367" name="Google Shape;1367;p121"/>
          <p:cNvSpPr txBox="1"/>
          <p:nvPr>
            <p:ph type="title"/>
          </p:nvPr>
        </p:nvSpPr>
        <p:spPr>
          <a:xfrm>
            <a:off x="0" y="19717"/>
            <a:ext cx="9144000" cy="66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fr-FR">
                <a:solidFill>
                  <a:schemeClr val="accent1"/>
                </a:solidFill>
              </a:rPr>
              <a:t>Commande d’embrayage</a:t>
            </a:r>
            <a:endParaRPr/>
          </a:p>
        </p:txBody>
      </p:sp>
      <p:pic>
        <p:nvPicPr>
          <p:cNvPr id="1368" name="Google Shape;1368;p121"/>
          <p:cNvPicPr preferRelativeResize="0"/>
          <p:nvPr/>
        </p:nvPicPr>
        <p:blipFill rotWithShape="1">
          <a:blip r:embed="rId3">
            <a:alphaModFix/>
          </a:blip>
          <a:srcRect b="0" l="20976" r="21126" t="5917"/>
          <a:stretch/>
        </p:blipFill>
        <p:spPr>
          <a:xfrm>
            <a:off x="3329025" y="844375"/>
            <a:ext cx="2240549" cy="3454746"/>
          </a:xfrm>
          <a:prstGeom prst="rect">
            <a:avLst/>
          </a:prstGeom>
          <a:noFill/>
          <a:ln>
            <a:noFill/>
          </a:ln>
        </p:spPr>
      </p:pic>
      <p:pic>
        <p:nvPicPr>
          <p:cNvPr id="1369" name="Google Shape;1369;p121"/>
          <p:cNvPicPr preferRelativeResize="0"/>
          <p:nvPr/>
        </p:nvPicPr>
        <p:blipFill rotWithShape="1">
          <a:blip r:embed="rId4">
            <a:alphaModFix/>
          </a:blip>
          <a:srcRect b="2175" l="19511" r="18311" t="15736"/>
          <a:stretch/>
        </p:blipFill>
        <p:spPr>
          <a:xfrm>
            <a:off x="264925" y="844375"/>
            <a:ext cx="2821801" cy="3310461"/>
          </a:xfrm>
          <a:prstGeom prst="rect">
            <a:avLst/>
          </a:prstGeom>
          <a:noFill/>
          <a:ln>
            <a:noFill/>
          </a:ln>
        </p:spPr>
      </p:pic>
      <p:sp>
        <p:nvSpPr>
          <p:cNvPr id="1370" name="Google Shape;1370;p121"/>
          <p:cNvSpPr txBox="1"/>
          <p:nvPr/>
        </p:nvSpPr>
        <p:spPr>
          <a:xfrm>
            <a:off x="5932950" y="1274100"/>
            <a:ext cx="2821800" cy="36618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fr-FR" sz="1800"/>
              <a:t>Axe du levier et chape soudés au châssis</a:t>
            </a:r>
            <a:endParaRPr sz="1800"/>
          </a:p>
          <a:p>
            <a:pPr indent="-342900" lvl="0" marL="457200" rtl="0" algn="l">
              <a:spcBef>
                <a:spcPts val="0"/>
              </a:spcBef>
              <a:spcAft>
                <a:spcPts val="0"/>
              </a:spcAft>
              <a:buSzPts val="1800"/>
              <a:buChar char="-"/>
            </a:pPr>
            <a:r>
              <a:rPr lang="fr-FR" sz="1800"/>
              <a:t>Bague en bronze autolubrifiante, bloquée par un circlip</a:t>
            </a:r>
            <a:endParaRPr sz="1800"/>
          </a:p>
          <a:p>
            <a:pPr indent="-342900" lvl="0" marL="457200" rtl="0" algn="l">
              <a:spcBef>
                <a:spcPts val="0"/>
              </a:spcBef>
              <a:spcAft>
                <a:spcPts val="0"/>
              </a:spcAft>
              <a:buSzPts val="1800"/>
              <a:buChar char="-"/>
            </a:pPr>
            <a:r>
              <a:rPr lang="fr-FR" sz="1800"/>
              <a:t>Levier (18cm) en aluminum (30x1,5), bloqué par un circlip </a:t>
            </a:r>
            <a:endParaRPr sz="1800"/>
          </a:p>
        </p:txBody>
      </p:sp>
      <p:pic>
        <p:nvPicPr>
          <p:cNvPr id="1371" name="Google Shape;1371;p121"/>
          <p:cNvPicPr preferRelativeResize="0"/>
          <p:nvPr/>
        </p:nvPicPr>
        <p:blipFill>
          <a:blip r:embed="rId5">
            <a:alphaModFix/>
          </a:blip>
          <a:stretch>
            <a:fillRect/>
          </a:stretch>
        </p:blipFill>
        <p:spPr>
          <a:xfrm>
            <a:off x="8598625" y="-4388"/>
            <a:ext cx="509775" cy="710025"/>
          </a:xfrm>
          <a:prstGeom prst="rect">
            <a:avLst/>
          </a:prstGeom>
          <a:noFill/>
          <a:ln>
            <a:noFill/>
          </a:ln>
        </p:spPr>
      </p:pic>
      <p:sp>
        <p:nvSpPr>
          <p:cNvPr id="1372" name="Google Shape;1372;p121"/>
          <p:cNvSpPr txBox="1"/>
          <p:nvPr/>
        </p:nvSpPr>
        <p:spPr>
          <a:xfrm>
            <a:off x="7835400" y="126963"/>
            <a:ext cx="701400" cy="447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lang="fr-FR" sz="1800">
                <a:solidFill>
                  <a:srgbClr val="980000"/>
                </a:solidFill>
              </a:rPr>
              <a:t>MJT</a:t>
            </a:r>
            <a:endParaRPr b="0" i="0" sz="1800" u="none" cap="none" strike="noStrike">
              <a:solidFill>
                <a:srgbClr val="980000"/>
              </a:solidFill>
              <a:latin typeface="Arial"/>
              <a:ea typeface="Arial"/>
              <a:cs typeface="Arial"/>
              <a:sym typeface="Arial"/>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77" name="Shape 1377"/>
        <p:cNvGrpSpPr/>
        <p:nvPr/>
      </p:nvGrpSpPr>
      <p:grpSpPr>
        <a:xfrm>
          <a:off x="0" y="0"/>
          <a:ext cx="0" cy="0"/>
          <a:chOff x="0" y="0"/>
          <a:chExt cx="0" cy="0"/>
        </a:xfrm>
      </p:grpSpPr>
      <p:sp>
        <p:nvSpPr>
          <p:cNvPr id="1378" name="Google Shape;1378;p122"/>
          <p:cNvSpPr txBox="1"/>
          <p:nvPr>
            <p:ph idx="12" type="sldNum"/>
          </p:nvPr>
        </p:nvSpPr>
        <p:spPr>
          <a:xfrm>
            <a:off x="8172400" y="4677984"/>
            <a:ext cx="936000" cy="3279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FF0000"/>
              </a:buClr>
              <a:buSzPts val="300"/>
              <a:buFont typeface="Calibri"/>
              <a:buNone/>
            </a:pPr>
            <a:fld id="{00000000-1234-1234-1234-123412341234}" type="slidenum">
              <a:rPr lang="fr-FR"/>
              <a:t>‹#›</a:t>
            </a:fld>
            <a:endParaRPr/>
          </a:p>
        </p:txBody>
      </p:sp>
      <p:sp>
        <p:nvSpPr>
          <p:cNvPr id="1379" name="Google Shape;1379;p122"/>
          <p:cNvSpPr txBox="1"/>
          <p:nvPr>
            <p:ph type="title"/>
          </p:nvPr>
        </p:nvSpPr>
        <p:spPr>
          <a:xfrm>
            <a:off x="0" y="19717"/>
            <a:ext cx="9144000" cy="661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800"/>
              <a:buNone/>
            </a:pPr>
            <a:r>
              <a:rPr lang="fr-FR"/>
              <a:t>Transmission secondaire</a:t>
            </a:r>
            <a:endParaRPr/>
          </a:p>
        </p:txBody>
      </p:sp>
      <p:sp>
        <p:nvSpPr>
          <p:cNvPr id="1380" name="Google Shape;1380;p122"/>
          <p:cNvSpPr txBox="1"/>
          <p:nvPr/>
        </p:nvSpPr>
        <p:spPr>
          <a:xfrm>
            <a:off x="7771150" y="126975"/>
            <a:ext cx="701400" cy="447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fr-FR" sz="1800" u="none" cap="none" strike="noStrike">
                <a:solidFill>
                  <a:srgbClr val="980000"/>
                </a:solidFill>
                <a:latin typeface="Arial"/>
                <a:ea typeface="Arial"/>
                <a:cs typeface="Arial"/>
                <a:sym typeface="Arial"/>
              </a:rPr>
              <a:t>MPY</a:t>
            </a:r>
            <a:endParaRPr b="0" i="0" sz="1800" u="none" cap="none" strike="noStrike">
              <a:solidFill>
                <a:srgbClr val="980000"/>
              </a:solidFill>
              <a:latin typeface="Arial"/>
              <a:ea typeface="Arial"/>
              <a:cs typeface="Arial"/>
              <a:sym typeface="Arial"/>
            </a:endParaRPr>
          </a:p>
        </p:txBody>
      </p:sp>
      <p:sp>
        <p:nvSpPr>
          <p:cNvPr id="1381" name="Google Shape;1381;p122"/>
          <p:cNvSpPr txBox="1"/>
          <p:nvPr/>
        </p:nvSpPr>
        <p:spPr>
          <a:xfrm>
            <a:off x="5944000" y="126975"/>
            <a:ext cx="701400" cy="447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fr-FR" sz="1800" u="none" cap="none" strike="noStrike">
                <a:solidFill>
                  <a:srgbClr val="980000"/>
                </a:solidFill>
                <a:latin typeface="Arial"/>
                <a:ea typeface="Arial"/>
                <a:cs typeface="Arial"/>
                <a:sym typeface="Arial"/>
              </a:rPr>
              <a:t>LDN</a:t>
            </a:r>
            <a:endParaRPr b="0" i="0" sz="1800" u="none" cap="none" strike="noStrike">
              <a:solidFill>
                <a:srgbClr val="980000"/>
              </a:solidFill>
              <a:latin typeface="Arial"/>
              <a:ea typeface="Arial"/>
              <a:cs typeface="Arial"/>
              <a:sym typeface="Arial"/>
            </a:endParaRPr>
          </a:p>
        </p:txBody>
      </p:sp>
      <p:pic>
        <p:nvPicPr>
          <p:cNvPr id="1382" name="Google Shape;1382;p122"/>
          <p:cNvPicPr preferRelativeResize="0"/>
          <p:nvPr/>
        </p:nvPicPr>
        <p:blipFill rotWithShape="1">
          <a:blip r:embed="rId3">
            <a:alphaModFix/>
          </a:blip>
          <a:srcRect b="0" l="0" r="0" t="0"/>
          <a:stretch/>
        </p:blipFill>
        <p:spPr>
          <a:xfrm>
            <a:off x="6714975" y="19725"/>
            <a:ext cx="599600" cy="599600"/>
          </a:xfrm>
          <a:prstGeom prst="rect">
            <a:avLst/>
          </a:prstGeom>
          <a:noFill/>
          <a:ln>
            <a:noFill/>
          </a:ln>
        </p:spPr>
      </p:pic>
      <p:sp>
        <p:nvSpPr>
          <p:cNvPr id="1383" name="Google Shape;1383;p122"/>
          <p:cNvSpPr txBox="1"/>
          <p:nvPr/>
        </p:nvSpPr>
        <p:spPr>
          <a:xfrm>
            <a:off x="0" y="2055275"/>
            <a:ext cx="7600500" cy="3000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1" i="0" lang="fr-FR" sz="2400" u="none" cap="none" strike="noStrike">
                <a:solidFill>
                  <a:schemeClr val="dk1"/>
                </a:solidFill>
                <a:latin typeface="Corbel"/>
                <a:ea typeface="Corbel"/>
                <a:cs typeface="Corbel"/>
                <a:sym typeface="Corbel"/>
              </a:rPr>
              <a:t>Rappel des choix retenus:</a:t>
            </a:r>
            <a:endParaRPr b="1" i="0" sz="2400" u="none" cap="none" strike="noStrike">
              <a:solidFill>
                <a:schemeClr val="dk1"/>
              </a:solidFill>
              <a:latin typeface="Corbel"/>
              <a:ea typeface="Corbel"/>
              <a:cs typeface="Corbel"/>
              <a:sym typeface="Corbel"/>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Corbel"/>
              <a:ea typeface="Corbel"/>
              <a:cs typeface="Corbel"/>
              <a:sym typeface="Corbel"/>
            </a:endParaRPr>
          </a:p>
          <a:p>
            <a:pPr indent="-381000" lvl="0" marL="457200" marR="0" rtl="0" algn="l">
              <a:lnSpc>
                <a:spcPct val="100000"/>
              </a:lnSpc>
              <a:spcBef>
                <a:spcPts val="0"/>
              </a:spcBef>
              <a:spcAft>
                <a:spcPts val="0"/>
              </a:spcAft>
              <a:buClr>
                <a:schemeClr val="dk1"/>
              </a:buClr>
              <a:buSzPts val="2400"/>
              <a:buFont typeface="Corbel"/>
              <a:buChar char="-"/>
            </a:pPr>
            <a:r>
              <a:rPr b="0" i="0" lang="fr-FR" sz="2400" u="none" cap="none" strike="noStrike">
                <a:solidFill>
                  <a:schemeClr val="dk1"/>
                </a:solidFill>
                <a:latin typeface="Corbel"/>
                <a:ea typeface="Corbel"/>
                <a:cs typeface="Corbel"/>
                <a:sym typeface="Corbel"/>
              </a:rPr>
              <a:t>Différentiel Drexler ajustable</a:t>
            </a:r>
            <a:endParaRPr b="0" i="0" sz="2400" u="none" cap="none" strike="noStrike">
              <a:solidFill>
                <a:schemeClr val="dk1"/>
              </a:solidFill>
              <a:latin typeface="Corbel"/>
              <a:ea typeface="Corbel"/>
              <a:cs typeface="Corbel"/>
              <a:sym typeface="Corbel"/>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Corbel"/>
              <a:ea typeface="Corbel"/>
              <a:cs typeface="Corbel"/>
              <a:sym typeface="Corbel"/>
            </a:endParaRPr>
          </a:p>
          <a:p>
            <a:pPr indent="-381000" lvl="0" marL="457200" marR="0" rtl="0" algn="l">
              <a:lnSpc>
                <a:spcPct val="100000"/>
              </a:lnSpc>
              <a:spcBef>
                <a:spcPts val="0"/>
              </a:spcBef>
              <a:spcAft>
                <a:spcPts val="0"/>
              </a:spcAft>
              <a:buClr>
                <a:schemeClr val="dk1"/>
              </a:buClr>
              <a:buSzPts val="2400"/>
              <a:buFont typeface="Corbel"/>
              <a:buChar char="-"/>
            </a:pPr>
            <a:r>
              <a:rPr b="0" i="0" lang="fr-FR" sz="2400" u="none" cap="none" strike="noStrike">
                <a:solidFill>
                  <a:schemeClr val="dk1"/>
                </a:solidFill>
                <a:latin typeface="Corbel"/>
                <a:ea typeface="Corbel"/>
                <a:cs typeface="Corbel"/>
                <a:sym typeface="Corbel"/>
              </a:rPr>
              <a:t>Excentriques et porte</a:t>
            </a:r>
            <a:endParaRPr b="0" i="0" sz="2400" u="none" cap="none" strike="noStrike">
              <a:solidFill>
                <a:schemeClr val="dk1"/>
              </a:solidFill>
              <a:latin typeface="Corbel"/>
              <a:ea typeface="Corbel"/>
              <a:cs typeface="Corbel"/>
              <a:sym typeface="Corbel"/>
            </a:endParaRPr>
          </a:p>
          <a:p>
            <a:pPr indent="0" lvl="0" marL="457200" marR="0" rtl="0" algn="l">
              <a:lnSpc>
                <a:spcPct val="100000"/>
              </a:lnSpc>
              <a:spcBef>
                <a:spcPts val="0"/>
              </a:spcBef>
              <a:spcAft>
                <a:spcPts val="0"/>
              </a:spcAft>
              <a:buClr>
                <a:srgbClr val="000000"/>
              </a:buClr>
              <a:buSzPts val="2400"/>
              <a:buFont typeface="Arial"/>
              <a:buNone/>
            </a:pPr>
            <a:r>
              <a:rPr b="0" i="0" lang="fr-FR" sz="2400" u="none" cap="none" strike="noStrike">
                <a:solidFill>
                  <a:schemeClr val="dk1"/>
                </a:solidFill>
                <a:latin typeface="Corbel"/>
                <a:ea typeface="Corbel"/>
                <a:cs typeface="Corbel"/>
                <a:sym typeface="Corbel"/>
              </a:rPr>
              <a:t>excentriques</a:t>
            </a:r>
            <a:endParaRPr b="0" i="0" sz="2400" u="none" cap="none" strike="noStrike">
              <a:solidFill>
                <a:schemeClr val="dk1"/>
              </a:solidFill>
              <a:latin typeface="Corbel"/>
              <a:ea typeface="Corbel"/>
              <a:cs typeface="Corbel"/>
              <a:sym typeface="Corbel"/>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Corbel"/>
              <a:ea typeface="Corbel"/>
              <a:cs typeface="Corbel"/>
              <a:sym typeface="Corbel"/>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Corbel"/>
              <a:ea typeface="Corbel"/>
              <a:cs typeface="Corbel"/>
              <a:sym typeface="Corbel"/>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Corbel"/>
              <a:ea typeface="Corbel"/>
              <a:cs typeface="Corbel"/>
              <a:sym typeface="Corbel"/>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Corbel"/>
              <a:ea typeface="Corbel"/>
              <a:cs typeface="Corbel"/>
              <a:sym typeface="Corbel"/>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Corbel"/>
              <a:ea typeface="Corbel"/>
              <a:cs typeface="Corbel"/>
              <a:sym typeface="Corbel"/>
            </a:endParaRPr>
          </a:p>
        </p:txBody>
      </p:sp>
      <p:sp>
        <p:nvSpPr>
          <p:cNvPr id="1384" name="Google Shape;1384;p122"/>
          <p:cNvSpPr txBox="1"/>
          <p:nvPr/>
        </p:nvSpPr>
        <p:spPr>
          <a:xfrm>
            <a:off x="2796250" y="4189550"/>
            <a:ext cx="5066400" cy="661800"/>
          </a:xfrm>
          <a:prstGeom prst="rect">
            <a:avLst/>
          </a:prstGeom>
          <a:noFill/>
          <a:ln>
            <a:noFill/>
          </a:ln>
        </p:spPr>
        <p:txBody>
          <a:bodyPr anchorCtr="0" anchor="ctr" bIns="91425" lIns="91425" spcFirstLastPara="1" rIns="91425" wrap="square" tIns="91425">
            <a:noAutofit/>
          </a:bodyPr>
          <a:lstStyle/>
          <a:p>
            <a:pPr indent="-381000" lvl="0" marL="457200" marR="0" rtl="0" algn="l">
              <a:lnSpc>
                <a:spcPct val="100000"/>
              </a:lnSpc>
              <a:spcBef>
                <a:spcPts val="0"/>
              </a:spcBef>
              <a:spcAft>
                <a:spcPts val="0"/>
              </a:spcAft>
              <a:buClr>
                <a:schemeClr val="dk1"/>
              </a:buClr>
              <a:buSzPts val="2400"/>
              <a:buFont typeface="Corbel"/>
              <a:buChar char="➔"/>
            </a:pPr>
            <a:r>
              <a:rPr b="0" i="0" lang="fr-FR" sz="2400" u="none" cap="none" strike="noStrike">
                <a:solidFill>
                  <a:schemeClr val="dk1"/>
                </a:solidFill>
                <a:latin typeface="Corbel"/>
                <a:ea typeface="Corbel"/>
                <a:cs typeface="Corbel"/>
                <a:sym typeface="Corbel"/>
              </a:rPr>
              <a:t>Optimisation (masse, position)</a:t>
            </a:r>
            <a:endParaRPr b="0" i="0" sz="1400" u="none" cap="none" strike="noStrike">
              <a:solidFill>
                <a:srgbClr val="000000"/>
              </a:solidFill>
              <a:latin typeface="Arial"/>
              <a:ea typeface="Arial"/>
              <a:cs typeface="Arial"/>
              <a:sym typeface="Arial"/>
            </a:endParaRPr>
          </a:p>
        </p:txBody>
      </p:sp>
      <p:pic>
        <p:nvPicPr>
          <p:cNvPr id="1385" name="Google Shape;1385;p122"/>
          <p:cNvPicPr preferRelativeResize="0"/>
          <p:nvPr/>
        </p:nvPicPr>
        <p:blipFill rotWithShape="1">
          <a:blip r:embed="rId4">
            <a:alphaModFix/>
          </a:blip>
          <a:srcRect b="0" l="0" r="0" t="0"/>
          <a:stretch/>
        </p:blipFill>
        <p:spPr>
          <a:xfrm>
            <a:off x="8472550" y="74309"/>
            <a:ext cx="635105" cy="552616"/>
          </a:xfrm>
          <a:prstGeom prst="rect">
            <a:avLst/>
          </a:prstGeom>
          <a:noFill/>
          <a:ln>
            <a:noFill/>
          </a:ln>
        </p:spPr>
      </p:pic>
      <p:pic>
        <p:nvPicPr>
          <p:cNvPr id="1386" name="Google Shape;1386;p122"/>
          <p:cNvPicPr preferRelativeResize="0"/>
          <p:nvPr/>
        </p:nvPicPr>
        <p:blipFill>
          <a:blip r:embed="rId5">
            <a:alphaModFix/>
          </a:blip>
          <a:stretch>
            <a:fillRect/>
          </a:stretch>
        </p:blipFill>
        <p:spPr>
          <a:xfrm>
            <a:off x="4255200" y="1609600"/>
            <a:ext cx="4688469" cy="2613438"/>
          </a:xfrm>
          <a:prstGeom prst="rect">
            <a:avLst/>
          </a:prstGeom>
          <a:noFill/>
          <a:ln>
            <a:noFill/>
          </a:ln>
        </p:spPr>
      </p:pic>
      <p:sp>
        <p:nvSpPr>
          <p:cNvPr id="1387" name="Google Shape;1387;p122"/>
          <p:cNvSpPr txBox="1"/>
          <p:nvPr/>
        </p:nvSpPr>
        <p:spPr>
          <a:xfrm>
            <a:off x="84350" y="761038"/>
            <a:ext cx="8251200" cy="661800"/>
          </a:xfrm>
          <a:prstGeom prst="rect">
            <a:avLst/>
          </a:prstGeom>
          <a:noFill/>
          <a:ln>
            <a:noFill/>
          </a:ln>
        </p:spPr>
        <p:txBody>
          <a:bodyPr anchorCtr="0" anchor="ctr" bIns="91425" lIns="91425" spcFirstLastPara="1" rIns="91425" wrap="square" tIns="91425">
            <a:noAutofit/>
          </a:bodyPr>
          <a:lstStyle/>
          <a:p>
            <a:pPr indent="0" lvl="0" marL="0" rtl="0" algn="l">
              <a:spcBef>
                <a:spcPts val="560"/>
              </a:spcBef>
              <a:spcAft>
                <a:spcPts val="0"/>
              </a:spcAft>
              <a:buNone/>
            </a:pPr>
            <a:r>
              <a:rPr b="1" lang="fr-FR" sz="2000">
                <a:solidFill>
                  <a:srgbClr val="7030A0"/>
                </a:solidFill>
                <a:latin typeface="Corbel"/>
                <a:ea typeface="Corbel"/>
                <a:cs typeface="Corbel"/>
                <a:sym typeface="Corbel"/>
              </a:rPr>
              <a:t>Fonction Principale : Transmettre la puissance du moteur jusqu’aux roues</a:t>
            </a:r>
            <a:endParaRPr b="1" sz="2000">
              <a:solidFill>
                <a:schemeClr val="dk1"/>
              </a:solidFill>
              <a:latin typeface="Corbel"/>
              <a:ea typeface="Corbel"/>
              <a:cs typeface="Corbel"/>
              <a:sym typeface="Corbel"/>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2" name="Shape 1392"/>
        <p:cNvGrpSpPr/>
        <p:nvPr/>
      </p:nvGrpSpPr>
      <p:grpSpPr>
        <a:xfrm>
          <a:off x="0" y="0"/>
          <a:ext cx="0" cy="0"/>
          <a:chOff x="0" y="0"/>
          <a:chExt cx="0" cy="0"/>
        </a:xfrm>
      </p:grpSpPr>
      <p:sp>
        <p:nvSpPr>
          <p:cNvPr id="1393" name="Google Shape;1393;p123"/>
          <p:cNvSpPr txBox="1"/>
          <p:nvPr>
            <p:ph idx="12" type="sldNum"/>
          </p:nvPr>
        </p:nvSpPr>
        <p:spPr>
          <a:xfrm>
            <a:off x="8172400" y="4677984"/>
            <a:ext cx="936000" cy="3279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FF0000"/>
              </a:buClr>
              <a:buSzPts val="300"/>
              <a:buFont typeface="Calibri"/>
              <a:buNone/>
            </a:pPr>
            <a:fld id="{00000000-1234-1234-1234-123412341234}" type="slidenum">
              <a:rPr lang="fr-FR"/>
              <a:t>‹#›</a:t>
            </a:fld>
            <a:endParaRPr/>
          </a:p>
        </p:txBody>
      </p:sp>
      <p:sp>
        <p:nvSpPr>
          <p:cNvPr id="1394" name="Google Shape;1394;p123"/>
          <p:cNvSpPr txBox="1"/>
          <p:nvPr>
            <p:ph type="title"/>
          </p:nvPr>
        </p:nvSpPr>
        <p:spPr>
          <a:xfrm>
            <a:off x="0" y="19717"/>
            <a:ext cx="9144000" cy="661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800"/>
              <a:buNone/>
            </a:pPr>
            <a:r>
              <a:rPr lang="fr-FR"/>
              <a:t>Porte couronne</a:t>
            </a:r>
            <a:endParaRPr/>
          </a:p>
        </p:txBody>
      </p:sp>
      <p:sp>
        <p:nvSpPr>
          <p:cNvPr id="1395" name="Google Shape;1395;p123"/>
          <p:cNvSpPr txBox="1"/>
          <p:nvPr/>
        </p:nvSpPr>
        <p:spPr>
          <a:xfrm>
            <a:off x="7771150" y="126975"/>
            <a:ext cx="701400" cy="447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fr-FR" sz="1800" u="none" cap="none" strike="noStrike">
                <a:solidFill>
                  <a:srgbClr val="980000"/>
                </a:solidFill>
                <a:latin typeface="Arial"/>
                <a:ea typeface="Arial"/>
                <a:cs typeface="Arial"/>
                <a:sym typeface="Arial"/>
              </a:rPr>
              <a:t>MPY</a:t>
            </a:r>
            <a:endParaRPr b="0" i="0" sz="1800" u="none" cap="none" strike="noStrike">
              <a:solidFill>
                <a:srgbClr val="980000"/>
              </a:solidFill>
              <a:latin typeface="Arial"/>
              <a:ea typeface="Arial"/>
              <a:cs typeface="Arial"/>
              <a:sym typeface="Arial"/>
            </a:endParaRPr>
          </a:p>
        </p:txBody>
      </p:sp>
      <p:sp>
        <p:nvSpPr>
          <p:cNvPr id="1396" name="Google Shape;1396;p123"/>
          <p:cNvSpPr txBox="1"/>
          <p:nvPr>
            <p:ph idx="1" type="body"/>
          </p:nvPr>
        </p:nvSpPr>
        <p:spPr>
          <a:xfrm>
            <a:off x="251550" y="749225"/>
            <a:ext cx="8640900" cy="3493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560"/>
              </a:spcBef>
              <a:spcAft>
                <a:spcPts val="0"/>
              </a:spcAft>
              <a:buSzPts val="2800"/>
              <a:buNone/>
            </a:pPr>
            <a:r>
              <a:rPr lang="fr-FR" sz="2400">
                <a:solidFill>
                  <a:srgbClr val="7030A0"/>
                </a:solidFill>
              </a:rPr>
              <a:t>Fonction Principale : </a:t>
            </a:r>
            <a:endParaRPr sz="2400">
              <a:solidFill>
                <a:srgbClr val="7030A0"/>
              </a:solidFill>
            </a:endParaRPr>
          </a:p>
          <a:p>
            <a:pPr indent="-342900" lvl="0" marL="457200" rtl="0" algn="l">
              <a:lnSpc>
                <a:spcPct val="100000"/>
              </a:lnSpc>
              <a:spcBef>
                <a:spcPts val="560"/>
              </a:spcBef>
              <a:spcAft>
                <a:spcPts val="0"/>
              </a:spcAft>
              <a:buClr>
                <a:srgbClr val="000000"/>
              </a:buClr>
              <a:buSzPts val="1800"/>
              <a:buChar char="•"/>
            </a:pPr>
            <a:r>
              <a:rPr b="0" lang="fr-FR" sz="1800">
                <a:solidFill>
                  <a:srgbClr val="000000"/>
                </a:solidFill>
              </a:rPr>
              <a:t>Transmettre la puissance au différentiel</a:t>
            </a:r>
            <a:endParaRPr b="0" sz="1800">
              <a:solidFill>
                <a:srgbClr val="000000"/>
              </a:solidFill>
            </a:endParaRPr>
          </a:p>
          <a:p>
            <a:pPr indent="0" lvl="0" marL="0" rtl="0" algn="l">
              <a:lnSpc>
                <a:spcPct val="100000"/>
              </a:lnSpc>
              <a:spcBef>
                <a:spcPts val="560"/>
              </a:spcBef>
              <a:spcAft>
                <a:spcPts val="0"/>
              </a:spcAft>
              <a:buSzPts val="2800"/>
              <a:buNone/>
            </a:pPr>
            <a:r>
              <a:rPr lang="fr-FR" sz="2400">
                <a:solidFill>
                  <a:schemeClr val="accent5"/>
                </a:solidFill>
              </a:rPr>
              <a:t>Objectif :</a:t>
            </a:r>
            <a:r>
              <a:rPr b="0" lang="fr-FR" sz="1800"/>
              <a:t> </a:t>
            </a:r>
            <a:endParaRPr b="0" sz="1800"/>
          </a:p>
          <a:p>
            <a:pPr indent="-342900" lvl="0" marL="457200" rtl="0" algn="l">
              <a:lnSpc>
                <a:spcPct val="100000"/>
              </a:lnSpc>
              <a:spcBef>
                <a:spcPts val="560"/>
              </a:spcBef>
              <a:spcAft>
                <a:spcPts val="0"/>
              </a:spcAft>
              <a:buSzPts val="1800"/>
              <a:buChar char="•"/>
            </a:pPr>
            <a:r>
              <a:rPr b="0" lang="fr-FR" sz="1800"/>
              <a:t>Minimiser la masse de 20%</a:t>
            </a:r>
            <a:endParaRPr sz="1800"/>
          </a:p>
          <a:p>
            <a:pPr indent="0" lvl="0" marL="0" rtl="0" algn="l">
              <a:lnSpc>
                <a:spcPct val="100000"/>
              </a:lnSpc>
              <a:spcBef>
                <a:spcPts val="560"/>
              </a:spcBef>
              <a:spcAft>
                <a:spcPts val="0"/>
              </a:spcAft>
              <a:buSzPts val="2800"/>
              <a:buNone/>
            </a:pPr>
            <a:r>
              <a:rPr lang="fr-FR" sz="2400">
                <a:solidFill>
                  <a:schemeClr val="accent4"/>
                </a:solidFill>
              </a:rPr>
              <a:t>Fait : </a:t>
            </a:r>
            <a:endParaRPr b="0" sz="2400">
              <a:solidFill>
                <a:schemeClr val="accent4"/>
              </a:solidFill>
            </a:endParaRPr>
          </a:p>
          <a:p>
            <a:pPr indent="-342900" lvl="0" marL="457200" rtl="0" algn="l">
              <a:lnSpc>
                <a:spcPct val="100000"/>
              </a:lnSpc>
              <a:spcBef>
                <a:spcPts val="560"/>
              </a:spcBef>
              <a:spcAft>
                <a:spcPts val="0"/>
              </a:spcAft>
              <a:buSzPts val="1800"/>
              <a:buFont typeface="Corbel"/>
              <a:buChar char="•"/>
            </a:pPr>
            <a:r>
              <a:rPr b="0" lang="fr-FR" sz="1800"/>
              <a:t>Modele catia</a:t>
            </a:r>
            <a:endParaRPr b="0" sz="1800"/>
          </a:p>
          <a:p>
            <a:pPr indent="-342900" lvl="0" marL="457200" rtl="0" algn="l">
              <a:lnSpc>
                <a:spcPct val="100000"/>
              </a:lnSpc>
              <a:spcBef>
                <a:spcPts val="0"/>
              </a:spcBef>
              <a:spcAft>
                <a:spcPts val="0"/>
              </a:spcAft>
              <a:buSzPts val="1800"/>
              <a:buChar char="•"/>
            </a:pPr>
            <a:r>
              <a:rPr b="0" lang="fr-FR" sz="1800"/>
              <a:t>simulation par éléments finis</a:t>
            </a:r>
            <a:endParaRPr b="0" sz="1400"/>
          </a:p>
          <a:p>
            <a:pPr indent="0" lvl="0" marL="0" rtl="0" algn="l">
              <a:lnSpc>
                <a:spcPct val="100000"/>
              </a:lnSpc>
              <a:spcBef>
                <a:spcPts val="560"/>
              </a:spcBef>
              <a:spcAft>
                <a:spcPts val="0"/>
              </a:spcAft>
              <a:buSzPts val="2800"/>
              <a:buNone/>
            </a:pPr>
            <a:r>
              <a:rPr lang="fr-FR" sz="2400">
                <a:solidFill>
                  <a:srgbClr val="FF0000"/>
                </a:solidFill>
              </a:rPr>
              <a:t>Reste à faire :</a:t>
            </a:r>
            <a:r>
              <a:rPr b="0" lang="fr-FR" sz="2400"/>
              <a:t> </a:t>
            </a:r>
            <a:endParaRPr b="0" sz="2400"/>
          </a:p>
          <a:p>
            <a:pPr indent="-342900" lvl="0" marL="457200" rtl="0" algn="l">
              <a:lnSpc>
                <a:spcPct val="100000"/>
              </a:lnSpc>
              <a:spcBef>
                <a:spcPts val="0"/>
              </a:spcBef>
              <a:spcAft>
                <a:spcPts val="0"/>
              </a:spcAft>
              <a:buSzPts val="1800"/>
              <a:buFont typeface="Corbel"/>
              <a:buChar char="•"/>
            </a:pPr>
            <a:r>
              <a:rPr b="0" lang="fr-FR" sz="1800"/>
              <a:t>Usiner la pièce : Ecole Centrale de Lyon</a:t>
            </a:r>
            <a:endParaRPr b="0" sz="1800"/>
          </a:p>
          <a:p>
            <a:pPr indent="0" lvl="0" marL="0" rtl="0" algn="l">
              <a:lnSpc>
                <a:spcPct val="100000"/>
              </a:lnSpc>
              <a:spcBef>
                <a:spcPts val="560"/>
              </a:spcBef>
              <a:spcAft>
                <a:spcPts val="0"/>
              </a:spcAft>
              <a:buSzPts val="2800"/>
              <a:buNone/>
            </a:pPr>
            <a:r>
              <a:t/>
            </a:r>
            <a:endParaRPr sz="1800"/>
          </a:p>
        </p:txBody>
      </p:sp>
      <p:pic>
        <p:nvPicPr>
          <p:cNvPr id="1397" name="Google Shape;1397;p123"/>
          <p:cNvPicPr preferRelativeResize="0"/>
          <p:nvPr/>
        </p:nvPicPr>
        <p:blipFill rotWithShape="1">
          <a:blip r:embed="rId3">
            <a:alphaModFix/>
          </a:blip>
          <a:srcRect b="0" l="0" r="0" t="0"/>
          <a:stretch/>
        </p:blipFill>
        <p:spPr>
          <a:xfrm>
            <a:off x="8472550" y="74309"/>
            <a:ext cx="635105" cy="552616"/>
          </a:xfrm>
          <a:prstGeom prst="rect">
            <a:avLst/>
          </a:prstGeom>
          <a:noFill/>
          <a:ln>
            <a:noFill/>
          </a:ln>
        </p:spPr>
      </p:pic>
      <p:pic>
        <p:nvPicPr>
          <p:cNvPr id="1398" name="Google Shape;1398;p123"/>
          <p:cNvPicPr preferRelativeResize="0"/>
          <p:nvPr/>
        </p:nvPicPr>
        <p:blipFill>
          <a:blip r:embed="rId4">
            <a:alphaModFix/>
          </a:blip>
          <a:stretch>
            <a:fillRect/>
          </a:stretch>
        </p:blipFill>
        <p:spPr>
          <a:xfrm>
            <a:off x="5176375" y="1117750"/>
            <a:ext cx="3580550" cy="3560224"/>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EPSAC_Template_Rev2">
  <a:themeElements>
    <a:clrScheme name="EPSA Test">
      <a:dk1>
        <a:srgbClr val="000000"/>
      </a:dk1>
      <a:lt1>
        <a:srgbClr val="FFFFFF"/>
      </a:lt1>
      <a:dk2>
        <a:srgbClr val="595959"/>
      </a:dk2>
      <a:lt2>
        <a:srgbClr val="EEECE1"/>
      </a:lt2>
      <a:accent1>
        <a:srgbClr val="B10404"/>
      </a:accent1>
      <a:accent2>
        <a:srgbClr val="4D4D4D"/>
      </a:accent2>
      <a:accent3>
        <a:srgbClr val="E97B17"/>
      </a:accent3>
      <a:accent4>
        <a:srgbClr val="10AC23"/>
      </a:accent4>
      <a:accent5>
        <a:srgbClr val="0066CC"/>
      </a:accent5>
      <a:accent6>
        <a:srgbClr val="CC66FF"/>
      </a:accent6>
      <a:hlink>
        <a:srgbClr val="E97B17"/>
      </a:hlink>
      <a:folHlink>
        <a:srgbClr val="97440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EPSAC_Template_Rev2">
  <a:themeElements>
    <a:clrScheme name="EPSA Test">
      <a:dk1>
        <a:srgbClr val="000000"/>
      </a:dk1>
      <a:lt1>
        <a:srgbClr val="FFFFFF"/>
      </a:lt1>
      <a:dk2>
        <a:srgbClr val="595959"/>
      </a:dk2>
      <a:lt2>
        <a:srgbClr val="EEECE1"/>
      </a:lt2>
      <a:accent1>
        <a:srgbClr val="B10404"/>
      </a:accent1>
      <a:accent2>
        <a:srgbClr val="4D4D4D"/>
      </a:accent2>
      <a:accent3>
        <a:srgbClr val="E97B17"/>
      </a:accent3>
      <a:accent4>
        <a:srgbClr val="10AC23"/>
      </a:accent4>
      <a:accent5>
        <a:srgbClr val="0066CC"/>
      </a:accent5>
      <a:accent6>
        <a:srgbClr val="CC66FF"/>
      </a:accent6>
      <a:hlink>
        <a:srgbClr val="E97B17"/>
      </a:hlink>
      <a:folHlink>
        <a:srgbClr val="97440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